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812" r:id="rId2"/>
    <p:sldId id="846" r:id="rId3"/>
    <p:sldId id="857" r:id="rId4"/>
    <p:sldId id="848" r:id="rId5"/>
    <p:sldId id="849" r:id="rId6"/>
    <p:sldId id="850" r:id="rId7"/>
    <p:sldId id="855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0159" autoAdjust="0"/>
  </p:normalViewPr>
  <p:slideViewPr>
    <p:cSldViewPr>
      <p:cViewPr varScale="1">
        <p:scale>
          <a:sx n="38" d="100"/>
          <a:sy n="38" d="100"/>
        </p:scale>
        <p:origin x="-151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714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Hybrid Recommendation Methods</a:t>
            </a:r>
            <a:endParaRPr lang="zh-CN" alt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10-1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0601142"/>
      </p:ext>
    </p:extLst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Hybrid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  <p:sp>
        <p:nvSpPr>
          <p:cNvPr id="20" name="Rechteck 24"/>
          <p:cNvSpPr>
            <a:spLocks noChangeArrowheads="1"/>
          </p:cNvSpPr>
          <p:nvPr/>
        </p:nvSpPr>
        <p:spPr bwMode="auto">
          <a:xfrm>
            <a:off x="4139952" y="5517232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sp>
        <p:nvSpPr>
          <p:cNvPr id="21" name="Rechteck 19"/>
          <p:cNvSpPr>
            <a:spLocks noChangeArrowheads="1"/>
          </p:cNvSpPr>
          <p:nvPr/>
        </p:nvSpPr>
        <p:spPr bwMode="auto">
          <a:xfrm>
            <a:off x="4139952" y="5013176"/>
            <a:ext cx="4536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66"/>
                </a:solidFill>
                <a:latin typeface="Calibri" pitchFamily="34" charset="0"/>
              </a:rPr>
              <a:t>Content-based: "Show me more of the same what I've liked</a:t>
            </a:r>
            <a:r>
              <a:rPr lang="en-US" sz="1600" b="0" dirty="0" smtClean="0"/>
              <a:t>"</a:t>
            </a:r>
            <a:endParaRPr lang="en-US" sz="1600" b="0" dirty="0"/>
          </a:p>
        </p:txBody>
      </p:sp>
      <p:sp>
        <p:nvSpPr>
          <p:cNvPr id="22" name="Rechteck 8"/>
          <p:cNvSpPr>
            <a:spLocks noChangeArrowheads="1"/>
          </p:cNvSpPr>
          <p:nvPr/>
        </p:nvSpPr>
        <p:spPr bwMode="auto">
          <a:xfrm>
            <a:off x="4139952" y="4509120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66"/>
                </a:solidFill>
                <a:latin typeface="Calibri" pitchFamily="34" charset="0"/>
              </a:rPr>
              <a:t>Collaborative: "Tell me what's popular among my peers"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Hybrid Recommenders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Combine 2 or more algorithms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technique, not specific to any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one algorithm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ensemble method (stacking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boosting)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altLang="zh-CN" sz="1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5554196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Hybrid Techniques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Aggregating the output from diff. algorithms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Weighted sum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Aggregating multiple rankings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Switching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– switch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95636" y="6211669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Hybrid Recommender Systems: Survey and Experiments, by Robin Burke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0277200"/>
      </p:ext>
    </p:extLst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Feature-Weighted Linear Stacking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685" y="1592796"/>
            <a:ext cx="8686800" cy="414046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Winning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NetFlix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Prize algorithm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combination of 100+ algorithms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Coefficients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depend on user/item features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Relative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weight of algorithms shifts for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recommendation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contexts</a:t>
            </a:r>
            <a:endParaRPr lang="en-US" altLang="zh-CN" sz="1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27190"/>
            <a:ext cx="76200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22463110"/>
      </p:ext>
    </p:extLst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Deriving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Training data splitting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One: for training individual methods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One: for training the parameters for the hybrid methods</a:t>
            </a:r>
            <a:endParaRPr lang="en-US" altLang="zh-CN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Infer coefficients from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coefficients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="0" baseline="-25000" dirty="0" smtClean="0">
                <a:latin typeface="Times New Roman" pitchFamily="18" charset="0"/>
                <a:cs typeface="Times New Roman" pitchFamily="18" charset="0"/>
              </a:rPr>
              <a:t>i,j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minimize RMSE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coefficients with standard machine learning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optimization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algorithm (gradient descent)</a:t>
            </a:r>
            <a:endParaRPr lang="en-US" altLang="zh-CN" sz="1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6372036"/>
            <a:ext cx="600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Lessons from the Netflix prize. </a:t>
            </a:r>
            <a:r>
              <a:rPr lang="en-US" altLang="zh-CN" dirty="0" err="1" smtClean="0"/>
              <a:t>Yehuda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Koren</a:t>
            </a:r>
            <a:r>
              <a:rPr lang="en-US" altLang="zh-CN" dirty="0" smtClean="0"/>
              <a:t> et al. 2007.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06037936"/>
      </p:ext>
    </p:extLst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16759</TotalTime>
  <Words>211</Words>
  <Application>Microsoft Office PowerPoint</Application>
  <PresentationFormat>全屏显示(4:3)</PresentationFormat>
  <Paragraphs>41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Recommender Systems</vt:lpstr>
      <vt:lpstr>Hybrid Recommendation Methods</vt:lpstr>
      <vt:lpstr>Hybrid Recommender Systems</vt:lpstr>
      <vt:lpstr>Hybrid Recommenders</vt:lpstr>
      <vt:lpstr>Hybrid Techniques</vt:lpstr>
      <vt:lpstr>Feature-Weighted Linear Stacking</vt:lpstr>
      <vt:lpstr>Deriving Weights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827</cp:revision>
  <dcterms:created xsi:type="dcterms:W3CDTF">2004-06-26T11:25:06Z</dcterms:created>
  <dcterms:modified xsi:type="dcterms:W3CDTF">2016-10-18T04:25:20Z</dcterms:modified>
</cp:coreProperties>
</file>