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3" r:id="rId2"/>
    <p:sldId id="294" r:id="rId3"/>
    <p:sldId id="257" r:id="rId4"/>
    <p:sldId id="290" r:id="rId5"/>
    <p:sldId id="29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2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E4BD1-253E-42DA-8ABD-3FC2350093D2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46C-01CE-4E1D-8616-A4B90AD6A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jpei/publications/spg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gucas.ac.cn/~heq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intsci.ac.cn/users/zhuangfuzhen/index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ldm.ict.ac.cn/MLDM/luoping/" TargetMode="External"/><Relationship Id="rId5" Type="http://schemas.openxmlformats.org/officeDocument/2006/relationships/hyperlink" Target="http://mldm.ict.ac.cn/MLDM/~aox/" TargetMode="External"/><Relationship Id="rId4" Type="http://schemas.openxmlformats.org/officeDocument/2006/relationships/hyperlink" Target="http://mldm.ict.ac.cn/platform/pweb/academicDetail.htm?id=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9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Advanced AI</a:t>
            </a:r>
            <a:b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</a:br>
            <a:r>
              <a:rPr lang="zh-CN" altLang="en-US" sz="7200" dirty="0" smtClean="0">
                <a:solidFill>
                  <a:srgbClr val="FF0000"/>
                </a:solidFill>
                <a:ea typeface="隶书" pitchFamily="49" charset="-122"/>
              </a:rPr>
              <a:t>课程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333145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罗平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Sequential pattern mining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2-4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Problem Statement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Frequent Sequential pattern (Consider the sequence)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/>
              <a:t>Support</a:t>
            </a:r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3586375"/>
              </p:ext>
            </p:extLst>
          </p:nvPr>
        </p:nvGraphicFramePr>
        <p:xfrm>
          <a:off x="2292468" y="1913799"/>
          <a:ext cx="4649247" cy="34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20"/>
                <a:gridCol w="2509627"/>
              </a:tblGrid>
              <a:tr h="8534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Sequence No.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Sequence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C B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09873" y="5544458"/>
            <a:ext cx="3128342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he support of (</a:t>
            </a:r>
            <a:r>
              <a:rPr lang="en-US" sz="1800" dirty="0" smtClean="0">
                <a:solidFill>
                  <a:srgbClr val="0096D6"/>
                </a:solidFill>
                <a:latin typeface="Arial"/>
                <a:ea typeface="+mn-ea"/>
                <a:cs typeface="+mn-cs"/>
              </a:rPr>
              <a:t>BC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)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 = 2/5</a:t>
            </a:r>
            <a:endParaRPr lang="zh-CN" altLang="en-US" sz="1800" dirty="0" smtClean="0">
              <a:solidFill>
                <a:prstClr val="black"/>
              </a:solidFill>
              <a:latin typeface="Arial"/>
              <a:ea typeface="黑体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95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Frequent Sequential Pattern Mining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413338"/>
            <a:ext cx="6408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J. Pei</a:t>
            </a:r>
            <a:r>
              <a:rPr lang="en-US" altLang="zh-CN" dirty="0" smtClean="0"/>
              <a:t>, J. Han, B. </a:t>
            </a:r>
            <a:r>
              <a:rPr lang="en-US" altLang="zh-CN" dirty="0" err="1" smtClean="0"/>
              <a:t>Mortazavi-Asl</a:t>
            </a:r>
            <a:r>
              <a:rPr lang="en-US" altLang="zh-CN" dirty="0" smtClean="0"/>
              <a:t>, J. Wang, H. Pinto, Q. Chen, U. </a:t>
            </a:r>
            <a:r>
              <a:rPr lang="en-US" altLang="zh-CN" dirty="0" err="1" smtClean="0"/>
              <a:t>Dayal</a:t>
            </a:r>
            <a:r>
              <a:rPr lang="en-US" altLang="zh-CN" dirty="0" smtClean="0"/>
              <a:t>, and M.C. Hsu. "</a:t>
            </a:r>
            <a:r>
              <a:rPr lang="en-US" altLang="zh-CN" dirty="0" smtClean="0">
                <a:hlinkClick r:id="rId3"/>
              </a:rPr>
              <a:t>Mining Sequential Patterns by Pattern-growth: The  </a:t>
            </a:r>
            <a:r>
              <a:rPr lang="en-US" altLang="zh-CN" dirty="0" err="1" smtClean="0">
                <a:hlinkClick r:id="rId3"/>
              </a:rPr>
              <a:t>PrefixSpan</a:t>
            </a:r>
            <a:r>
              <a:rPr lang="en-US" altLang="zh-CN" dirty="0" smtClean="0">
                <a:hlinkClick r:id="rId3"/>
              </a:rPr>
              <a:t> Approach</a:t>
            </a:r>
            <a:r>
              <a:rPr lang="en-US" altLang="zh-CN" dirty="0" smtClean="0"/>
              <a:t>". </a:t>
            </a:r>
            <a:r>
              <a:rPr lang="en-US" altLang="zh-CN" i="1" dirty="0" smtClean="0"/>
              <a:t>IEEE Transactions on Knowledge and Data Engineering</a:t>
            </a:r>
            <a:r>
              <a:rPr lang="en-US" altLang="zh-CN" dirty="0" smtClean="0"/>
              <a:t>, Volume 16, Number 11, pages 1424-1440, November 2004, IEEE Computer Society.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Episode Mining</a:t>
            </a:r>
            <a:endParaRPr 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802550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87824" y="3933056"/>
            <a:ext cx="3140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Frequent Episode</a:t>
            </a:r>
          </a:p>
          <a:p>
            <a:r>
              <a:rPr lang="en-US" altLang="zh-CN" sz="2800" dirty="0" smtClean="0"/>
              <a:t>Minimal Occurrence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123728" y="5157192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hlinkClick r:id="rId4"/>
              </a:rPr>
              <a:t>Online Frequent Episode Mining</a:t>
            </a:r>
            <a:endParaRPr lang="en-US" altLang="zh-CN" b="1" dirty="0" smtClean="0"/>
          </a:p>
          <a:p>
            <a:r>
              <a:rPr lang="en-US" altLang="zh-CN" dirty="0" smtClean="0">
                <a:hlinkClick r:id="rId5"/>
              </a:rPr>
              <a:t>Xiang Ao</a:t>
            </a:r>
            <a:r>
              <a:rPr lang="en-US" altLang="zh-CN" dirty="0" smtClean="0"/>
              <a:t>, </a:t>
            </a:r>
            <a:r>
              <a:rPr lang="en-US" altLang="zh-CN" b="1" dirty="0" smtClean="0">
                <a:hlinkClick r:id="rId6"/>
              </a:rPr>
              <a:t>Ping Luo</a:t>
            </a:r>
            <a:r>
              <a:rPr lang="en-US" altLang="zh-CN" dirty="0" smtClean="0"/>
              <a:t>, Chengkai Li , </a:t>
            </a:r>
            <a:r>
              <a:rPr lang="en-US" altLang="zh-CN" dirty="0" smtClean="0">
                <a:hlinkClick r:id="rId7"/>
              </a:rPr>
              <a:t>Fuzhen Zhuang</a:t>
            </a:r>
            <a:r>
              <a:rPr lang="en-US" altLang="zh-CN" dirty="0" smtClean="0"/>
              <a:t>, </a:t>
            </a:r>
            <a:r>
              <a:rPr lang="en-US" altLang="zh-CN" dirty="0" smtClean="0">
                <a:hlinkClick r:id="rId8"/>
              </a:rPr>
              <a:t>Qing He</a:t>
            </a:r>
            <a:r>
              <a:rPr lang="en-US" altLang="zh-CN" dirty="0" smtClean="0"/>
              <a:t>, </a:t>
            </a:r>
            <a:r>
              <a:rPr lang="en-US" altLang="zh-CN" b="1" dirty="0" smtClean="0"/>
              <a:t>ICDE, 2015.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119</Words>
  <Application>Microsoft Office PowerPoint</Application>
  <PresentationFormat>全屏显示(4:3)</PresentationFormat>
  <Paragraphs>33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Advanced AI 课程</vt:lpstr>
      <vt:lpstr>Sequential pattern mining</vt:lpstr>
      <vt:lpstr>Problem Statement</vt:lpstr>
      <vt:lpstr>Frequent Sequential Pattern Mining</vt:lpstr>
      <vt:lpstr>Episode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and Dominant Patterns for Recommendation </dc:title>
  <dc:creator>Ping</dc:creator>
  <cp:lastModifiedBy>Ping</cp:lastModifiedBy>
  <cp:revision>65</cp:revision>
  <dcterms:created xsi:type="dcterms:W3CDTF">2015-12-01T03:34:17Z</dcterms:created>
  <dcterms:modified xsi:type="dcterms:W3CDTF">2016-09-27T10:16:15Z</dcterms:modified>
</cp:coreProperties>
</file>