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68" r:id="rId2"/>
    <p:sldId id="527" r:id="rId3"/>
    <p:sldId id="528" r:id="rId4"/>
    <p:sldId id="530" r:id="rId5"/>
    <p:sldId id="529" r:id="rId6"/>
    <p:sldId id="269" r:id="rId7"/>
    <p:sldId id="516" r:id="rId8"/>
    <p:sldId id="471" r:id="rId9"/>
    <p:sldId id="472" r:id="rId10"/>
    <p:sldId id="496" r:id="rId11"/>
    <p:sldId id="497" r:id="rId12"/>
    <p:sldId id="498" r:id="rId13"/>
    <p:sldId id="500" r:id="rId14"/>
    <p:sldId id="501" r:id="rId15"/>
    <p:sldId id="503" r:id="rId16"/>
    <p:sldId id="504" r:id="rId17"/>
    <p:sldId id="505" r:id="rId18"/>
    <p:sldId id="506" r:id="rId19"/>
    <p:sldId id="507" r:id="rId20"/>
    <p:sldId id="508" r:id="rId21"/>
    <p:sldId id="509" r:id="rId22"/>
    <p:sldId id="510" r:id="rId23"/>
    <p:sldId id="522" r:id="rId24"/>
    <p:sldId id="474" r:id="rId25"/>
    <p:sldId id="473" r:id="rId26"/>
    <p:sldId id="475" r:id="rId27"/>
    <p:sldId id="480" r:id="rId28"/>
    <p:sldId id="476" r:id="rId29"/>
    <p:sldId id="477" r:id="rId30"/>
    <p:sldId id="479" r:id="rId31"/>
    <p:sldId id="481" r:id="rId32"/>
    <p:sldId id="482" r:id="rId33"/>
    <p:sldId id="484" r:id="rId34"/>
    <p:sldId id="511" r:id="rId35"/>
    <p:sldId id="483" r:id="rId36"/>
    <p:sldId id="512" r:id="rId37"/>
    <p:sldId id="513" r:id="rId38"/>
    <p:sldId id="514" r:id="rId39"/>
    <p:sldId id="515" r:id="rId40"/>
    <p:sldId id="485" r:id="rId41"/>
    <p:sldId id="486" r:id="rId42"/>
    <p:sldId id="487" r:id="rId43"/>
    <p:sldId id="488" r:id="rId44"/>
    <p:sldId id="489" r:id="rId45"/>
    <p:sldId id="490" r:id="rId46"/>
    <p:sldId id="491" r:id="rId47"/>
    <p:sldId id="492" r:id="rId48"/>
    <p:sldId id="493" r:id="rId49"/>
    <p:sldId id="494" r:id="rId50"/>
    <p:sldId id="495" r:id="rId51"/>
    <p:sldId id="531" r:id="rId52"/>
    <p:sldId id="532" r:id="rId53"/>
    <p:sldId id="533" r:id="rId54"/>
    <p:sldId id="534" r:id="rId55"/>
    <p:sldId id="535" r:id="rId56"/>
    <p:sldId id="536" r:id="rId57"/>
    <p:sldId id="537" r:id="rId58"/>
    <p:sldId id="538" r:id="rId59"/>
    <p:sldId id="523" r:id="rId60"/>
    <p:sldId id="257" r:id="rId61"/>
    <p:sldId id="463" r:id="rId62"/>
    <p:sldId id="467" r:id="rId63"/>
    <p:sldId id="466" r:id="rId64"/>
    <p:sldId id="539" r:id="rId65"/>
    <p:sldId id="540" r:id="rId66"/>
    <p:sldId id="524" r:id="rId67"/>
    <p:sldId id="456" r:id="rId68"/>
    <p:sldId id="468" r:id="rId69"/>
    <p:sldId id="457" r:id="rId70"/>
    <p:sldId id="261" r:id="rId71"/>
    <p:sldId id="262" r:id="rId72"/>
    <p:sldId id="452" r:id="rId73"/>
    <p:sldId id="453" r:id="rId74"/>
    <p:sldId id="455" r:id="rId75"/>
    <p:sldId id="525" r:id="rId76"/>
    <p:sldId id="264" r:id="rId77"/>
    <p:sldId id="265" r:id="rId78"/>
    <p:sldId id="266" r:id="rId79"/>
    <p:sldId id="267" r:id="rId80"/>
    <p:sldId id="526" r:id="rId81"/>
    <p:sldId id="340" r:id="rId8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5" autoAdjust="0"/>
    <p:restoredTop sz="99457" autoAdjust="0"/>
  </p:normalViewPr>
  <p:slideViewPr>
    <p:cSldViewPr>
      <p:cViewPr varScale="1">
        <p:scale>
          <a:sx n="97" d="100"/>
          <a:sy n="97" d="100"/>
        </p:scale>
        <p:origin x="-37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98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425987"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fld id="{BE511A20-BA34-4F02-AED5-A954F00224EF}" type="datetimeFigureOut">
              <a:rPr lang="en-US" altLang="zh-CN"/>
              <a:pPr>
                <a:defRPr/>
              </a:pPr>
              <a:t>3/1/2017</a:t>
            </a:fld>
            <a:endParaRPr lang="en-US" altLang="zh-CN"/>
          </a:p>
        </p:txBody>
      </p:sp>
      <p:sp>
        <p:nvSpPr>
          <p:cNvPr id="425988"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425989"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10F8A435-E2CF-47C0-8072-1AADD3E240ED}" type="slidenum">
              <a:rPr lang="en-US" altLang="zh-CN"/>
              <a:pPr>
                <a:defRPr/>
              </a:pPr>
              <a:t>‹#›</a:t>
            </a:fld>
            <a:endParaRPr lang="en-US" altLang="zh-CN"/>
          </a:p>
        </p:txBody>
      </p:sp>
    </p:spTree>
    <p:extLst>
      <p:ext uri="{BB962C8B-B14F-4D97-AF65-F5344CB8AC3E}">
        <p14:creationId xmlns:p14="http://schemas.microsoft.com/office/powerpoint/2010/main" val="9340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zh-CN" altLang="en-US"/>
          </a:p>
        </p:txBody>
      </p:sp>
      <p:sp>
        <p:nvSpPr>
          <p:cNvPr id="512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fld id="{58A56CB5-4DEA-43BF-A570-D39CF685BAC7}" type="datetimeFigureOut">
              <a:rPr lang="en-US" altLang="zh-CN"/>
              <a:pPr>
                <a:defRPr/>
              </a:pPr>
              <a:t>3/1/2017</a:t>
            </a:fld>
            <a:endParaRPr lang="en-US" altLang="zh-CN"/>
          </a:p>
        </p:txBody>
      </p:sp>
      <p:sp>
        <p:nvSpPr>
          <p:cNvPr id="84996" name="Rectangle 4"/>
          <p:cNvSpPr>
            <a:spLocks noRo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3515E099-4E08-41EC-A4A3-ABE5D959EEE3}" type="slidenum">
              <a:rPr lang="en-US" altLang="zh-CN"/>
              <a:pPr>
                <a:defRPr/>
              </a:pPr>
              <a:t>‹#›</a:t>
            </a:fld>
            <a:endParaRPr lang="en-US" altLang="zh-CN"/>
          </a:p>
        </p:txBody>
      </p:sp>
    </p:spTree>
    <p:extLst>
      <p:ext uri="{BB962C8B-B14F-4D97-AF65-F5344CB8AC3E}">
        <p14:creationId xmlns:p14="http://schemas.microsoft.com/office/powerpoint/2010/main" val="2424442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D32DF43-6899-4484-AA41-E70EFD074DE9}" type="slidenum">
              <a:rPr lang="en-US" altLang="zh-CN" sz="1300"/>
              <a:pPr>
                <a:spcBef>
                  <a:spcPct val="0"/>
                </a:spcBef>
              </a:pPr>
              <a:t>1</a:t>
            </a:fld>
            <a:endParaRPr lang="en-US" altLang="zh-CN" sz="1300"/>
          </a:p>
        </p:txBody>
      </p:sp>
      <p:sp>
        <p:nvSpPr>
          <p:cNvPr id="8601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0C77419-66FB-4D92-AB97-F388D07B4D76}" type="slidenum">
              <a:rPr lang="en-US" altLang="zh-CN" sz="1300"/>
              <a:pPr algn="r" eaLnBrk="1" hangingPunct="1">
                <a:spcBef>
                  <a:spcPct val="0"/>
                </a:spcBef>
              </a:pPr>
              <a:t>1</a:t>
            </a:fld>
            <a:endParaRPr lang="en-US" altLang="zh-CN" sz="1300"/>
          </a:p>
        </p:txBody>
      </p:sp>
      <p:sp>
        <p:nvSpPr>
          <p:cNvPr id="86020" name="Rectangle 2"/>
          <p:cNvSpPr>
            <a:spLocks noRo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F5EE560-349C-418C-8EF4-C562E9C5B44C}" type="slidenum">
              <a:rPr lang="en-US" altLang="zh-CN" sz="1300"/>
              <a:pPr>
                <a:spcBef>
                  <a:spcPct val="0"/>
                </a:spcBef>
              </a:pPr>
              <a:t>10</a:t>
            </a:fld>
            <a:endParaRPr lang="en-US" altLang="zh-CN" sz="1300"/>
          </a:p>
        </p:txBody>
      </p:sp>
      <p:sp>
        <p:nvSpPr>
          <p:cNvPr id="9523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C705098-9B85-44E3-A9A0-7C2A19BEABD8}" type="slidenum">
              <a:rPr lang="en-US" altLang="zh-CN" sz="1300"/>
              <a:pPr algn="r" eaLnBrk="1" hangingPunct="1">
                <a:spcBef>
                  <a:spcPct val="0"/>
                </a:spcBef>
              </a:pPr>
              <a:t>10</a:t>
            </a:fld>
            <a:endParaRPr lang="en-US" altLang="zh-CN" sz="1300"/>
          </a:p>
        </p:txBody>
      </p:sp>
      <p:sp>
        <p:nvSpPr>
          <p:cNvPr id="95236" name="Rectangle 2"/>
          <p:cNvSpPr>
            <a:spLocks noRo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6FC07ED-5256-4D37-9EC2-33E35C4D2DA4}" type="slidenum">
              <a:rPr lang="en-US" altLang="zh-CN" sz="1300"/>
              <a:pPr>
                <a:spcBef>
                  <a:spcPct val="0"/>
                </a:spcBef>
              </a:pPr>
              <a:t>11</a:t>
            </a:fld>
            <a:endParaRPr lang="en-US" altLang="zh-CN" sz="1300"/>
          </a:p>
        </p:txBody>
      </p:sp>
      <p:sp>
        <p:nvSpPr>
          <p:cNvPr id="9625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EBAA027-0860-44C1-9FB5-A09B45B862DA}" type="slidenum">
              <a:rPr lang="en-US" altLang="zh-CN" sz="1300"/>
              <a:pPr algn="r" eaLnBrk="1" hangingPunct="1">
                <a:spcBef>
                  <a:spcPct val="0"/>
                </a:spcBef>
              </a:pPr>
              <a:t>11</a:t>
            </a:fld>
            <a:endParaRPr lang="en-US" altLang="zh-CN" sz="1300"/>
          </a:p>
        </p:txBody>
      </p:sp>
      <p:sp>
        <p:nvSpPr>
          <p:cNvPr id="96260" name="Rectangle 2"/>
          <p:cNvSpPr>
            <a:spLocks noRo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1EF88BA-F92E-424D-A3F8-24005AA0F379}" type="slidenum">
              <a:rPr lang="en-US" altLang="zh-CN" sz="1300"/>
              <a:pPr>
                <a:spcBef>
                  <a:spcPct val="0"/>
                </a:spcBef>
              </a:pPr>
              <a:t>12</a:t>
            </a:fld>
            <a:endParaRPr lang="en-US" altLang="zh-CN" sz="1300"/>
          </a:p>
        </p:txBody>
      </p:sp>
      <p:sp>
        <p:nvSpPr>
          <p:cNvPr id="9728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16E73A8-189E-4D50-8AFA-301570354642}" type="slidenum">
              <a:rPr lang="en-US" altLang="zh-CN" sz="1300"/>
              <a:pPr algn="r" eaLnBrk="1" hangingPunct="1">
                <a:spcBef>
                  <a:spcPct val="0"/>
                </a:spcBef>
              </a:pPr>
              <a:t>12</a:t>
            </a:fld>
            <a:endParaRPr lang="en-US" altLang="zh-CN" sz="1300"/>
          </a:p>
        </p:txBody>
      </p:sp>
      <p:sp>
        <p:nvSpPr>
          <p:cNvPr id="97284" name="幻灯片图像占位符 1"/>
          <p:cNvSpPr>
            <a:spLocks noGrp="1" noRot="1" noChangeAspect="1" noTextEdit="1"/>
          </p:cNvSpPr>
          <p:nvPr>
            <p:ph type="sldImg"/>
          </p:nvPr>
        </p:nvSpPr>
        <p:spPr>
          <a:xfrm>
            <a:off x="992188" y="768350"/>
            <a:ext cx="5114925" cy="3836988"/>
          </a:xfrm>
          <a:ln/>
        </p:spPr>
      </p:sp>
      <p:sp>
        <p:nvSpPr>
          <p:cNvPr id="97285"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2" indent="-228600" eaLnBrk="1" hangingPunct="1"/>
            <a:endParaRPr lang="en-US" altLang="zh-CN" smtClean="0"/>
          </a:p>
          <a:p>
            <a:pPr marL="228600" lvl="2" indent="-228600" eaLnBrk="1" hangingPunct="1"/>
            <a:endParaRPr lang="en-US" altLang="zh-CN" smtClean="0"/>
          </a:p>
          <a:p>
            <a:pPr marL="228600" indent="-228600" eaLnBrk="1" hangingPunct="1">
              <a:buFontTx/>
              <a:buAutoNum type="arabicPeriod"/>
            </a:pPr>
            <a:endParaRPr lang="en-US" altLang="zh-CN" smtClean="0"/>
          </a:p>
        </p:txBody>
      </p:sp>
      <p:sp>
        <p:nvSpPr>
          <p:cNvPr id="97286"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D9D9FC8-E998-4E3F-AFF5-8D1544AD7689}" type="slidenum">
              <a:rPr lang="en-US" altLang="zh-CN" sz="1300">
                <a:latin typeface="Calibri" pitchFamily="34" charset="0"/>
              </a:rPr>
              <a:pPr algn="r" eaLnBrk="1" hangingPunct="1">
                <a:spcBef>
                  <a:spcPct val="0"/>
                </a:spcBef>
              </a:pPr>
              <a:t>12</a:t>
            </a:fld>
            <a:endParaRPr lang="en-US" altLang="zh-CN" sz="13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EC79F7C-032C-4557-A8D7-03BDE01A1C3B}" type="slidenum">
              <a:rPr lang="en-US" altLang="zh-CN" sz="1300"/>
              <a:pPr>
                <a:spcBef>
                  <a:spcPct val="0"/>
                </a:spcBef>
              </a:pPr>
              <a:t>13</a:t>
            </a:fld>
            <a:endParaRPr lang="en-US" altLang="zh-CN" sz="1300"/>
          </a:p>
        </p:txBody>
      </p:sp>
      <p:sp>
        <p:nvSpPr>
          <p:cNvPr id="9830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4ECD90A-6697-4DB7-A131-08E2F2F5C1D0}" type="slidenum">
              <a:rPr lang="en-US" altLang="zh-CN" sz="1300"/>
              <a:pPr algn="r" eaLnBrk="1" hangingPunct="1">
                <a:spcBef>
                  <a:spcPct val="0"/>
                </a:spcBef>
              </a:pPr>
              <a:t>13</a:t>
            </a:fld>
            <a:endParaRPr lang="en-US" altLang="zh-CN" sz="1300"/>
          </a:p>
        </p:txBody>
      </p:sp>
      <p:sp>
        <p:nvSpPr>
          <p:cNvPr id="98308" name="幻灯片图像占位符 1"/>
          <p:cNvSpPr>
            <a:spLocks noGrp="1" noRot="1" noChangeAspect="1" noTextEdit="1"/>
          </p:cNvSpPr>
          <p:nvPr>
            <p:ph type="sldImg"/>
          </p:nvPr>
        </p:nvSpPr>
        <p:spPr>
          <a:xfrm>
            <a:off x="992188" y="768350"/>
            <a:ext cx="5114925" cy="3836988"/>
          </a:xfrm>
          <a:ln/>
        </p:spPr>
      </p:sp>
      <p:sp>
        <p:nvSpPr>
          <p:cNvPr id="98309"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98310"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7D3FBED-371F-4B7B-A0DE-00ACECA681E1}" type="slidenum">
              <a:rPr lang="en-US" altLang="zh-CN" sz="1300">
                <a:latin typeface="Calibri" pitchFamily="34" charset="0"/>
              </a:rPr>
              <a:pPr algn="r" eaLnBrk="1" hangingPunct="1">
                <a:spcBef>
                  <a:spcPct val="0"/>
                </a:spcBef>
              </a:pPr>
              <a:t>13</a:t>
            </a:fld>
            <a:endParaRPr lang="en-US" altLang="zh-CN" sz="1300">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2F98ADF1-99C4-4DDE-A0AA-03D29B60394B}" type="slidenum">
              <a:rPr lang="en-US" altLang="zh-CN" sz="1300"/>
              <a:pPr>
                <a:spcBef>
                  <a:spcPct val="0"/>
                </a:spcBef>
              </a:pPr>
              <a:t>14</a:t>
            </a:fld>
            <a:endParaRPr lang="en-US" altLang="zh-CN" sz="1300"/>
          </a:p>
        </p:txBody>
      </p:sp>
      <p:sp>
        <p:nvSpPr>
          <p:cNvPr id="9933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3FE365B-EB9A-4B4B-BF3C-AB3C63945A66}" type="slidenum">
              <a:rPr lang="en-US" altLang="zh-CN" sz="1300"/>
              <a:pPr algn="r" eaLnBrk="1" hangingPunct="1">
                <a:spcBef>
                  <a:spcPct val="0"/>
                </a:spcBef>
              </a:pPr>
              <a:t>14</a:t>
            </a:fld>
            <a:endParaRPr lang="en-US" altLang="zh-CN" sz="1300"/>
          </a:p>
        </p:txBody>
      </p:sp>
      <p:sp>
        <p:nvSpPr>
          <p:cNvPr id="99332" name="幻灯片图像占位符 1"/>
          <p:cNvSpPr>
            <a:spLocks noGrp="1" noRot="1" noChangeAspect="1" noTextEdit="1"/>
          </p:cNvSpPr>
          <p:nvPr>
            <p:ph type="sldImg"/>
          </p:nvPr>
        </p:nvSpPr>
        <p:spPr>
          <a:xfrm>
            <a:off x="992188" y="768350"/>
            <a:ext cx="5114925" cy="3836988"/>
          </a:xfrm>
          <a:ln/>
        </p:spPr>
      </p:sp>
      <p:sp>
        <p:nvSpPr>
          <p:cNvPr id="99333"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99334"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6A9E13F-0305-4495-A4FF-93D66876EEC0}" type="slidenum">
              <a:rPr lang="en-US" altLang="zh-CN" sz="1300">
                <a:latin typeface="Calibri" pitchFamily="34" charset="0"/>
              </a:rPr>
              <a:pPr algn="r" eaLnBrk="1" hangingPunct="1">
                <a:spcBef>
                  <a:spcPct val="0"/>
                </a:spcBef>
              </a:pPr>
              <a:t>14</a:t>
            </a:fld>
            <a:endParaRPr lang="en-US" altLang="zh-CN" sz="1300">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9B65F55-84DF-43D6-854C-3073620FBDC9}" type="slidenum">
              <a:rPr lang="en-US" altLang="zh-CN" sz="1300"/>
              <a:pPr>
                <a:spcBef>
                  <a:spcPct val="0"/>
                </a:spcBef>
              </a:pPr>
              <a:t>15</a:t>
            </a:fld>
            <a:endParaRPr lang="en-US" altLang="zh-CN" sz="1300"/>
          </a:p>
        </p:txBody>
      </p:sp>
      <p:sp>
        <p:nvSpPr>
          <p:cNvPr id="10035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EBF7F87-9722-4456-81BA-6CEBF5640235}" type="slidenum">
              <a:rPr lang="en-US" altLang="zh-CN" sz="1300"/>
              <a:pPr algn="r" eaLnBrk="1" hangingPunct="1">
                <a:spcBef>
                  <a:spcPct val="0"/>
                </a:spcBef>
              </a:pPr>
              <a:t>15</a:t>
            </a:fld>
            <a:endParaRPr lang="en-US" altLang="zh-CN" sz="1300"/>
          </a:p>
        </p:txBody>
      </p:sp>
      <p:sp>
        <p:nvSpPr>
          <p:cNvPr id="100356" name="幻灯片图像占位符 1"/>
          <p:cNvSpPr>
            <a:spLocks noGrp="1" noRot="1" noChangeAspect="1" noTextEdit="1"/>
          </p:cNvSpPr>
          <p:nvPr>
            <p:ph type="sldImg"/>
          </p:nvPr>
        </p:nvSpPr>
        <p:spPr>
          <a:xfrm>
            <a:off x="992188" y="768350"/>
            <a:ext cx="5114925" cy="3836988"/>
          </a:xfrm>
          <a:ln/>
        </p:spPr>
      </p:sp>
      <p:sp>
        <p:nvSpPr>
          <p:cNvPr id="100357"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0358"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1C67F79-FC8E-4A95-941C-9E91B7225177}" type="slidenum">
              <a:rPr lang="en-US" altLang="zh-CN" sz="1300">
                <a:latin typeface="Calibri" pitchFamily="34" charset="0"/>
              </a:rPr>
              <a:pPr algn="r" eaLnBrk="1" hangingPunct="1">
                <a:spcBef>
                  <a:spcPct val="0"/>
                </a:spcBef>
              </a:pPr>
              <a:t>15</a:t>
            </a:fld>
            <a:endParaRPr lang="en-US" altLang="zh-CN" sz="13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EF14220-729C-4CF9-BC58-20E22E1B6999}" type="slidenum">
              <a:rPr lang="en-US" altLang="zh-CN" sz="1300"/>
              <a:pPr>
                <a:spcBef>
                  <a:spcPct val="0"/>
                </a:spcBef>
              </a:pPr>
              <a:t>16</a:t>
            </a:fld>
            <a:endParaRPr lang="en-US" altLang="zh-CN" sz="1300"/>
          </a:p>
        </p:txBody>
      </p:sp>
      <p:sp>
        <p:nvSpPr>
          <p:cNvPr id="1013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C344DA8E-113D-472C-88BE-DF8253C118AF}" type="slidenum">
              <a:rPr lang="en-US" altLang="zh-CN" sz="1300"/>
              <a:pPr algn="r" eaLnBrk="1" hangingPunct="1">
                <a:spcBef>
                  <a:spcPct val="0"/>
                </a:spcBef>
              </a:pPr>
              <a:t>16</a:t>
            </a:fld>
            <a:endParaRPr lang="en-US" altLang="zh-CN" sz="1300"/>
          </a:p>
        </p:txBody>
      </p:sp>
      <p:sp>
        <p:nvSpPr>
          <p:cNvPr id="101380" name="幻灯片图像占位符 1"/>
          <p:cNvSpPr>
            <a:spLocks noGrp="1" noRot="1" noChangeAspect="1" noTextEdit="1"/>
          </p:cNvSpPr>
          <p:nvPr>
            <p:ph type="sldImg"/>
          </p:nvPr>
        </p:nvSpPr>
        <p:spPr>
          <a:xfrm>
            <a:off x="992188" y="768350"/>
            <a:ext cx="5114925" cy="3836988"/>
          </a:xfrm>
          <a:ln/>
        </p:spPr>
      </p:sp>
      <p:sp>
        <p:nvSpPr>
          <p:cNvPr id="101381"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1382"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1B86C73-58D8-4756-BF81-CED22E048E13}" type="slidenum">
              <a:rPr lang="en-US" altLang="zh-CN" sz="1300">
                <a:latin typeface="Calibri" pitchFamily="34" charset="0"/>
              </a:rPr>
              <a:pPr algn="r" eaLnBrk="1" hangingPunct="1">
                <a:spcBef>
                  <a:spcPct val="0"/>
                </a:spcBef>
              </a:pPr>
              <a:t>16</a:t>
            </a:fld>
            <a:endParaRPr lang="en-US" altLang="zh-CN" sz="13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3C00207-819A-42A6-A0D8-1BF0CE88C806}" type="slidenum">
              <a:rPr lang="en-US" altLang="zh-CN" sz="1300"/>
              <a:pPr>
                <a:spcBef>
                  <a:spcPct val="0"/>
                </a:spcBef>
              </a:pPr>
              <a:t>17</a:t>
            </a:fld>
            <a:endParaRPr lang="en-US" altLang="zh-CN" sz="1300"/>
          </a:p>
        </p:txBody>
      </p:sp>
      <p:sp>
        <p:nvSpPr>
          <p:cNvPr id="10240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572654D-39A7-4515-8D4E-3EFFA0B10FED}" type="slidenum">
              <a:rPr lang="en-US" altLang="zh-CN" sz="1300"/>
              <a:pPr algn="r" eaLnBrk="1" hangingPunct="1">
                <a:spcBef>
                  <a:spcPct val="0"/>
                </a:spcBef>
              </a:pPr>
              <a:t>17</a:t>
            </a:fld>
            <a:endParaRPr lang="en-US" altLang="zh-CN" sz="1300"/>
          </a:p>
        </p:txBody>
      </p:sp>
      <p:sp>
        <p:nvSpPr>
          <p:cNvPr id="102404" name="幻灯片图像占位符 1"/>
          <p:cNvSpPr>
            <a:spLocks noGrp="1" noRot="1" noChangeAspect="1" noTextEdit="1"/>
          </p:cNvSpPr>
          <p:nvPr>
            <p:ph type="sldImg"/>
          </p:nvPr>
        </p:nvSpPr>
        <p:spPr>
          <a:xfrm>
            <a:off x="992188" y="768350"/>
            <a:ext cx="5114925" cy="3836988"/>
          </a:xfrm>
          <a:ln/>
        </p:spPr>
      </p:sp>
      <p:sp>
        <p:nvSpPr>
          <p:cNvPr id="102405"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2406"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A175181-ADA0-4FEA-9640-09728C5B74B0}" type="slidenum">
              <a:rPr lang="en-US" altLang="zh-CN" sz="1300">
                <a:latin typeface="Calibri" pitchFamily="34" charset="0"/>
              </a:rPr>
              <a:pPr algn="r" eaLnBrk="1" hangingPunct="1">
                <a:spcBef>
                  <a:spcPct val="0"/>
                </a:spcBef>
              </a:pPr>
              <a:t>17</a:t>
            </a:fld>
            <a:endParaRPr lang="en-US" altLang="zh-CN" sz="13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14D119F-2B17-4751-9F3A-C51B30192178}" type="slidenum">
              <a:rPr lang="en-US" altLang="zh-CN" sz="1300"/>
              <a:pPr>
                <a:spcBef>
                  <a:spcPct val="0"/>
                </a:spcBef>
              </a:pPr>
              <a:t>18</a:t>
            </a:fld>
            <a:endParaRPr lang="en-US" altLang="zh-CN" sz="1300"/>
          </a:p>
        </p:txBody>
      </p:sp>
      <p:sp>
        <p:nvSpPr>
          <p:cNvPr id="10342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F18BFC2-AC7E-4A3A-9E0C-AF3AA053AE6B}" type="slidenum">
              <a:rPr lang="en-US" altLang="zh-CN" sz="1300"/>
              <a:pPr algn="r" eaLnBrk="1" hangingPunct="1">
                <a:spcBef>
                  <a:spcPct val="0"/>
                </a:spcBef>
              </a:pPr>
              <a:t>18</a:t>
            </a:fld>
            <a:endParaRPr lang="en-US" altLang="zh-CN" sz="1300"/>
          </a:p>
        </p:txBody>
      </p:sp>
      <p:sp>
        <p:nvSpPr>
          <p:cNvPr id="103428" name="幻灯片图像占位符 1"/>
          <p:cNvSpPr>
            <a:spLocks noGrp="1" noRot="1" noChangeAspect="1" noTextEdit="1"/>
          </p:cNvSpPr>
          <p:nvPr>
            <p:ph type="sldImg"/>
          </p:nvPr>
        </p:nvSpPr>
        <p:spPr>
          <a:xfrm>
            <a:off x="992188" y="768350"/>
            <a:ext cx="5114925" cy="3836988"/>
          </a:xfrm>
          <a:ln/>
        </p:spPr>
      </p:sp>
      <p:sp>
        <p:nvSpPr>
          <p:cNvPr id="103429"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3430"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E147145-B172-4646-8081-2E4D1A5232F3}" type="slidenum">
              <a:rPr lang="en-US" altLang="zh-CN" sz="1300">
                <a:latin typeface="Calibri" pitchFamily="34" charset="0"/>
              </a:rPr>
              <a:pPr algn="r" eaLnBrk="1" hangingPunct="1">
                <a:spcBef>
                  <a:spcPct val="0"/>
                </a:spcBef>
              </a:pPr>
              <a:t>18</a:t>
            </a:fld>
            <a:endParaRPr lang="en-US" altLang="zh-CN" sz="13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2AF5F6B5-7ED7-4501-8B67-8CB8E00B10AF}" type="slidenum">
              <a:rPr lang="en-US" altLang="zh-CN" sz="1300"/>
              <a:pPr>
                <a:spcBef>
                  <a:spcPct val="0"/>
                </a:spcBef>
              </a:pPr>
              <a:t>19</a:t>
            </a:fld>
            <a:endParaRPr lang="en-US" altLang="zh-CN" sz="1300"/>
          </a:p>
        </p:txBody>
      </p:sp>
      <p:sp>
        <p:nvSpPr>
          <p:cNvPr id="1044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5C65A58-D468-4390-8892-6D02C1F8CC69}" type="slidenum">
              <a:rPr lang="en-US" altLang="zh-CN" sz="1300"/>
              <a:pPr algn="r" eaLnBrk="1" hangingPunct="1">
                <a:spcBef>
                  <a:spcPct val="0"/>
                </a:spcBef>
              </a:pPr>
              <a:t>19</a:t>
            </a:fld>
            <a:endParaRPr lang="en-US" altLang="zh-CN" sz="1300"/>
          </a:p>
        </p:txBody>
      </p:sp>
      <p:sp>
        <p:nvSpPr>
          <p:cNvPr id="104452" name="幻灯片图像占位符 1"/>
          <p:cNvSpPr>
            <a:spLocks noGrp="1" noRot="1" noChangeAspect="1" noTextEdit="1"/>
          </p:cNvSpPr>
          <p:nvPr>
            <p:ph type="sldImg"/>
          </p:nvPr>
        </p:nvSpPr>
        <p:spPr>
          <a:xfrm>
            <a:off x="992188" y="768350"/>
            <a:ext cx="5114925" cy="3836988"/>
          </a:xfrm>
          <a:ln/>
        </p:spPr>
      </p:sp>
      <p:sp>
        <p:nvSpPr>
          <p:cNvPr id="104453"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4454"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8E73DDB-FBD6-447B-B171-C2E52002F758}" type="slidenum">
              <a:rPr lang="en-US" altLang="zh-CN" sz="1300">
                <a:latin typeface="Calibri" pitchFamily="34" charset="0"/>
              </a:rPr>
              <a:pPr algn="r" eaLnBrk="1" hangingPunct="1">
                <a:spcBef>
                  <a:spcPct val="0"/>
                </a:spcBef>
              </a:pPr>
              <a:t>19</a:t>
            </a:fld>
            <a:endParaRPr lang="en-US" altLang="zh-CN" sz="13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7763F0F-43FA-4B24-8F52-2D1B64D6D4B5}" type="slidenum">
              <a:rPr lang="en-US" altLang="zh-CN" sz="1300"/>
              <a:pPr>
                <a:spcBef>
                  <a:spcPct val="0"/>
                </a:spcBef>
              </a:pPr>
              <a:t>2</a:t>
            </a:fld>
            <a:endParaRPr lang="en-US" altLang="zh-CN" sz="1300"/>
          </a:p>
        </p:txBody>
      </p:sp>
      <p:sp>
        <p:nvSpPr>
          <p:cNvPr id="8704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0C3E31C-2FD0-455F-A8CE-B1AC75DDF48B}" type="slidenum">
              <a:rPr lang="en-US" altLang="zh-CN" sz="1300"/>
              <a:pPr algn="r" eaLnBrk="1" hangingPunct="1">
                <a:spcBef>
                  <a:spcPct val="0"/>
                </a:spcBef>
              </a:pPr>
              <a:t>2</a:t>
            </a:fld>
            <a:endParaRPr lang="en-US" altLang="zh-CN" sz="1300"/>
          </a:p>
        </p:txBody>
      </p:sp>
      <p:sp>
        <p:nvSpPr>
          <p:cNvPr id="87044" name="Rectangle 2"/>
          <p:cNvSpPr>
            <a:spLocks noRot="1" noChangeArrowheads="1" noTextEdit="1"/>
          </p:cNvSpPr>
          <p:nvPr>
            <p:ph type="sldImg"/>
          </p:nvPr>
        </p:nvSpPr>
        <p:spPr>
          <a:xfrm>
            <a:off x="992188" y="768350"/>
            <a:ext cx="5114925" cy="3836988"/>
          </a:xfrm>
          <a:ln/>
        </p:spPr>
      </p:sp>
      <p:sp>
        <p:nvSpPr>
          <p:cNvPr id="8704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E32C78C-9A7F-49E6-BF56-BA9CE947A72A}" type="slidenum">
              <a:rPr lang="en-US" altLang="zh-CN" sz="1300"/>
              <a:pPr>
                <a:spcBef>
                  <a:spcPct val="0"/>
                </a:spcBef>
              </a:pPr>
              <a:t>20</a:t>
            </a:fld>
            <a:endParaRPr lang="en-US" altLang="zh-CN" sz="1300"/>
          </a:p>
        </p:txBody>
      </p:sp>
      <p:sp>
        <p:nvSpPr>
          <p:cNvPr id="1054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792F51E-F11F-43B2-9E5C-C8851002FBAF}" type="slidenum">
              <a:rPr lang="en-US" altLang="zh-CN" sz="1300"/>
              <a:pPr algn="r" eaLnBrk="1" hangingPunct="1">
                <a:spcBef>
                  <a:spcPct val="0"/>
                </a:spcBef>
              </a:pPr>
              <a:t>20</a:t>
            </a:fld>
            <a:endParaRPr lang="en-US" altLang="zh-CN" sz="1300"/>
          </a:p>
        </p:txBody>
      </p:sp>
      <p:sp>
        <p:nvSpPr>
          <p:cNvPr id="105476" name="幻灯片图像占位符 1"/>
          <p:cNvSpPr>
            <a:spLocks noGrp="1" noRot="1" noChangeAspect="1" noTextEdit="1"/>
          </p:cNvSpPr>
          <p:nvPr>
            <p:ph type="sldImg"/>
          </p:nvPr>
        </p:nvSpPr>
        <p:spPr>
          <a:xfrm>
            <a:off x="992188" y="768350"/>
            <a:ext cx="5114925" cy="3836988"/>
          </a:xfrm>
          <a:ln/>
        </p:spPr>
      </p:sp>
      <p:sp>
        <p:nvSpPr>
          <p:cNvPr id="105477"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5478"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FEB404A-F282-476C-AF36-FDE464DD466C}" type="slidenum">
              <a:rPr lang="en-US" altLang="zh-CN" sz="1300">
                <a:latin typeface="Calibri" pitchFamily="34" charset="0"/>
              </a:rPr>
              <a:pPr algn="r" eaLnBrk="1" hangingPunct="1">
                <a:spcBef>
                  <a:spcPct val="0"/>
                </a:spcBef>
              </a:pPr>
              <a:t>20</a:t>
            </a:fld>
            <a:endParaRPr lang="en-US" altLang="zh-CN" sz="13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B67BD8B-1E9A-49C7-A7D9-BB6C9101F054}" type="slidenum">
              <a:rPr lang="en-US" altLang="zh-CN" sz="1300"/>
              <a:pPr>
                <a:spcBef>
                  <a:spcPct val="0"/>
                </a:spcBef>
              </a:pPr>
              <a:t>21</a:t>
            </a:fld>
            <a:endParaRPr lang="en-US" altLang="zh-CN" sz="1300"/>
          </a:p>
        </p:txBody>
      </p:sp>
      <p:sp>
        <p:nvSpPr>
          <p:cNvPr id="1064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55F6085-D93A-4603-A950-D80D4365EFCE}" type="slidenum">
              <a:rPr lang="en-US" altLang="zh-CN" sz="1300"/>
              <a:pPr algn="r" eaLnBrk="1" hangingPunct="1">
                <a:spcBef>
                  <a:spcPct val="0"/>
                </a:spcBef>
              </a:pPr>
              <a:t>21</a:t>
            </a:fld>
            <a:endParaRPr lang="en-US" altLang="zh-CN" sz="1300"/>
          </a:p>
        </p:txBody>
      </p:sp>
      <p:sp>
        <p:nvSpPr>
          <p:cNvPr id="106500" name="幻灯片图像占位符 1"/>
          <p:cNvSpPr>
            <a:spLocks noGrp="1" noRot="1" noChangeAspect="1" noTextEdit="1"/>
          </p:cNvSpPr>
          <p:nvPr>
            <p:ph type="sldImg"/>
          </p:nvPr>
        </p:nvSpPr>
        <p:spPr>
          <a:xfrm>
            <a:off x="992188" y="768350"/>
            <a:ext cx="5114925" cy="3836988"/>
          </a:xfrm>
          <a:ln/>
        </p:spPr>
      </p:sp>
      <p:sp>
        <p:nvSpPr>
          <p:cNvPr id="106501"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6502"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91C7A2F-FCBC-4163-BE62-827AC2D0F606}" type="slidenum">
              <a:rPr lang="en-US" altLang="zh-CN" sz="1300">
                <a:latin typeface="Calibri" pitchFamily="34" charset="0"/>
              </a:rPr>
              <a:pPr algn="r" eaLnBrk="1" hangingPunct="1">
                <a:spcBef>
                  <a:spcPct val="0"/>
                </a:spcBef>
              </a:pPr>
              <a:t>21</a:t>
            </a:fld>
            <a:endParaRPr lang="en-US" altLang="zh-CN" sz="1300">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17ED855-22FA-4917-8F1C-D106AA16A6F0}" type="slidenum">
              <a:rPr lang="en-US" altLang="zh-CN" sz="1300"/>
              <a:pPr>
                <a:spcBef>
                  <a:spcPct val="0"/>
                </a:spcBef>
              </a:pPr>
              <a:t>22</a:t>
            </a:fld>
            <a:endParaRPr lang="en-US" altLang="zh-CN" sz="1300"/>
          </a:p>
        </p:txBody>
      </p:sp>
      <p:sp>
        <p:nvSpPr>
          <p:cNvPr id="1075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77F44AE-C444-4433-A30F-427A9E6CF911}" type="slidenum">
              <a:rPr lang="en-US" altLang="zh-CN" sz="1300"/>
              <a:pPr algn="r" eaLnBrk="1" hangingPunct="1">
                <a:spcBef>
                  <a:spcPct val="0"/>
                </a:spcBef>
              </a:pPr>
              <a:t>22</a:t>
            </a:fld>
            <a:endParaRPr lang="en-US" altLang="zh-CN" sz="1300"/>
          </a:p>
        </p:txBody>
      </p:sp>
      <p:sp>
        <p:nvSpPr>
          <p:cNvPr id="107524" name="幻灯片图像占位符 1"/>
          <p:cNvSpPr>
            <a:spLocks noGrp="1" noRot="1" noChangeAspect="1" noTextEdit="1"/>
          </p:cNvSpPr>
          <p:nvPr>
            <p:ph type="sldImg"/>
          </p:nvPr>
        </p:nvSpPr>
        <p:spPr>
          <a:xfrm>
            <a:off x="992188" y="768350"/>
            <a:ext cx="5114925" cy="3836988"/>
          </a:xfrm>
          <a:ln/>
        </p:spPr>
      </p:sp>
      <p:sp>
        <p:nvSpPr>
          <p:cNvPr id="107525" name="备注占位符 2"/>
          <p:cNvSpPr>
            <a:spLocks noGrp="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107526" name="灯片编号占位符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3E843B6-4813-4386-9903-766A1C935456}" type="slidenum">
              <a:rPr lang="en-US" altLang="zh-CN" sz="1300">
                <a:latin typeface="Calibri" pitchFamily="34" charset="0"/>
              </a:rPr>
              <a:pPr algn="r" eaLnBrk="1" hangingPunct="1">
                <a:spcBef>
                  <a:spcPct val="0"/>
                </a:spcBef>
              </a:pPr>
              <a:t>22</a:t>
            </a:fld>
            <a:endParaRPr lang="en-US" altLang="zh-CN" sz="1300">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9F95793-0A8F-4695-8969-F18DAA2F5D44}" type="slidenum">
              <a:rPr lang="en-US" altLang="zh-CN" sz="1300"/>
              <a:pPr>
                <a:spcBef>
                  <a:spcPct val="0"/>
                </a:spcBef>
              </a:pPr>
              <a:t>23</a:t>
            </a:fld>
            <a:endParaRPr lang="en-US" altLang="zh-CN" sz="1300"/>
          </a:p>
        </p:txBody>
      </p:sp>
      <p:sp>
        <p:nvSpPr>
          <p:cNvPr id="1085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1496541-81D9-4BBD-8CD5-BFC4964ABDF9}" type="slidenum">
              <a:rPr lang="en-US" altLang="zh-CN" sz="1300"/>
              <a:pPr algn="r" eaLnBrk="1" hangingPunct="1">
                <a:spcBef>
                  <a:spcPct val="0"/>
                </a:spcBef>
              </a:pPr>
              <a:t>23</a:t>
            </a:fld>
            <a:endParaRPr lang="en-US" altLang="zh-CN" sz="1300"/>
          </a:p>
        </p:txBody>
      </p:sp>
      <p:sp>
        <p:nvSpPr>
          <p:cNvPr id="108548" name="Rectangle 2"/>
          <p:cNvSpPr>
            <a:spLocks noRot="1" noChangeArrowheads="1" noTextEdit="1"/>
          </p:cNvSpPr>
          <p:nvPr>
            <p:ph type="sldImg"/>
          </p:nvPr>
        </p:nvSpPr>
        <p:spPr>
          <a:xfrm>
            <a:off x="992188" y="768350"/>
            <a:ext cx="5114925" cy="3836988"/>
          </a:xfrm>
          <a:ln/>
        </p:spPr>
      </p:sp>
      <p:sp>
        <p:nvSpPr>
          <p:cNvPr id="10854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689E2AE-0431-4130-B9D4-B7E22990D610}" type="slidenum">
              <a:rPr lang="en-US" altLang="zh-CN" sz="1300"/>
              <a:pPr>
                <a:spcBef>
                  <a:spcPct val="0"/>
                </a:spcBef>
              </a:pPr>
              <a:t>24</a:t>
            </a:fld>
            <a:endParaRPr lang="en-US" altLang="zh-CN" sz="1300"/>
          </a:p>
        </p:txBody>
      </p:sp>
      <p:sp>
        <p:nvSpPr>
          <p:cNvPr id="10957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92525950-D856-44AF-9DBF-8FD0B77BDF50}" type="slidenum">
              <a:rPr lang="en-US" altLang="zh-CN" sz="1300"/>
              <a:pPr algn="r" eaLnBrk="1" hangingPunct="1">
                <a:spcBef>
                  <a:spcPct val="0"/>
                </a:spcBef>
              </a:pPr>
              <a:t>24</a:t>
            </a:fld>
            <a:endParaRPr lang="en-US" altLang="zh-CN" sz="1300"/>
          </a:p>
        </p:txBody>
      </p:sp>
      <p:sp>
        <p:nvSpPr>
          <p:cNvPr id="109572" name="Rectangle 2"/>
          <p:cNvSpPr>
            <a:spLocks noRot="1" noChangeArrowheads="1" noTextEdit="1"/>
          </p:cNvSpPr>
          <p:nvPr>
            <p:ph type="sldImg"/>
          </p:nvPr>
        </p:nvSpPr>
        <p:spPr>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86702CE-034F-4630-8C96-E603874FA8D6}" type="slidenum">
              <a:rPr lang="en-US" altLang="zh-CN" sz="1300"/>
              <a:pPr>
                <a:spcBef>
                  <a:spcPct val="0"/>
                </a:spcBef>
              </a:pPr>
              <a:t>25</a:t>
            </a:fld>
            <a:endParaRPr lang="en-US" altLang="zh-CN" sz="1300"/>
          </a:p>
        </p:txBody>
      </p:sp>
      <p:sp>
        <p:nvSpPr>
          <p:cNvPr id="11059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8713D1C-4473-4076-AE3A-F7626B4D63D0}" type="slidenum">
              <a:rPr lang="en-US" altLang="zh-CN" sz="1300"/>
              <a:pPr algn="r" eaLnBrk="1" hangingPunct="1">
                <a:spcBef>
                  <a:spcPct val="0"/>
                </a:spcBef>
              </a:pPr>
              <a:t>25</a:t>
            </a:fld>
            <a:endParaRPr lang="en-US" altLang="zh-CN" sz="1300"/>
          </a:p>
        </p:txBody>
      </p:sp>
      <p:sp>
        <p:nvSpPr>
          <p:cNvPr id="110596" name="Rectangle 2"/>
          <p:cNvSpPr>
            <a:spLocks noRot="1" noChangeArrowheads="1" noTextEdit="1"/>
          </p:cNvSpPr>
          <p:nvPr>
            <p:ph type="sldImg"/>
          </p:nvPr>
        </p:nvSpPr>
        <p:spPr>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745EA70D-4027-4766-B3EC-8C1C962C28F5}" type="slidenum">
              <a:rPr lang="en-US" altLang="zh-CN" sz="1300"/>
              <a:pPr>
                <a:spcBef>
                  <a:spcPct val="0"/>
                </a:spcBef>
              </a:pPr>
              <a:t>26</a:t>
            </a:fld>
            <a:endParaRPr lang="en-US" altLang="zh-CN" sz="1300"/>
          </a:p>
        </p:txBody>
      </p:sp>
      <p:sp>
        <p:nvSpPr>
          <p:cNvPr id="11161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A9DC14A-6CDC-45B1-AAD1-7DDDBE1389F3}" type="slidenum">
              <a:rPr lang="en-US" altLang="zh-CN" sz="1300"/>
              <a:pPr algn="r" eaLnBrk="1" hangingPunct="1">
                <a:spcBef>
                  <a:spcPct val="0"/>
                </a:spcBef>
              </a:pPr>
              <a:t>26</a:t>
            </a:fld>
            <a:endParaRPr lang="en-US" altLang="zh-CN" sz="1300"/>
          </a:p>
        </p:txBody>
      </p:sp>
      <p:sp>
        <p:nvSpPr>
          <p:cNvPr id="111620" name="Rectangle 2"/>
          <p:cNvSpPr>
            <a:spLocks noRot="1" noChangeArrowheads="1" noTextEdit="1"/>
          </p:cNvSpPr>
          <p:nvPr>
            <p:ph type="sldImg"/>
          </p:nvPr>
        </p:nvSpPr>
        <p:spPr>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D072B7B-08E5-4D23-BFA1-21E14E176468}" type="slidenum">
              <a:rPr lang="en-US" altLang="zh-CN" sz="1300"/>
              <a:pPr>
                <a:spcBef>
                  <a:spcPct val="0"/>
                </a:spcBef>
              </a:pPr>
              <a:t>27</a:t>
            </a:fld>
            <a:endParaRPr lang="en-US" altLang="zh-CN" sz="1300"/>
          </a:p>
        </p:txBody>
      </p:sp>
      <p:sp>
        <p:nvSpPr>
          <p:cNvPr id="11264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64E6DD6-EA9F-43C5-8946-DBC8D61A4BDD}" type="slidenum">
              <a:rPr lang="en-US" altLang="zh-CN" sz="1300"/>
              <a:pPr algn="r" eaLnBrk="1" hangingPunct="1">
                <a:spcBef>
                  <a:spcPct val="0"/>
                </a:spcBef>
              </a:pPr>
              <a:t>27</a:t>
            </a:fld>
            <a:endParaRPr lang="en-US" altLang="zh-CN" sz="1300"/>
          </a:p>
        </p:txBody>
      </p:sp>
      <p:sp>
        <p:nvSpPr>
          <p:cNvPr id="112644" name="Rectangle 2"/>
          <p:cNvSpPr>
            <a:spLocks noRot="1" noChangeArrowheads="1" noTextEdit="1"/>
          </p:cNvSpPr>
          <p:nvPr>
            <p:ph type="sldImg"/>
          </p:nvPr>
        </p:nvSpPr>
        <p:spPr>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12880B0-2654-4C04-B9EC-FF1E328EA939}" type="slidenum">
              <a:rPr lang="en-US" altLang="zh-CN" sz="1300"/>
              <a:pPr>
                <a:spcBef>
                  <a:spcPct val="0"/>
                </a:spcBef>
              </a:pPr>
              <a:t>28</a:t>
            </a:fld>
            <a:endParaRPr lang="en-US" altLang="zh-CN" sz="1300"/>
          </a:p>
        </p:txBody>
      </p:sp>
      <p:sp>
        <p:nvSpPr>
          <p:cNvPr id="11366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22B44EF-628F-4126-BB50-FE898F27317F}" type="slidenum">
              <a:rPr lang="en-US" altLang="zh-CN" sz="1300"/>
              <a:pPr algn="r" eaLnBrk="1" hangingPunct="1">
                <a:spcBef>
                  <a:spcPct val="0"/>
                </a:spcBef>
              </a:pPr>
              <a:t>28</a:t>
            </a:fld>
            <a:endParaRPr lang="en-US" altLang="zh-CN" sz="1300"/>
          </a:p>
        </p:txBody>
      </p:sp>
      <p:sp>
        <p:nvSpPr>
          <p:cNvPr id="113668" name="Rectangle 2"/>
          <p:cNvSpPr>
            <a:spLocks noRot="1" noChangeArrowheads="1" noTextEdit="1"/>
          </p:cNvSpPr>
          <p:nvPr>
            <p:ph type="sldImg"/>
          </p:nvPr>
        </p:nvSpPr>
        <p:spPr>
          <a:xfrm>
            <a:off x="992188" y="768350"/>
            <a:ext cx="5114925" cy="3836988"/>
          </a:xfrm>
          <a:ln/>
        </p:spPr>
      </p:sp>
      <p:sp>
        <p:nvSpPr>
          <p:cNvPr id="11366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9A12EF6-E0FE-4B7A-B36E-F945A41A8866}" type="slidenum">
              <a:rPr lang="en-US" altLang="zh-CN" sz="1300"/>
              <a:pPr>
                <a:spcBef>
                  <a:spcPct val="0"/>
                </a:spcBef>
              </a:pPr>
              <a:t>29</a:t>
            </a:fld>
            <a:endParaRPr lang="en-US" altLang="zh-CN" sz="1300"/>
          </a:p>
        </p:txBody>
      </p:sp>
      <p:sp>
        <p:nvSpPr>
          <p:cNvPr id="11469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E077BCD-896F-4587-8060-E11393FCCCC7}" type="slidenum">
              <a:rPr lang="en-US" altLang="zh-CN" sz="1300"/>
              <a:pPr algn="r" eaLnBrk="1" hangingPunct="1">
                <a:spcBef>
                  <a:spcPct val="0"/>
                </a:spcBef>
              </a:pPr>
              <a:t>29</a:t>
            </a:fld>
            <a:endParaRPr lang="en-US" altLang="zh-CN" sz="1300"/>
          </a:p>
        </p:txBody>
      </p:sp>
      <p:sp>
        <p:nvSpPr>
          <p:cNvPr id="114692" name="Rectangle 2"/>
          <p:cNvSpPr>
            <a:spLocks noRot="1" noChangeArrowheads="1" noTextEdit="1"/>
          </p:cNvSpPr>
          <p:nvPr>
            <p:ph type="sldImg"/>
          </p:nvPr>
        </p:nvSpPr>
        <p:spPr>
          <a:xfrm>
            <a:off x="992188" y="768350"/>
            <a:ext cx="5114925" cy="3836988"/>
          </a:xfrm>
          <a:ln/>
        </p:spPr>
      </p:sp>
      <p:sp>
        <p:nvSpPr>
          <p:cNvPr id="11469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8ED775F-661B-489C-BAA2-FA6F88FEE507}" type="slidenum">
              <a:rPr lang="en-US" altLang="zh-CN" sz="1300"/>
              <a:pPr>
                <a:spcBef>
                  <a:spcPct val="0"/>
                </a:spcBef>
              </a:pPr>
              <a:t>3</a:t>
            </a:fld>
            <a:endParaRPr lang="en-US" altLang="zh-CN" sz="1300"/>
          </a:p>
        </p:txBody>
      </p:sp>
      <p:sp>
        <p:nvSpPr>
          <p:cNvPr id="8806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4E1EF53-64FA-41F8-98C4-33B74FA945F8}" type="slidenum">
              <a:rPr lang="en-US" altLang="zh-CN" sz="1300"/>
              <a:pPr algn="r" eaLnBrk="1" hangingPunct="1">
                <a:spcBef>
                  <a:spcPct val="0"/>
                </a:spcBef>
              </a:pPr>
              <a:t>3</a:t>
            </a:fld>
            <a:endParaRPr lang="en-US" altLang="zh-CN" sz="1300"/>
          </a:p>
        </p:txBody>
      </p:sp>
      <p:sp>
        <p:nvSpPr>
          <p:cNvPr id="88068" name="Rectangle 2"/>
          <p:cNvSpPr>
            <a:spLocks noRo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728858C-FA3F-42FE-B770-3004E992F639}" type="slidenum">
              <a:rPr lang="en-US" altLang="zh-CN" sz="1300"/>
              <a:pPr>
                <a:spcBef>
                  <a:spcPct val="0"/>
                </a:spcBef>
              </a:pPr>
              <a:t>30</a:t>
            </a:fld>
            <a:endParaRPr lang="en-US" altLang="zh-CN" sz="1300"/>
          </a:p>
        </p:txBody>
      </p:sp>
      <p:sp>
        <p:nvSpPr>
          <p:cNvPr id="11571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3ACB4BF-2C1D-40EB-B3C3-5748C660D706}" type="slidenum">
              <a:rPr lang="en-US" altLang="zh-CN" sz="1300"/>
              <a:pPr algn="r" eaLnBrk="1" hangingPunct="1">
                <a:spcBef>
                  <a:spcPct val="0"/>
                </a:spcBef>
              </a:pPr>
              <a:t>30</a:t>
            </a:fld>
            <a:endParaRPr lang="en-US" altLang="zh-CN" sz="1300"/>
          </a:p>
        </p:txBody>
      </p:sp>
      <p:sp>
        <p:nvSpPr>
          <p:cNvPr id="115716" name="Rectangle 2"/>
          <p:cNvSpPr>
            <a:spLocks noRot="1" noChangeArrowheads="1" noTextEdit="1"/>
          </p:cNvSpPr>
          <p:nvPr>
            <p:ph type="sldImg"/>
          </p:nvPr>
        </p:nvSpPr>
        <p:spPr>
          <a:xfrm>
            <a:off x="992188" y="768350"/>
            <a:ext cx="5114925" cy="3836988"/>
          </a:xfrm>
          <a:ln/>
        </p:spPr>
      </p:sp>
      <p:sp>
        <p:nvSpPr>
          <p:cNvPr id="1157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3144EA4-3B8E-40A7-A393-2FF8432B3ABE}" type="slidenum">
              <a:rPr lang="en-US" altLang="zh-CN" sz="1300"/>
              <a:pPr>
                <a:spcBef>
                  <a:spcPct val="0"/>
                </a:spcBef>
              </a:pPr>
              <a:t>31</a:t>
            </a:fld>
            <a:endParaRPr lang="en-US" altLang="zh-CN" sz="1300"/>
          </a:p>
        </p:txBody>
      </p:sp>
      <p:sp>
        <p:nvSpPr>
          <p:cNvPr id="11673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2851F75-3DD6-452F-BCC9-556926B34EEE}" type="slidenum">
              <a:rPr lang="en-US" altLang="zh-CN" sz="1300"/>
              <a:pPr algn="r" eaLnBrk="1" hangingPunct="1">
                <a:spcBef>
                  <a:spcPct val="0"/>
                </a:spcBef>
              </a:pPr>
              <a:t>31</a:t>
            </a:fld>
            <a:endParaRPr lang="en-US" altLang="zh-CN" sz="1300"/>
          </a:p>
        </p:txBody>
      </p:sp>
      <p:sp>
        <p:nvSpPr>
          <p:cNvPr id="116740" name="Rectangle 2"/>
          <p:cNvSpPr>
            <a:spLocks noRot="1" noChangeArrowheads="1" noTextEdit="1"/>
          </p:cNvSpPr>
          <p:nvPr>
            <p:ph type="sldImg"/>
          </p:nvPr>
        </p:nvSpPr>
        <p:spPr>
          <a:xfrm>
            <a:off x="992188" y="768350"/>
            <a:ext cx="5114925" cy="3836988"/>
          </a:xfrm>
          <a:ln/>
        </p:spPr>
      </p:sp>
      <p:sp>
        <p:nvSpPr>
          <p:cNvPr id="11674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7508FED1-652C-4912-8FB9-09EE5013FF52}" type="slidenum">
              <a:rPr lang="en-US" altLang="zh-CN" sz="1300"/>
              <a:pPr>
                <a:spcBef>
                  <a:spcPct val="0"/>
                </a:spcBef>
              </a:pPr>
              <a:t>32</a:t>
            </a:fld>
            <a:endParaRPr lang="en-US" altLang="zh-CN" sz="1300"/>
          </a:p>
        </p:txBody>
      </p:sp>
      <p:sp>
        <p:nvSpPr>
          <p:cNvPr id="11776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882B647-FF0A-4E90-A69F-06EDE668F5FF}" type="slidenum">
              <a:rPr lang="en-US" altLang="zh-CN" sz="1300"/>
              <a:pPr algn="r" eaLnBrk="1" hangingPunct="1">
                <a:spcBef>
                  <a:spcPct val="0"/>
                </a:spcBef>
              </a:pPr>
              <a:t>32</a:t>
            </a:fld>
            <a:endParaRPr lang="en-US" altLang="zh-CN" sz="1300"/>
          </a:p>
        </p:txBody>
      </p:sp>
      <p:sp>
        <p:nvSpPr>
          <p:cNvPr id="117764" name="Rectangle 2"/>
          <p:cNvSpPr>
            <a:spLocks noRot="1" noChangeArrowheads="1" noTextEdit="1"/>
          </p:cNvSpPr>
          <p:nvPr>
            <p:ph type="sldImg"/>
          </p:nvPr>
        </p:nvSpPr>
        <p:spPr>
          <a:xfrm>
            <a:off x="992188" y="768350"/>
            <a:ext cx="5114925" cy="3836988"/>
          </a:xfrm>
          <a:ln/>
        </p:spPr>
      </p:sp>
      <p:sp>
        <p:nvSpPr>
          <p:cNvPr id="11776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5574A648-BC0A-47E9-88CC-AF91FCDB9531}" type="slidenum">
              <a:rPr lang="en-US" altLang="zh-CN" sz="1300"/>
              <a:pPr>
                <a:spcBef>
                  <a:spcPct val="0"/>
                </a:spcBef>
              </a:pPr>
              <a:t>33</a:t>
            </a:fld>
            <a:endParaRPr lang="en-US" altLang="zh-CN" sz="1300"/>
          </a:p>
        </p:txBody>
      </p:sp>
      <p:sp>
        <p:nvSpPr>
          <p:cNvPr id="11878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EFFA568-5D98-446D-B5AE-45EC79391110}" type="slidenum">
              <a:rPr lang="en-US" altLang="zh-CN" sz="1300"/>
              <a:pPr algn="r" eaLnBrk="1" hangingPunct="1">
                <a:spcBef>
                  <a:spcPct val="0"/>
                </a:spcBef>
              </a:pPr>
              <a:t>33</a:t>
            </a:fld>
            <a:endParaRPr lang="en-US" altLang="zh-CN" sz="1300"/>
          </a:p>
        </p:txBody>
      </p:sp>
      <p:sp>
        <p:nvSpPr>
          <p:cNvPr id="118788" name="Rectangle 2"/>
          <p:cNvSpPr>
            <a:spLocks noRot="1" noChangeArrowheads="1" noTextEdit="1"/>
          </p:cNvSpPr>
          <p:nvPr>
            <p:ph type="sldImg"/>
          </p:nvPr>
        </p:nvSpPr>
        <p:spPr>
          <a:xfrm>
            <a:off x="992188" y="768350"/>
            <a:ext cx="5114925" cy="3836988"/>
          </a:xfrm>
          <a:ln/>
        </p:spPr>
      </p:sp>
      <p:sp>
        <p:nvSpPr>
          <p:cNvPr id="11878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86897E1-5147-437D-A697-1EE5E18B997E}" type="slidenum">
              <a:rPr lang="en-US" altLang="zh-CN" sz="1300"/>
              <a:pPr>
                <a:spcBef>
                  <a:spcPct val="0"/>
                </a:spcBef>
              </a:pPr>
              <a:t>34</a:t>
            </a:fld>
            <a:endParaRPr lang="en-US" altLang="zh-CN" sz="1300"/>
          </a:p>
        </p:txBody>
      </p:sp>
      <p:sp>
        <p:nvSpPr>
          <p:cNvPr id="11981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BF14384-1374-4F29-A8AF-19C594103D79}" type="slidenum">
              <a:rPr lang="en-US" altLang="zh-CN" sz="1300"/>
              <a:pPr algn="r" eaLnBrk="1" hangingPunct="1">
                <a:spcBef>
                  <a:spcPct val="0"/>
                </a:spcBef>
              </a:pPr>
              <a:t>34</a:t>
            </a:fld>
            <a:endParaRPr lang="en-US" altLang="zh-CN" sz="1300"/>
          </a:p>
        </p:txBody>
      </p:sp>
      <p:sp>
        <p:nvSpPr>
          <p:cNvPr id="119812" name="Rectangle 2"/>
          <p:cNvSpPr>
            <a:spLocks noRo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2968C77-0D08-4688-93F7-AA8D65E70E3C}" type="slidenum">
              <a:rPr lang="en-US" altLang="zh-CN" sz="1300"/>
              <a:pPr>
                <a:spcBef>
                  <a:spcPct val="0"/>
                </a:spcBef>
              </a:pPr>
              <a:t>35</a:t>
            </a:fld>
            <a:endParaRPr lang="en-US" altLang="zh-CN" sz="1300"/>
          </a:p>
        </p:txBody>
      </p:sp>
      <p:sp>
        <p:nvSpPr>
          <p:cNvPr id="12083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C82196C-EEDA-4B16-9692-324BDE5680FE}" type="slidenum">
              <a:rPr lang="en-US" altLang="zh-CN" sz="1300"/>
              <a:pPr algn="r" eaLnBrk="1" hangingPunct="1">
                <a:spcBef>
                  <a:spcPct val="0"/>
                </a:spcBef>
              </a:pPr>
              <a:t>35</a:t>
            </a:fld>
            <a:endParaRPr lang="en-US" altLang="zh-CN" sz="1300"/>
          </a:p>
        </p:txBody>
      </p:sp>
      <p:sp>
        <p:nvSpPr>
          <p:cNvPr id="120836" name="Rectangle 2"/>
          <p:cNvSpPr>
            <a:spLocks noRot="1" noChangeArrowheads="1" noTextEdit="1"/>
          </p:cNvSpPr>
          <p:nvPr>
            <p:ph type="sldImg"/>
          </p:nvPr>
        </p:nvSpPr>
        <p:spPr>
          <a:xfrm>
            <a:off x="992188" y="768350"/>
            <a:ext cx="5114925" cy="3836988"/>
          </a:xfrm>
          <a:ln/>
        </p:spPr>
      </p:sp>
      <p:sp>
        <p:nvSpPr>
          <p:cNvPr id="12083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ABD2E38-DD36-467B-86DB-8BBB37998190}" type="slidenum">
              <a:rPr lang="en-US" altLang="zh-CN" sz="1300"/>
              <a:pPr>
                <a:spcBef>
                  <a:spcPct val="0"/>
                </a:spcBef>
              </a:pPr>
              <a:t>36</a:t>
            </a:fld>
            <a:endParaRPr lang="en-US" altLang="zh-CN" sz="1300"/>
          </a:p>
        </p:txBody>
      </p:sp>
      <p:sp>
        <p:nvSpPr>
          <p:cNvPr id="12185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B0127345-84DC-4AF7-9269-2E1F13ECF290}" type="slidenum">
              <a:rPr lang="en-US" altLang="zh-CN" sz="1300"/>
              <a:pPr algn="r" eaLnBrk="1" hangingPunct="1">
                <a:spcBef>
                  <a:spcPct val="0"/>
                </a:spcBef>
              </a:pPr>
              <a:t>36</a:t>
            </a:fld>
            <a:endParaRPr lang="en-US" altLang="zh-CN" sz="1300"/>
          </a:p>
        </p:txBody>
      </p:sp>
      <p:sp>
        <p:nvSpPr>
          <p:cNvPr id="121860" name="Rectangle 2"/>
          <p:cNvSpPr>
            <a:spLocks noRot="1" noChangeArrowheads="1" noTextEdit="1"/>
          </p:cNvSpPr>
          <p:nvPr>
            <p:ph type="sldImg"/>
          </p:nvPr>
        </p:nvSpPr>
        <p:spPr>
          <a:xfrm>
            <a:off x="992188" y="768350"/>
            <a:ext cx="5114925" cy="3836988"/>
          </a:xfrm>
          <a:ln/>
        </p:spPr>
      </p:sp>
      <p:sp>
        <p:nvSpPr>
          <p:cNvPr id="121861"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61A2E59-0529-4C47-9D47-F31DBE3F1CA9}" type="slidenum">
              <a:rPr lang="en-US" altLang="zh-CN" sz="1300"/>
              <a:pPr>
                <a:spcBef>
                  <a:spcPct val="0"/>
                </a:spcBef>
              </a:pPr>
              <a:t>37</a:t>
            </a:fld>
            <a:endParaRPr lang="en-US" altLang="zh-CN" sz="1300"/>
          </a:p>
        </p:txBody>
      </p:sp>
      <p:sp>
        <p:nvSpPr>
          <p:cNvPr id="12288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97DCC5E-507C-4B5E-BAF5-BC85F14E090A}" type="slidenum">
              <a:rPr lang="en-US" altLang="zh-CN" sz="1300"/>
              <a:pPr algn="r" eaLnBrk="1" hangingPunct="1">
                <a:spcBef>
                  <a:spcPct val="0"/>
                </a:spcBef>
              </a:pPr>
              <a:t>37</a:t>
            </a:fld>
            <a:endParaRPr lang="en-US" altLang="zh-CN" sz="1300"/>
          </a:p>
        </p:txBody>
      </p:sp>
      <p:sp>
        <p:nvSpPr>
          <p:cNvPr id="122884" name="Rectangle 2"/>
          <p:cNvSpPr>
            <a:spLocks noRot="1" noChangeArrowheads="1" noTextEdit="1"/>
          </p:cNvSpPr>
          <p:nvPr>
            <p:ph type="sldImg"/>
          </p:nvPr>
        </p:nvSpPr>
        <p:spPr>
          <a:xfrm>
            <a:off x="992188" y="768350"/>
            <a:ext cx="5114925" cy="3836988"/>
          </a:xfrm>
          <a:ln/>
        </p:spPr>
      </p:sp>
      <p:sp>
        <p:nvSpPr>
          <p:cNvPr id="12288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E315694-B75F-4ECE-9AA0-570FA37A10BC}" type="slidenum">
              <a:rPr lang="en-US" altLang="zh-CN" sz="1300"/>
              <a:pPr>
                <a:spcBef>
                  <a:spcPct val="0"/>
                </a:spcBef>
              </a:pPr>
              <a:t>38</a:t>
            </a:fld>
            <a:endParaRPr lang="en-US" altLang="zh-CN" sz="1300"/>
          </a:p>
        </p:txBody>
      </p:sp>
      <p:sp>
        <p:nvSpPr>
          <p:cNvPr id="12390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0DC83E-0959-43DC-9419-406B71282CE0}" type="slidenum">
              <a:rPr lang="en-US" altLang="zh-CN" sz="1300"/>
              <a:pPr algn="r" eaLnBrk="1" hangingPunct="1">
                <a:spcBef>
                  <a:spcPct val="0"/>
                </a:spcBef>
              </a:pPr>
              <a:t>38</a:t>
            </a:fld>
            <a:endParaRPr lang="en-US" altLang="zh-CN" sz="1300"/>
          </a:p>
        </p:txBody>
      </p:sp>
      <p:sp>
        <p:nvSpPr>
          <p:cNvPr id="123908" name="Rectangle 2"/>
          <p:cNvSpPr>
            <a:spLocks noRot="1" noChangeArrowheads="1" noTextEdit="1"/>
          </p:cNvSpPr>
          <p:nvPr>
            <p:ph type="sldImg"/>
          </p:nvPr>
        </p:nvSpPr>
        <p:spPr>
          <a:xfrm>
            <a:off x="992188" y="768350"/>
            <a:ext cx="5114925" cy="3836988"/>
          </a:xfrm>
          <a:ln/>
        </p:spPr>
      </p:sp>
      <p:sp>
        <p:nvSpPr>
          <p:cNvPr id="123909"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E839DE4C-4247-40E3-A34F-0BF7C6EB7FC5}" type="slidenum">
              <a:rPr lang="en-US" altLang="zh-CN" sz="1300"/>
              <a:pPr>
                <a:spcBef>
                  <a:spcPct val="0"/>
                </a:spcBef>
              </a:pPr>
              <a:t>39</a:t>
            </a:fld>
            <a:endParaRPr lang="en-US" altLang="zh-CN" sz="1300"/>
          </a:p>
        </p:txBody>
      </p:sp>
      <p:sp>
        <p:nvSpPr>
          <p:cNvPr id="12493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4940C69-4304-447F-8F8A-C66B00CAFBD1}" type="slidenum">
              <a:rPr lang="en-US" altLang="zh-CN" sz="1300"/>
              <a:pPr algn="r" eaLnBrk="1" hangingPunct="1">
                <a:spcBef>
                  <a:spcPct val="0"/>
                </a:spcBef>
              </a:pPr>
              <a:t>39</a:t>
            </a:fld>
            <a:endParaRPr lang="en-US" altLang="zh-CN" sz="1300"/>
          </a:p>
        </p:txBody>
      </p:sp>
      <p:sp>
        <p:nvSpPr>
          <p:cNvPr id="124932" name="Rectangle 2"/>
          <p:cNvSpPr>
            <a:spLocks noRot="1" noChangeArrowheads="1" noTextEdit="1"/>
          </p:cNvSpPr>
          <p:nvPr>
            <p:ph type="sldImg"/>
          </p:nvPr>
        </p:nvSpPr>
        <p:spPr>
          <a:xfrm>
            <a:off x="992188" y="768350"/>
            <a:ext cx="5114925" cy="3836988"/>
          </a:xfrm>
          <a:ln/>
        </p:spPr>
      </p:sp>
      <p:sp>
        <p:nvSpPr>
          <p:cNvPr id="12493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AA727AD-45A6-49AC-83F5-299E72058977}" type="slidenum">
              <a:rPr lang="en-US" altLang="zh-CN" sz="1300"/>
              <a:pPr>
                <a:spcBef>
                  <a:spcPct val="0"/>
                </a:spcBef>
              </a:pPr>
              <a:t>4</a:t>
            </a:fld>
            <a:endParaRPr lang="en-US" altLang="zh-CN" sz="1300"/>
          </a:p>
        </p:txBody>
      </p:sp>
      <p:sp>
        <p:nvSpPr>
          <p:cNvPr id="89091" name="Rectangle 2"/>
          <p:cNvSpPr>
            <a:spLocks noRot="1" noChangeArrowheads="1" noTextEdit="1"/>
          </p:cNvSpPr>
          <p:nvPr>
            <p:ph type="sldImg"/>
          </p:nvPr>
        </p:nvSpPr>
        <p:spPr>
          <a:ln/>
        </p:spPr>
      </p:sp>
      <p:sp>
        <p:nvSpPr>
          <p:cNvPr id="89092"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1B32DF7-8E3D-42CE-8CA9-8744C4F7D3DB}" type="slidenum">
              <a:rPr lang="en-US" altLang="zh-CN" sz="1300"/>
              <a:pPr>
                <a:spcBef>
                  <a:spcPct val="0"/>
                </a:spcBef>
              </a:pPr>
              <a:t>40</a:t>
            </a:fld>
            <a:endParaRPr lang="en-US" altLang="zh-CN" sz="1300"/>
          </a:p>
        </p:txBody>
      </p:sp>
      <p:sp>
        <p:nvSpPr>
          <p:cNvPr id="12595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66FF801-01F4-4BB0-AFC4-DDEC6BB46C3F}" type="slidenum">
              <a:rPr lang="en-US" altLang="zh-CN" sz="1300"/>
              <a:pPr algn="r" eaLnBrk="1" hangingPunct="1">
                <a:spcBef>
                  <a:spcPct val="0"/>
                </a:spcBef>
              </a:pPr>
              <a:t>40</a:t>
            </a:fld>
            <a:endParaRPr lang="en-US" altLang="zh-CN" sz="1300"/>
          </a:p>
        </p:txBody>
      </p:sp>
      <p:sp>
        <p:nvSpPr>
          <p:cNvPr id="125956" name="Rectangle 2"/>
          <p:cNvSpPr>
            <a:spLocks noRot="1" noChangeArrowheads="1" noTextEdit="1"/>
          </p:cNvSpPr>
          <p:nvPr>
            <p:ph type="sldImg"/>
          </p:nvPr>
        </p:nvSpPr>
        <p:spPr>
          <a:xfrm>
            <a:off x="992188" y="768350"/>
            <a:ext cx="5114925" cy="3836988"/>
          </a:xfrm>
          <a:ln/>
        </p:spPr>
      </p:sp>
      <p:sp>
        <p:nvSpPr>
          <p:cNvPr id="12595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DA016F1-11DE-41E4-8E87-83700F6E9709}" type="slidenum">
              <a:rPr lang="en-US" altLang="zh-CN" sz="1300"/>
              <a:pPr>
                <a:spcBef>
                  <a:spcPct val="0"/>
                </a:spcBef>
              </a:pPr>
              <a:t>41</a:t>
            </a:fld>
            <a:endParaRPr lang="en-US" altLang="zh-CN" sz="1300"/>
          </a:p>
        </p:txBody>
      </p:sp>
      <p:sp>
        <p:nvSpPr>
          <p:cNvPr id="1269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7D2BD8B-CA2F-40A9-AF41-F3C0CA85DF0D}" type="slidenum">
              <a:rPr lang="en-US" altLang="zh-CN" sz="1300"/>
              <a:pPr algn="r" eaLnBrk="1" hangingPunct="1">
                <a:spcBef>
                  <a:spcPct val="0"/>
                </a:spcBef>
              </a:pPr>
              <a:t>41</a:t>
            </a:fld>
            <a:endParaRPr lang="en-US" altLang="zh-CN" sz="1300"/>
          </a:p>
        </p:txBody>
      </p:sp>
      <p:sp>
        <p:nvSpPr>
          <p:cNvPr id="126980" name="Rectangle 2"/>
          <p:cNvSpPr>
            <a:spLocks noRot="1" noChangeArrowheads="1" noTextEdit="1"/>
          </p:cNvSpPr>
          <p:nvPr>
            <p:ph type="sldImg"/>
          </p:nvPr>
        </p:nvSpPr>
        <p:spPr>
          <a:xfrm>
            <a:off x="992188" y="768350"/>
            <a:ext cx="5114925" cy="3836988"/>
          </a:xfrm>
          <a:ln/>
        </p:spPr>
      </p:sp>
      <p:sp>
        <p:nvSpPr>
          <p:cNvPr id="12698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8405E8B-5F91-4DF0-B841-C8E6D395F83C}" type="slidenum">
              <a:rPr lang="en-US" altLang="zh-CN" sz="1300"/>
              <a:pPr>
                <a:spcBef>
                  <a:spcPct val="0"/>
                </a:spcBef>
              </a:pPr>
              <a:t>42</a:t>
            </a:fld>
            <a:endParaRPr lang="en-US" altLang="zh-CN" sz="1300"/>
          </a:p>
        </p:txBody>
      </p:sp>
      <p:sp>
        <p:nvSpPr>
          <p:cNvPr id="12800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CCA111F-1FA2-4FE1-9C33-6E170C28093C}" type="slidenum">
              <a:rPr lang="en-US" altLang="zh-CN" sz="1300"/>
              <a:pPr algn="r" eaLnBrk="1" hangingPunct="1">
                <a:spcBef>
                  <a:spcPct val="0"/>
                </a:spcBef>
              </a:pPr>
              <a:t>42</a:t>
            </a:fld>
            <a:endParaRPr lang="en-US" altLang="zh-CN" sz="1300"/>
          </a:p>
        </p:txBody>
      </p:sp>
      <p:sp>
        <p:nvSpPr>
          <p:cNvPr id="128004" name="Rectangle 2"/>
          <p:cNvSpPr>
            <a:spLocks noRot="1" noChangeArrowheads="1" noTextEdit="1"/>
          </p:cNvSpPr>
          <p:nvPr>
            <p:ph type="sldImg"/>
          </p:nvPr>
        </p:nvSpPr>
        <p:spPr>
          <a:xfrm>
            <a:off x="992188" y="768350"/>
            <a:ext cx="5114925" cy="3836988"/>
          </a:xfrm>
          <a:ln/>
        </p:spPr>
      </p:sp>
      <p:sp>
        <p:nvSpPr>
          <p:cNvPr id="12800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E79E9508-8E5A-47CC-9BC1-80958A10AE46}" type="slidenum">
              <a:rPr lang="en-US" altLang="zh-CN" sz="1300"/>
              <a:pPr>
                <a:spcBef>
                  <a:spcPct val="0"/>
                </a:spcBef>
              </a:pPr>
              <a:t>43</a:t>
            </a:fld>
            <a:endParaRPr lang="en-US" altLang="zh-CN" sz="1300"/>
          </a:p>
        </p:txBody>
      </p:sp>
      <p:sp>
        <p:nvSpPr>
          <p:cNvPr id="12902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8F3D0DB-67B3-4292-A90B-94B82ADCF7BB}" type="slidenum">
              <a:rPr lang="en-US" altLang="zh-CN" sz="1300"/>
              <a:pPr algn="r" eaLnBrk="1" hangingPunct="1">
                <a:spcBef>
                  <a:spcPct val="0"/>
                </a:spcBef>
              </a:pPr>
              <a:t>43</a:t>
            </a:fld>
            <a:endParaRPr lang="en-US" altLang="zh-CN" sz="1300"/>
          </a:p>
        </p:txBody>
      </p:sp>
      <p:sp>
        <p:nvSpPr>
          <p:cNvPr id="129028" name="Rectangle 2"/>
          <p:cNvSpPr>
            <a:spLocks noRot="1" noChangeArrowheads="1" noTextEdit="1"/>
          </p:cNvSpPr>
          <p:nvPr>
            <p:ph type="sldImg"/>
          </p:nvPr>
        </p:nvSpPr>
        <p:spPr>
          <a:xfrm>
            <a:off x="992188" y="768350"/>
            <a:ext cx="5114925" cy="3836988"/>
          </a:xfrm>
          <a:ln/>
        </p:spPr>
      </p:sp>
      <p:sp>
        <p:nvSpPr>
          <p:cNvPr id="12902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3DA8723-F1CF-48CB-BBAB-B6615A4E0F8A}" type="slidenum">
              <a:rPr lang="en-US" altLang="zh-CN" sz="1300"/>
              <a:pPr>
                <a:spcBef>
                  <a:spcPct val="0"/>
                </a:spcBef>
              </a:pPr>
              <a:t>44</a:t>
            </a:fld>
            <a:endParaRPr lang="en-US" altLang="zh-CN" sz="1300"/>
          </a:p>
        </p:txBody>
      </p:sp>
      <p:sp>
        <p:nvSpPr>
          <p:cNvPr id="1300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D6D6818-15BC-4A70-8799-7E1461ED4176}" type="slidenum">
              <a:rPr lang="en-US" altLang="zh-CN" sz="1300"/>
              <a:pPr algn="r" eaLnBrk="1" hangingPunct="1">
                <a:spcBef>
                  <a:spcPct val="0"/>
                </a:spcBef>
              </a:pPr>
              <a:t>44</a:t>
            </a:fld>
            <a:endParaRPr lang="en-US" altLang="zh-CN" sz="1300"/>
          </a:p>
        </p:txBody>
      </p:sp>
      <p:sp>
        <p:nvSpPr>
          <p:cNvPr id="130052" name="Rectangle 2"/>
          <p:cNvSpPr>
            <a:spLocks noRot="1" noChangeArrowheads="1" noTextEdit="1"/>
          </p:cNvSpPr>
          <p:nvPr>
            <p:ph type="sldImg"/>
          </p:nvPr>
        </p:nvSpPr>
        <p:spPr>
          <a:xfrm>
            <a:off x="992188" y="768350"/>
            <a:ext cx="5114925" cy="3836988"/>
          </a:xfrm>
          <a:ln/>
        </p:spPr>
      </p:sp>
      <p:sp>
        <p:nvSpPr>
          <p:cNvPr id="13005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29CD9E89-0F12-4EBF-ABB2-47EF90005002}" type="slidenum">
              <a:rPr lang="en-US" altLang="zh-CN" sz="1300"/>
              <a:pPr>
                <a:spcBef>
                  <a:spcPct val="0"/>
                </a:spcBef>
              </a:pPr>
              <a:t>45</a:t>
            </a:fld>
            <a:endParaRPr lang="en-US" altLang="zh-CN" sz="1300"/>
          </a:p>
        </p:txBody>
      </p:sp>
      <p:sp>
        <p:nvSpPr>
          <p:cNvPr id="1310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AA0ADF8-35A0-4F95-8B28-0BF97C49C002}" type="slidenum">
              <a:rPr lang="en-US" altLang="zh-CN" sz="1300"/>
              <a:pPr algn="r" eaLnBrk="1" hangingPunct="1">
                <a:spcBef>
                  <a:spcPct val="0"/>
                </a:spcBef>
              </a:pPr>
              <a:t>45</a:t>
            </a:fld>
            <a:endParaRPr lang="en-US" altLang="zh-CN" sz="1300"/>
          </a:p>
        </p:txBody>
      </p:sp>
      <p:sp>
        <p:nvSpPr>
          <p:cNvPr id="131076" name="Rectangle 2"/>
          <p:cNvSpPr>
            <a:spLocks noRot="1" noChangeArrowheads="1" noTextEdit="1"/>
          </p:cNvSpPr>
          <p:nvPr>
            <p:ph type="sldImg"/>
          </p:nvPr>
        </p:nvSpPr>
        <p:spPr>
          <a:xfrm>
            <a:off x="992188" y="768350"/>
            <a:ext cx="5114925" cy="3836988"/>
          </a:xfrm>
          <a:ln/>
        </p:spPr>
      </p:sp>
      <p:sp>
        <p:nvSpPr>
          <p:cNvPr id="13107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F878F9D-46DC-44C3-A6E4-B55EE6247761}" type="slidenum">
              <a:rPr lang="en-US" altLang="zh-CN" sz="1300"/>
              <a:pPr>
                <a:spcBef>
                  <a:spcPct val="0"/>
                </a:spcBef>
              </a:pPr>
              <a:t>46</a:t>
            </a:fld>
            <a:endParaRPr lang="en-US" altLang="zh-CN" sz="1300"/>
          </a:p>
        </p:txBody>
      </p:sp>
      <p:sp>
        <p:nvSpPr>
          <p:cNvPr id="1320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8DE3C8C-A555-4436-A79D-220C9262E3D2}" type="slidenum">
              <a:rPr lang="en-US" altLang="zh-CN" sz="1300"/>
              <a:pPr algn="r" eaLnBrk="1" hangingPunct="1">
                <a:spcBef>
                  <a:spcPct val="0"/>
                </a:spcBef>
              </a:pPr>
              <a:t>46</a:t>
            </a:fld>
            <a:endParaRPr lang="en-US" altLang="zh-CN" sz="1300"/>
          </a:p>
        </p:txBody>
      </p:sp>
      <p:sp>
        <p:nvSpPr>
          <p:cNvPr id="132100" name="Rectangle 2"/>
          <p:cNvSpPr>
            <a:spLocks noRot="1" noChangeArrowheads="1" noTextEdit="1"/>
          </p:cNvSpPr>
          <p:nvPr>
            <p:ph type="sldImg"/>
          </p:nvPr>
        </p:nvSpPr>
        <p:spPr>
          <a:xfrm>
            <a:off x="992188" y="768350"/>
            <a:ext cx="5114925" cy="3836988"/>
          </a:xfrm>
          <a:ln/>
        </p:spPr>
      </p:sp>
      <p:sp>
        <p:nvSpPr>
          <p:cNvPr id="13210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12C02E3-9DF8-4B78-BED1-FDCAF298E53F}" type="slidenum">
              <a:rPr lang="en-US" altLang="zh-CN" sz="1300"/>
              <a:pPr>
                <a:spcBef>
                  <a:spcPct val="0"/>
                </a:spcBef>
              </a:pPr>
              <a:t>47</a:t>
            </a:fld>
            <a:endParaRPr lang="en-US" altLang="zh-CN" sz="1300"/>
          </a:p>
        </p:txBody>
      </p:sp>
      <p:sp>
        <p:nvSpPr>
          <p:cNvPr id="1331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473188F-C4AD-47EC-91E7-D730F26C6A96}" type="slidenum">
              <a:rPr lang="en-US" altLang="zh-CN" sz="1300"/>
              <a:pPr algn="r" eaLnBrk="1" hangingPunct="1">
                <a:spcBef>
                  <a:spcPct val="0"/>
                </a:spcBef>
              </a:pPr>
              <a:t>47</a:t>
            </a:fld>
            <a:endParaRPr lang="en-US" altLang="zh-CN" sz="1300"/>
          </a:p>
        </p:txBody>
      </p:sp>
      <p:sp>
        <p:nvSpPr>
          <p:cNvPr id="133124" name="Rectangle 2"/>
          <p:cNvSpPr>
            <a:spLocks noRot="1" noChangeArrowheads="1" noTextEdit="1"/>
          </p:cNvSpPr>
          <p:nvPr>
            <p:ph type="sldImg"/>
          </p:nvPr>
        </p:nvSpPr>
        <p:spPr>
          <a:xfrm>
            <a:off x="992188" y="768350"/>
            <a:ext cx="5114925" cy="3836988"/>
          </a:xfrm>
          <a:ln/>
        </p:spPr>
      </p:sp>
      <p:sp>
        <p:nvSpPr>
          <p:cNvPr id="13312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11D7F5F-3BEB-48D0-BECC-FBFDD68E744D}" type="slidenum">
              <a:rPr lang="en-US" altLang="zh-CN" sz="1300"/>
              <a:pPr>
                <a:spcBef>
                  <a:spcPct val="0"/>
                </a:spcBef>
              </a:pPr>
              <a:t>48</a:t>
            </a:fld>
            <a:endParaRPr lang="en-US" altLang="zh-CN" sz="1300"/>
          </a:p>
        </p:txBody>
      </p:sp>
      <p:sp>
        <p:nvSpPr>
          <p:cNvPr id="1341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41554F-11AA-476B-8E5D-3CD8DBB6F0AC}" type="slidenum">
              <a:rPr lang="en-US" altLang="zh-CN" sz="1300"/>
              <a:pPr algn="r" eaLnBrk="1" hangingPunct="1">
                <a:spcBef>
                  <a:spcPct val="0"/>
                </a:spcBef>
              </a:pPr>
              <a:t>48</a:t>
            </a:fld>
            <a:endParaRPr lang="en-US" altLang="zh-CN" sz="1300"/>
          </a:p>
        </p:txBody>
      </p:sp>
      <p:sp>
        <p:nvSpPr>
          <p:cNvPr id="134148" name="Rectangle 2"/>
          <p:cNvSpPr>
            <a:spLocks noRot="1" noChangeArrowheads="1" noTextEdit="1"/>
          </p:cNvSpPr>
          <p:nvPr>
            <p:ph type="sldImg"/>
          </p:nvPr>
        </p:nvSpPr>
        <p:spPr>
          <a:xfrm>
            <a:off x="992188" y="768350"/>
            <a:ext cx="5114925" cy="3836988"/>
          </a:xfrm>
          <a:ln/>
        </p:spPr>
      </p:sp>
      <p:sp>
        <p:nvSpPr>
          <p:cNvPr id="13414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3A6E603-108B-4596-9CD1-3DCA0C5FC513}" type="slidenum">
              <a:rPr lang="en-US" altLang="zh-CN" sz="1300"/>
              <a:pPr>
                <a:spcBef>
                  <a:spcPct val="0"/>
                </a:spcBef>
              </a:pPr>
              <a:t>49</a:t>
            </a:fld>
            <a:endParaRPr lang="en-US" altLang="zh-CN" sz="1300"/>
          </a:p>
        </p:txBody>
      </p:sp>
      <p:sp>
        <p:nvSpPr>
          <p:cNvPr id="13517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E5CB458-093A-4629-A687-14B2416E3D18}" type="slidenum">
              <a:rPr lang="en-US" altLang="zh-CN" sz="1300"/>
              <a:pPr algn="r" eaLnBrk="1" hangingPunct="1">
                <a:spcBef>
                  <a:spcPct val="0"/>
                </a:spcBef>
              </a:pPr>
              <a:t>49</a:t>
            </a:fld>
            <a:endParaRPr lang="en-US" altLang="zh-CN" sz="1300"/>
          </a:p>
        </p:txBody>
      </p:sp>
      <p:sp>
        <p:nvSpPr>
          <p:cNvPr id="135172" name="Rectangle 2"/>
          <p:cNvSpPr>
            <a:spLocks noRot="1" noChangeArrowheads="1" noTextEdit="1"/>
          </p:cNvSpPr>
          <p:nvPr>
            <p:ph type="sldImg"/>
          </p:nvPr>
        </p:nvSpPr>
        <p:spPr>
          <a:xfrm>
            <a:off x="992188" y="768350"/>
            <a:ext cx="5114925" cy="3836988"/>
          </a:xfrm>
          <a:ln/>
        </p:spPr>
      </p:sp>
      <p:sp>
        <p:nvSpPr>
          <p:cNvPr id="13517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9CDC096-904C-4EA0-9F54-4619FF7B69F2}" type="slidenum">
              <a:rPr lang="en-US" altLang="zh-CN" sz="1300"/>
              <a:pPr>
                <a:spcBef>
                  <a:spcPct val="0"/>
                </a:spcBef>
              </a:pPr>
              <a:t>5</a:t>
            </a:fld>
            <a:endParaRPr lang="en-US" altLang="zh-CN" sz="1300"/>
          </a:p>
        </p:txBody>
      </p:sp>
      <p:sp>
        <p:nvSpPr>
          <p:cNvPr id="90115" name="Rectangle 2"/>
          <p:cNvSpPr>
            <a:spLocks noRot="1" noChangeArrowheads="1" noTextEdit="1"/>
          </p:cNvSpPr>
          <p:nvPr>
            <p:ph type="sldImg"/>
          </p:nvPr>
        </p:nvSpPr>
        <p:spPr>
          <a:ln/>
        </p:spPr>
      </p:sp>
      <p:sp>
        <p:nvSpPr>
          <p:cNvPr id="90116"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CFE6748-A206-47F6-BB47-00D22FD855E2}" type="slidenum">
              <a:rPr lang="en-US" altLang="zh-CN" sz="1300"/>
              <a:pPr>
                <a:spcBef>
                  <a:spcPct val="0"/>
                </a:spcBef>
              </a:pPr>
              <a:t>50</a:t>
            </a:fld>
            <a:endParaRPr lang="en-US" altLang="zh-CN" sz="1300"/>
          </a:p>
        </p:txBody>
      </p:sp>
      <p:sp>
        <p:nvSpPr>
          <p:cNvPr id="13619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EA4F478-0C5E-489C-8B81-9AACC0CB7587}" type="slidenum">
              <a:rPr lang="en-US" altLang="zh-CN" sz="1300"/>
              <a:pPr algn="r" eaLnBrk="1" hangingPunct="1">
                <a:spcBef>
                  <a:spcPct val="0"/>
                </a:spcBef>
              </a:pPr>
              <a:t>50</a:t>
            </a:fld>
            <a:endParaRPr lang="en-US" altLang="zh-CN" sz="1300"/>
          </a:p>
        </p:txBody>
      </p:sp>
      <p:sp>
        <p:nvSpPr>
          <p:cNvPr id="136196" name="Rectangle 2"/>
          <p:cNvSpPr>
            <a:spLocks noRot="1" noChangeArrowheads="1" noTextEdit="1"/>
          </p:cNvSpPr>
          <p:nvPr>
            <p:ph type="sldImg"/>
          </p:nvPr>
        </p:nvSpPr>
        <p:spPr>
          <a:xfrm>
            <a:off x="992188" y="768350"/>
            <a:ext cx="5114925" cy="3836988"/>
          </a:xfrm>
          <a:ln/>
        </p:spPr>
      </p:sp>
      <p:sp>
        <p:nvSpPr>
          <p:cNvPr id="13619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40F7355-DD08-4045-8FC4-E0926416CAE8}" type="slidenum">
              <a:rPr lang="en-US" altLang="zh-CN" sz="1300"/>
              <a:pPr>
                <a:spcBef>
                  <a:spcPct val="0"/>
                </a:spcBef>
              </a:pPr>
              <a:t>51</a:t>
            </a:fld>
            <a:endParaRPr lang="en-US" altLang="zh-CN" sz="1300"/>
          </a:p>
        </p:txBody>
      </p:sp>
      <p:sp>
        <p:nvSpPr>
          <p:cNvPr id="137219" name="Rectangle 2"/>
          <p:cNvSpPr>
            <a:spLocks noRot="1" noChangeArrowheads="1" noTextEdit="1"/>
          </p:cNvSpPr>
          <p:nvPr>
            <p:ph type="sldImg"/>
          </p:nvPr>
        </p:nvSpPr>
        <p:spPr>
          <a:ln/>
        </p:spPr>
      </p:sp>
      <p:sp>
        <p:nvSpPr>
          <p:cNvPr id="137220"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55CE403-C3D5-4B44-BAE6-099C4CF4D818}" type="slidenum">
              <a:rPr lang="en-US" altLang="zh-CN" sz="1300"/>
              <a:pPr>
                <a:spcBef>
                  <a:spcPct val="0"/>
                </a:spcBef>
              </a:pPr>
              <a:t>52</a:t>
            </a:fld>
            <a:endParaRPr lang="en-US" altLang="zh-CN" sz="1300"/>
          </a:p>
        </p:txBody>
      </p:sp>
      <p:sp>
        <p:nvSpPr>
          <p:cNvPr id="138243" name="Rectangle 2"/>
          <p:cNvSpPr>
            <a:spLocks noRot="1" noChangeArrowheads="1" noTextEdit="1"/>
          </p:cNvSpPr>
          <p:nvPr>
            <p:ph type="sldImg"/>
          </p:nvPr>
        </p:nvSpPr>
        <p:spPr>
          <a:ln/>
        </p:spPr>
      </p:sp>
      <p:sp>
        <p:nvSpPr>
          <p:cNvPr id="138244"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D544C2D-738D-41B6-9012-33351284C83D}" type="slidenum">
              <a:rPr lang="en-US" altLang="zh-CN" sz="1300"/>
              <a:pPr>
                <a:spcBef>
                  <a:spcPct val="0"/>
                </a:spcBef>
              </a:pPr>
              <a:t>53</a:t>
            </a:fld>
            <a:endParaRPr lang="en-US" altLang="zh-CN" sz="1300"/>
          </a:p>
        </p:txBody>
      </p:sp>
      <p:sp>
        <p:nvSpPr>
          <p:cNvPr id="139267" name="Rectangle 2"/>
          <p:cNvSpPr>
            <a:spLocks noRot="1" noChangeArrowheads="1" noTextEdit="1"/>
          </p:cNvSpPr>
          <p:nvPr>
            <p:ph type="sldImg"/>
          </p:nvPr>
        </p:nvSpPr>
        <p:spPr>
          <a:ln/>
        </p:spPr>
      </p:sp>
      <p:sp>
        <p:nvSpPr>
          <p:cNvPr id="139268"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74314A0B-DF4A-4204-9253-A41EA14B0CC3}" type="slidenum">
              <a:rPr lang="en-US" altLang="zh-CN" sz="1300"/>
              <a:pPr>
                <a:spcBef>
                  <a:spcPct val="0"/>
                </a:spcBef>
              </a:pPr>
              <a:t>54</a:t>
            </a:fld>
            <a:endParaRPr lang="en-US" altLang="zh-CN" sz="1300"/>
          </a:p>
        </p:txBody>
      </p:sp>
      <p:sp>
        <p:nvSpPr>
          <p:cNvPr id="140291" name="Rectangle 2"/>
          <p:cNvSpPr>
            <a:spLocks noRot="1" noChangeArrowheads="1" noTextEdit="1"/>
          </p:cNvSpPr>
          <p:nvPr>
            <p:ph type="sldImg"/>
          </p:nvPr>
        </p:nvSpPr>
        <p:spPr>
          <a:ln/>
        </p:spPr>
      </p:sp>
      <p:sp>
        <p:nvSpPr>
          <p:cNvPr id="140292"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15A67DA6-872C-4037-9FCE-31A2FA6E376A}" type="slidenum">
              <a:rPr lang="en-US" altLang="zh-CN" sz="1300"/>
              <a:pPr>
                <a:spcBef>
                  <a:spcPct val="0"/>
                </a:spcBef>
              </a:pPr>
              <a:t>55</a:t>
            </a:fld>
            <a:endParaRPr lang="en-US" altLang="zh-CN" sz="1300"/>
          </a:p>
        </p:txBody>
      </p:sp>
      <p:sp>
        <p:nvSpPr>
          <p:cNvPr id="141315" name="Rectangle 2"/>
          <p:cNvSpPr>
            <a:spLocks noRot="1" noChangeArrowheads="1" noTextEdit="1"/>
          </p:cNvSpPr>
          <p:nvPr>
            <p:ph type="sldImg"/>
          </p:nvPr>
        </p:nvSpPr>
        <p:spPr>
          <a:ln/>
        </p:spPr>
      </p:sp>
      <p:sp>
        <p:nvSpPr>
          <p:cNvPr id="141316"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DFB3313-1DF4-46D5-BF55-846989B8C16A}" type="slidenum">
              <a:rPr lang="en-US" altLang="zh-CN" sz="1300"/>
              <a:pPr>
                <a:spcBef>
                  <a:spcPct val="0"/>
                </a:spcBef>
              </a:pPr>
              <a:t>56</a:t>
            </a:fld>
            <a:endParaRPr lang="en-US" altLang="zh-CN" sz="1300"/>
          </a:p>
        </p:txBody>
      </p:sp>
      <p:sp>
        <p:nvSpPr>
          <p:cNvPr id="142339" name="Rectangle 2"/>
          <p:cNvSpPr>
            <a:spLocks noRot="1" noChangeArrowheads="1" noTextEdit="1"/>
          </p:cNvSpPr>
          <p:nvPr>
            <p:ph type="sldImg"/>
          </p:nvPr>
        </p:nvSpPr>
        <p:spPr>
          <a:ln/>
        </p:spPr>
      </p:sp>
      <p:sp>
        <p:nvSpPr>
          <p:cNvPr id="142340"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0A90B2EB-4059-462A-84CC-91A808E22087}" type="slidenum">
              <a:rPr lang="en-US" altLang="zh-CN" sz="1300"/>
              <a:pPr>
                <a:spcBef>
                  <a:spcPct val="0"/>
                </a:spcBef>
              </a:pPr>
              <a:t>57</a:t>
            </a:fld>
            <a:endParaRPr lang="en-US" altLang="zh-CN" sz="1300"/>
          </a:p>
        </p:txBody>
      </p:sp>
      <p:sp>
        <p:nvSpPr>
          <p:cNvPr id="143363" name="Rectangle 2"/>
          <p:cNvSpPr>
            <a:spLocks noRot="1" noChangeArrowheads="1" noTextEdit="1"/>
          </p:cNvSpPr>
          <p:nvPr>
            <p:ph type="sldImg"/>
          </p:nvPr>
        </p:nvSpPr>
        <p:spPr>
          <a:ln/>
        </p:spPr>
      </p:sp>
      <p:sp>
        <p:nvSpPr>
          <p:cNvPr id="143364"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C1454F1-50D5-4812-B956-022CC48404CD}" type="slidenum">
              <a:rPr lang="en-US" altLang="zh-CN" sz="1300"/>
              <a:pPr>
                <a:spcBef>
                  <a:spcPct val="0"/>
                </a:spcBef>
              </a:pPr>
              <a:t>58</a:t>
            </a:fld>
            <a:endParaRPr lang="en-US" altLang="zh-CN" sz="1300"/>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xfrm>
            <a:off x="947738" y="4860925"/>
            <a:ext cx="52038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7CC55046-7980-4009-8F18-C24AFCF22C7B}" type="slidenum">
              <a:rPr lang="en-US" altLang="zh-CN" sz="1300"/>
              <a:pPr>
                <a:spcBef>
                  <a:spcPct val="0"/>
                </a:spcBef>
              </a:pPr>
              <a:t>59</a:t>
            </a:fld>
            <a:endParaRPr lang="en-US" altLang="zh-CN" sz="1300"/>
          </a:p>
        </p:txBody>
      </p:sp>
      <p:sp>
        <p:nvSpPr>
          <p:cNvPr id="14541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A57A1EB-9175-4F7C-90F7-C83C085151E2}" type="slidenum">
              <a:rPr lang="en-US" altLang="zh-CN" sz="1300"/>
              <a:pPr algn="r" eaLnBrk="1" hangingPunct="1">
                <a:spcBef>
                  <a:spcPct val="0"/>
                </a:spcBef>
              </a:pPr>
              <a:t>59</a:t>
            </a:fld>
            <a:endParaRPr lang="en-US" altLang="zh-CN" sz="1300"/>
          </a:p>
        </p:txBody>
      </p:sp>
      <p:sp>
        <p:nvSpPr>
          <p:cNvPr id="145412" name="Rectangle 2"/>
          <p:cNvSpPr>
            <a:spLocks noRot="1" noChangeArrowheads="1" noTextEdit="1"/>
          </p:cNvSpPr>
          <p:nvPr>
            <p:ph type="sldImg"/>
          </p:nvPr>
        </p:nvSpPr>
        <p:spPr>
          <a:xfrm>
            <a:off x="992188" y="768350"/>
            <a:ext cx="5114925" cy="3836988"/>
          </a:xfrm>
          <a:ln/>
        </p:spPr>
      </p:sp>
      <p:sp>
        <p:nvSpPr>
          <p:cNvPr id="14541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99CBE9B-2BB2-4D44-9649-6E6CC28C277C}" type="slidenum">
              <a:rPr lang="en-US" altLang="zh-CN" sz="1300"/>
              <a:pPr>
                <a:spcBef>
                  <a:spcPct val="0"/>
                </a:spcBef>
              </a:pPr>
              <a:t>6</a:t>
            </a:fld>
            <a:endParaRPr lang="en-US" altLang="zh-CN" sz="1300"/>
          </a:p>
        </p:txBody>
      </p:sp>
      <p:sp>
        <p:nvSpPr>
          <p:cNvPr id="9113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43892BF-B872-4BE2-8B6A-BE76971D2AF6}" type="slidenum">
              <a:rPr lang="en-US" altLang="zh-CN" sz="1300"/>
              <a:pPr algn="r" eaLnBrk="1" hangingPunct="1">
                <a:spcBef>
                  <a:spcPct val="0"/>
                </a:spcBef>
              </a:pPr>
              <a:t>6</a:t>
            </a:fld>
            <a:endParaRPr lang="en-US" altLang="zh-CN" sz="1300"/>
          </a:p>
        </p:txBody>
      </p:sp>
      <p:sp>
        <p:nvSpPr>
          <p:cNvPr id="91140" name="Rectangle 2"/>
          <p:cNvSpPr>
            <a:spLocks noRo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7A730B7-297F-405B-8238-652F3561A1BB}" type="slidenum">
              <a:rPr lang="en-US" altLang="zh-CN" sz="1300"/>
              <a:pPr>
                <a:spcBef>
                  <a:spcPct val="0"/>
                </a:spcBef>
              </a:pPr>
              <a:t>60</a:t>
            </a:fld>
            <a:endParaRPr lang="en-US" altLang="zh-CN" sz="1300"/>
          </a:p>
        </p:txBody>
      </p:sp>
      <p:sp>
        <p:nvSpPr>
          <p:cNvPr id="14643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367D759-4CD1-414E-9D46-660127E7A978}" type="slidenum">
              <a:rPr lang="en-US" altLang="zh-CN" sz="1300"/>
              <a:pPr algn="r" eaLnBrk="1" hangingPunct="1">
                <a:spcBef>
                  <a:spcPct val="0"/>
                </a:spcBef>
              </a:pPr>
              <a:t>60</a:t>
            </a:fld>
            <a:endParaRPr lang="en-US" altLang="zh-CN" sz="1300"/>
          </a:p>
        </p:txBody>
      </p:sp>
      <p:sp>
        <p:nvSpPr>
          <p:cNvPr id="146436" name="Rectangle 2"/>
          <p:cNvSpPr>
            <a:spLocks noRot="1" noChangeArrowheads="1" noTextEdit="1"/>
          </p:cNvSpPr>
          <p:nvPr>
            <p:ph type="sldImg"/>
          </p:nvPr>
        </p:nvSpPr>
        <p:spPr>
          <a:ln/>
        </p:spPr>
      </p:sp>
      <p:sp>
        <p:nvSpPr>
          <p:cNvPr id="146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3AFBE47-BDFB-47ED-BE76-0D8DE0CAD4B3}" type="slidenum">
              <a:rPr lang="en-US" altLang="zh-CN" sz="1300"/>
              <a:pPr>
                <a:spcBef>
                  <a:spcPct val="0"/>
                </a:spcBef>
              </a:pPr>
              <a:t>61</a:t>
            </a:fld>
            <a:endParaRPr lang="en-US" altLang="zh-CN" sz="1300"/>
          </a:p>
        </p:txBody>
      </p:sp>
      <p:sp>
        <p:nvSpPr>
          <p:cNvPr id="14745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EBA8B9F2-5D77-4320-80E0-16F052126B40}" type="slidenum">
              <a:rPr lang="en-US" altLang="zh-CN" sz="1300"/>
              <a:pPr algn="r" eaLnBrk="1" hangingPunct="1">
                <a:spcBef>
                  <a:spcPct val="0"/>
                </a:spcBef>
              </a:pPr>
              <a:t>61</a:t>
            </a:fld>
            <a:endParaRPr lang="en-US" altLang="zh-CN" sz="1300"/>
          </a:p>
        </p:txBody>
      </p:sp>
      <p:sp>
        <p:nvSpPr>
          <p:cNvPr id="147460" name="Rectangle 2"/>
          <p:cNvSpPr>
            <a:spLocks noRot="1" noChangeArrowheads="1" noTextEdit="1"/>
          </p:cNvSpPr>
          <p:nvPr>
            <p:ph type="sldImg"/>
          </p:nvPr>
        </p:nvSpPr>
        <p:spPr>
          <a:ln/>
        </p:spPr>
      </p:sp>
      <p:sp>
        <p:nvSpPr>
          <p:cNvPr id="147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2CD53C94-A375-4F6B-92F9-341E5C47936E}" type="slidenum">
              <a:rPr lang="en-US" altLang="zh-CN" sz="1300"/>
              <a:pPr>
                <a:spcBef>
                  <a:spcPct val="0"/>
                </a:spcBef>
              </a:pPr>
              <a:t>62</a:t>
            </a:fld>
            <a:endParaRPr lang="en-US" altLang="zh-CN" sz="1300"/>
          </a:p>
        </p:txBody>
      </p:sp>
      <p:sp>
        <p:nvSpPr>
          <p:cNvPr id="14848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4AC5EB5-8A42-427F-8BF2-8C95605536EC}" type="slidenum">
              <a:rPr lang="en-US" altLang="zh-CN" sz="1300"/>
              <a:pPr algn="r" eaLnBrk="1" hangingPunct="1">
                <a:spcBef>
                  <a:spcPct val="0"/>
                </a:spcBef>
              </a:pPr>
              <a:t>62</a:t>
            </a:fld>
            <a:endParaRPr lang="en-US" altLang="zh-CN" sz="1300"/>
          </a:p>
        </p:txBody>
      </p:sp>
      <p:sp>
        <p:nvSpPr>
          <p:cNvPr id="148484" name="Rectangle 2"/>
          <p:cNvSpPr>
            <a:spLocks noRo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29921FB-2001-4E39-A5DA-67FD4EB14680}" type="slidenum">
              <a:rPr lang="en-US" altLang="zh-CN" sz="1300"/>
              <a:pPr>
                <a:spcBef>
                  <a:spcPct val="0"/>
                </a:spcBef>
              </a:pPr>
              <a:t>63</a:t>
            </a:fld>
            <a:endParaRPr lang="en-US" altLang="zh-CN" sz="1300"/>
          </a:p>
        </p:txBody>
      </p:sp>
      <p:sp>
        <p:nvSpPr>
          <p:cNvPr id="14950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FE67047D-EB28-4FCE-93EB-03783B2457BD}" type="slidenum">
              <a:rPr lang="en-US" altLang="zh-CN" sz="1300"/>
              <a:pPr algn="r" eaLnBrk="1" hangingPunct="1">
                <a:spcBef>
                  <a:spcPct val="0"/>
                </a:spcBef>
              </a:pPr>
              <a:t>63</a:t>
            </a:fld>
            <a:endParaRPr lang="en-US" altLang="zh-CN" sz="1300"/>
          </a:p>
        </p:txBody>
      </p:sp>
      <p:sp>
        <p:nvSpPr>
          <p:cNvPr id="149508" name="Rectangle 2"/>
          <p:cNvSpPr>
            <a:spLocks noRot="1" noChangeArrowheads="1" noTextEdit="1"/>
          </p:cNvSpPr>
          <p:nvPr>
            <p:ph type="sldImg"/>
          </p:nvPr>
        </p:nvSpPr>
        <p:spPr>
          <a:ln/>
        </p:spPr>
      </p:sp>
      <p:sp>
        <p:nvSpPr>
          <p:cNvPr id="149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BDD53C7E-51AD-4280-B8DE-1974CEC0634D}" type="slidenum">
              <a:rPr lang="en-US" altLang="zh-CN" sz="1300"/>
              <a:pPr>
                <a:spcBef>
                  <a:spcPct val="0"/>
                </a:spcBef>
              </a:pPr>
              <a:t>64</a:t>
            </a:fld>
            <a:endParaRPr lang="en-US" altLang="zh-CN" sz="1300"/>
          </a:p>
        </p:txBody>
      </p:sp>
      <p:sp>
        <p:nvSpPr>
          <p:cNvPr id="150531" name="Rectangle 2"/>
          <p:cNvSpPr>
            <a:spLocks noRo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BD94615-08ED-4D56-8C2F-4D8D567B59BA}" type="slidenum">
              <a:rPr lang="en-US" altLang="zh-CN" sz="1300"/>
              <a:pPr>
                <a:spcBef>
                  <a:spcPct val="0"/>
                </a:spcBef>
              </a:pPr>
              <a:t>66</a:t>
            </a:fld>
            <a:endParaRPr lang="en-US" altLang="zh-CN" sz="1300"/>
          </a:p>
        </p:txBody>
      </p:sp>
      <p:sp>
        <p:nvSpPr>
          <p:cNvPr id="15155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00F1CBB-2D37-44C6-9F24-88182B899461}" type="slidenum">
              <a:rPr lang="en-US" altLang="zh-CN" sz="1300"/>
              <a:pPr algn="r" eaLnBrk="1" hangingPunct="1">
                <a:spcBef>
                  <a:spcPct val="0"/>
                </a:spcBef>
              </a:pPr>
              <a:t>66</a:t>
            </a:fld>
            <a:endParaRPr lang="en-US" altLang="zh-CN" sz="1300"/>
          </a:p>
        </p:txBody>
      </p:sp>
      <p:sp>
        <p:nvSpPr>
          <p:cNvPr id="151556" name="Rectangle 2"/>
          <p:cNvSpPr>
            <a:spLocks noRot="1" noChangeArrowheads="1" noTextEdit="1"/>
          </p:cNvSpPr>
          <p:nvPr>
            <p:ph type="sldImg"/>
          </p:nvPr>
        </p:nvSpPr>
        <p:spPr>
          <a:xfrm>
            <a:off x="992188" y="768350"/>
            <a:ext cx="5114925" cy="3836988"/>
          </a:xfrm>
          <a:ln/>
        </p:spPr>
      </p:sp>
      <p:sp>
        <p:nvSpPr>
          <p:cNvPr id="151557"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78CDEAE-7627-49D9-AACD-9DFE7EE6DDBA}" type="slidenum">
              <a:rPr lang="en-US" altLang="zh-CN" sz="1300"/>
              <a:pPr>
                <a:spcBef>
                  <a:spcPct val="0"/>
                </a:spcBef>
              </a:pPr>
              <a:t>67</a:t>
            </a:fld>
            <a:endParaRPr lang="en-US" altLang="zh-CN" sz="1300"/>
          </a:p>
        </p:txBody>
      </p:sp>
      <p:sp>
        <p:nvSpPr>
          <p:cNvPr id="15257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3CA58C3-E93D-46EC-ADC9-A018A79DCDA5}" type="slidenum">
              <a:rPr lang="en-US" altLang="zh-CN" sz="1300"/>
              <a:pPr algn="r" eaLnBrk="1" hangingPunct="1">
                <a:spcBef>
                  <a:spcPct val="0"/>
                </a:spcBef>
              </a:pPr>
              <a:t>67</a:t>
            </a:fld>
            <a:endParaRPr lang="en-US" altLang="zh-CN" sz="1300"/>
          </a:p>
        </p:txBody>
      </p:sp>
      <p:sp>
        <p:nvSpPr>
          <p:cNvPr id="152580" name="Rectangle 2"/>
          <p:cNvSpPr>
            <a:spLocks noRot="1" noChangeArrowheads="1" noTextEdit="1"/>
          </p:cNvSpPr>
          <p:nvPr>
            <p:ph type="sldImg"/>
          </p:nvPr>
        </p:nvSpPr>
        <p:spPr>
          <a:ln/>
        </p:spPr>
      </p:sp>
      <p:sp>
        <p:nvSpPr>
          <p:cNvPr id="152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4BAB8E1-AC0A-4F92-BF2B-3726465C5FD9}" type="slidenum">
              <a:rPr lang="en-US" altLang="zh-CN" sz="1300"/>
              <a:pPr>
                <a:spcBef>
                  <a:spcPct val="0"/>
                </a:spcBef>
              </a:pPr>
              <a:t>68</a:t>
            </a:fld>
            <a:endParaRPr lang="en-US" altLang="zh-CN" sz="1300"/>
          </a:p>
        </p:txBody>
      </p:sp>
      <p:sp>
        <p:nvSpPr>
          <p:cNvPr id="15360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4599528B-D085-4373-BDD2-0CB244A1B634}" type="slidenum">
              <a:rPr lang="en-US" altLang="zh-CN" sz="1300"/>
              <a:pPr algn="r" eaLnBrk="1" hangingPunct="1">
                <a:spcBef>
                  <a:spcPct val="0"/>
                </a:spcBef>
              </a:pPr>
              <a:t>68</a:t>
            </a:fld>
            <a:endParaRPr lang="en-US" altLang="zh-CN" sz="1300"/>
          </a:p>
        </p:txBody>
      </p:sp>
      <p:sp>
        <p:nvSpPr>
          <p:cNvPr id="153604" name="Rectangle 2"/>
          <p:cNvSpPr>
            <a:spLocks noRot="1" noChangeArrowheads="1" noTextEdit="1"/>
          </p:cNvSpPr>
          <p:nvPr>
            <p:ph type="sldImg"/>
          </p:nvPr>
        </p:nvSpPr>
        <p:spPr>
          <a:ln/>
        </p:spPr>
      </p:sp>
      <p:sp>
        <p:nvSpPr>
          <p:cNvPr id="153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4B2F673-E69A-47CC-9887-4BA10FB93ECA}" type="slidenum">
              <a:rPr lang="en-US" altLang="zh-CN" sz="1300"/>
              <a:pPr>
                <a:spcBef>
                  <a:spcPct val="0"/>
                </a:spcBef>
              </a:pPr>
              <a:t>69</a:t>
            </a:fld>
            <a:endParaRPr lang="en-US" altLang="zh-CN" sz="1300"/>
          </a:p>
        </p:txBody>
      </p:sp>
      <p:sp>
        <p:nvSpPr>
          <p:cNvPr id="15462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01E07958-D4B1-4103-814E-16D9C3B58649}" type="slidenum">
              <a:rPr lang="en-US" altLang="zh-CN" sz="1300"/>
              <a:pPr algn="r" eaLnBrk="1" hangingPunct="1">
                <a:spcBef>
                  <a:spcPct val="0"/>
                </a:spcBef>
              </a:pPr>
              <a:t>69</a:t>
            </a:fld>
            <a:endParaRPr lang="en-US" altLang="zh-CN" sz="1300"/>
          </a:p>
        </p:txBody>
      </p:sp>
      <p:sp>
        <p:nvSpPr>
          <p:cNvPr id="154628" name="Rectangle 2"/>
          <p:cNvSpPr>
            <a:spLocks noRot="1" noChangeArrowheads="1" noTextEdit="1"/>
          </p:cNvSpPr>
          <p:nvPr>
            <p:ph type="sldImg"/>
          </p:nvPr>
        </p:nvSpPr>
        <p:spPr>
          <a:ln/>
        </p:spPr>
      </p:sp>
      <p:sp>
        <p:nvSpPr>
          <p:cNvPr id="154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C41FABE-11AF-42CD-908F-F2FFC91E6A2D}" type="slidenum">
              <a:rPr lang="en-US" altLang="zh-CN" sz="1300"/>
              <a:pPr>
                <a:spcBef>
                  <a:spcPct val="0"/>
                </a:spcBef>
              </a:pPr>
              <a:t>70</a:t>
            </a:fld>
            <a:endParaRPr lang="en-US" altLang="zh-CN" sz="1300"/>
          </a:p>
        </p:txBody>
      </p:sp>
      <p:sp>
        <p:nvSpPr>
          <p:cNvPr id="15565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F80EBE7-11CB-4611-92E6-88F3B07B0A9A}" type="slidenum">
              <a:rPr lang="en-US" altLang="zh-CN" sz="1300"/>
              <a:pPr algn="r" eaLnBrk="1" hangingPunct="1">
                <a:spcBef>
                  <a:spcPct val="0"/>
                </a:spcBef>
              </a:pPr>
              <a:t>70</a:t>
            </a:fld>
            <a:endParaRPr lang="en-US" altLang="zh-CN" sz="1300"/>
          </a:p>
        </p:txBody>
      </p:sp>
      <p:sp>
        <p:nvSpPr>
          <p:cNvPr id="155652" name="Rectangle 2"/>
          <p:cNvSpPr>
            <a:spLocks noRot="1" noChangeArrowheads="1" noTextEdit="1"/>
          </p:cNvSpPr>
          <p:nvPr>
            <p:ph type="sldImg"/>
          </p:nvPr>
        </p:nvSpPr>
        <p:spPr>
          <a:ln/>
        </p:spPr>
      </p:sp>
      <p:sp>
        <p:nvSpPr>
          <p:cNvPr id="155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A8E1007-0C1B-416E-A604-F10D5ADA784D}" type="slidenum">
              <a:rPr lang="en-US" altLang="zh-CN" sz="1300"/>
              <a:pPr>
                <a:spcBef>
                  <a:spcPct val="0"/>
                </a:spcBef>
              </a:pPr>
              <a:t>7</a:t>
            </a:fld>
            <a:endParaRPr lang="en-US" altLang="zh-CN" sz="1300"/>
          </a:p>
        </p:txBody>
      </p:sp>
      <p:sp>
        <p:nvSpPr>
          <p:cNvPr id="9216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8B9EBA22-3041-4E55-B443-9D8AF130444A}" type="slidenum">
              <a:rPr lang="en-US" altLang="zh-CN" sz="1300"/>
              <a:pPr algn="r" eaLnBrk="1" hangingPunct="1">
                <a:spcBef>
                  <a:spcPct val="0"/>
                </a:spcBef>
              </a:pPr>
              <a:t>7</a:t>
            </a:fld>
            <a:endParaRPr lang="en-US" altLang="zh-CN" sz="1300"/>
          </a:p>
        </p:txBody>
      </p:sp>
      <p:sp>
        <p:nvSpPr>
          <p:cNvPr id="92164" name="Rectangle 2"/>
          <p:cNvSpPr>
            <a:spLocks noRot="1" noChangeArrowheads="1" noTextEdit="1"/>
          </p:cNvSpPr>
          <p:nvPr>
            <p:ph type="sldImg"/>
          </p:nvPr>
        </p:nvSpPr>
        <p:spPr>
          <a:xfrm>
            <a:off x="992188" y="768350"/>
            <a:ext cx="5114925" cy="3836988"/>
          </a:xfrm>
          <a:ln/>
        </p:spPr>
      </p:sp>
      <p:sp>
        <p:nvSpPr>
          <p:cNvPr id="92165"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80B91D6-B9B6-4482-8EA6-E3CA831325BF}" type="slidenum">
              <a:rPr lang="en-US" altLang="zh-CN" sz="1300"/>
              <a:pPr>
                <a:spcBef>
                  <a:spcPct val="0"/>
                </a:spcBef>
              </a:pPr>
              <a:t>71</a:t>
            </a:fld>
            <a:endParaRPr lang="en-US" altLang="zh-CN" sz="1300"/>
          </a:p>
        </p:txBody>
      </p:sp>
      <p:sp>
        <p:nvSpPr>
          <p:cNvPr id="15667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76355C-83CD-4C69-841C-83DB0AB13246}" type="slidenum">
              <a:rPr lang="en-US" altLang="zh-CN" sz="1300"/>
              <a:pPr algn="r" eaLnBrk="1" hangingPunct="1">
                <a:spcBef>
                  <a:spcPct val="0"/>
                </a:spcBef>
              </a:pPr>
              <a:t>71</a:t>
            </a:fld>
            <a:endParaRPr lang="en-US" altLang="zh-CN" sz="1300"/>
          </a:p>
        </p:txBody>
      </p:sp>
      <p:sp>
        <p:nvSpPr>
          <p:cNvPr id="156676" name="Rectangle 2"/>
          <p:cNvSpPr>
            <a:spLocks noRot="1" noChangeArrowheads="1" noTextEdit="1"/>
          </p:cNvSpPr>
          <p:nvPr>
            <p:ph type="sldImg"/>
          </p:nvPr>
        </p:nvSpPr>
        <p:spPr>
          <a:ln/>
        </p:spPr>
      </p:sp>
      <p:sp>
        <p:nvSpPr>
          <p:cNvPr id="156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75F23C7-F162-48D6-925C-4C362CE5D3D6}" type="slidenum">
              <a:rPr lang="en-US" altLang="zh-CN" sz="1300"/>
              <a:pPr>
                <a:spcBef>
                  <a:spcPct val="0"/>
                </a:spcBef>
              </a:pPr>
              <a:t>72</a:t>
            </a:fld>
            <a:endParaRPr lang="en-US" altLang="zh-CN" sz="1300"/>
          </a:p>
        </p:txBody>
      </p:sp>
      <p:sp>
        <p:nvSpPr>
          <p:cNvPr id="15769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0EAAB76-4AAC-45DE-99CD-EE52C88677A0}" type="slidenum">
              <a:rPr lang="en-US" altLang="zh-CN" sz="1300"/>
              <a:pPr algn="r" eaLnBrk="1" hangingPunct="1">
                <a:spcBef>
                  <a:spcPct val="0"/>
                </a:spcBef>
              </a:pPr>
              <a:t>72</a:t>
            </a:fld>
            <a:endParaRPr lang="en-US" altLang="zh-CN" sz="1300"/>
          </a:p>
        </p:txBody>
      </p:sp>
      <p:sp>
        <p:nvSpPr>
          <p:cNvPr id="157700" name="Rectangle 2"/>
          <p:cNvSpPr>
            <a:spLocks noRot="1" noChangeArrowheads="1" noTextEdit="1"/>
          </p:cNvSpPr>
          <p:nvPr>
            <p:ph type="sldImg"/>
          </p:nvPr>
        </p:nvSpPr>
        <p:spPr>
          <a:ln/>
        </p:spPr>
      </p:sp>
      <p:sp>
        <p:nvSpPr>
          <p:cNvPr id="157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0889C4C-F1B7-40F5-9CFA-FC02717D7183}" type="slidenum">
              <a:rPr lang="en-US" altLang="zh-CN" sz="1300"/>
              <a:pPr>
                <a:spcBef>
                  <a:spcPct val="0"/>
                </a:spcBef>
              </a:pPr>
              <a:t>73</a:t>
            </a:fld>
            <a:endParaRPr lang="en-US" altLang="zh-CN" sz="1300"/>
          </a:p>
        </p:txBody>
      </p:sp>
      <p:sp>
        <p:nvSpPr>
          <p:cNvPr id="15872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500A8436-87D9-45E1-81FD-96D28EEE724B}" type="slidenum">
              <a:rPr lang="en-US" altLang="zh-CN" sz="1300"/>
              <a:pPr algn="r" eaLnBrk="1" hangingPunct="1">
                <a:spcBef>
                  <a:spcPct val="0"/>
                </a:spcBef>
              </a:pPr>
              <a:t>73</a:t>
            </a:fld>
            <a:endParaRPr lang="en-US" altLang="zh-CN" sz="1300"/>
          </a:p>
        </p:txBody>
      </p:sp>
      <p:sp>
        <p:nvSpPr>
          <p:cNvPr id="158724" name="Rectangle 2"/>
          <p:cNvSpPr>
            <a:spLocks noRot="1" noChangeArrowheads="1" noTextEdit="1"/>
          </p:cNvSpPr>
          <p:nvPr>
            <p:ph type="sldImg"/>
          </p:nvPr>
        </p:nvSpPr>
        <p:spPr>
          <a:ln/>
        </p:spPr>
      </p:sp>
      <p:sp>
        <p:nvSpPr>
          <p:cNvPr id="158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7FA2B30-4CE2-4F0D-BB1D-4DAA2F34E257}" type="slidenum">
              <a:rPr lang="en-US" altLang="zh-CN" sz="1300"/>
              <a:pPr>
                <a:spcBef>
                  <a:spcPct val="0"/>
                </a:spcBef>
              </a:pPr>
              <a:t>74</a:t>
            </a:fld>
            <a:endParaRPr lang="en-US" altLang="zh-CN" sz="1300"/>
          </a:p>
        </p:txBody>
      </p:sp>
      <p:sp>
        <p:nvSpPr>
          <p:cNvPr id="15974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E037F02-1E8B-4827-959E-8EA197B8C31D}" type="slidenum">
              <a:rPr lang="en-US" altLang="zh-CN" sz="1300"/>
              <a:pPr algn="r" eaLnBrk="1" hangingPunct="1">
                <a:spcBef>
                  <a:spcPct val="0"/>
                </a:spcBef>
              </a:pPr>
              <a:t>74</a:t>
            </a:fld>
            <a:endParaRPr lang="en-US" altLang="zh-CN" sz="1300"/>
          </a:p>
        </p:txBody>
      </p:sp>
      <p:sp>
        <p:nvSpPr>
          <p:cNvPr id="159748" name="Rectangle 2"/>
          <p:cNvSpPr>
            <a:spLocks noRot="1" noChangeArrowheads="1" noTextEdit="1"/>
          </p:cNvSpPr>
          <p:nvPr>
            <p:ph type="sldImg"/>
          </p:nvPr>
        </p:nvSpPr>
        <p:spPr>
          <a:ln/>
        </p:spPr>
      </p:sp>
      <p:sp>
        <p:nvSpPr>
          <p:cNvPr id="159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804CF084-204A-4666-B3EA-4626F82024F0}" type="slidenum">
              <a:rPr lang="en-US" altLang="zh-CN" sz="1300"/>
              <a:pPr>
                <a:spcBef>
                  <a:spcPct val="0"/>
                </a:spcBef>
              </a:pPr>
              <a:t>75</a:t>
            </a:fld>
            <a:endParaRPr lang="en-US" altLang="zh-CN" sz="1300"/>
          </a:p>
        </p:txBody>
      </p:sp>
      <p:sp>
        <p:nvSpPr>
          <p:cNvPr id="16077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1C00F687-2795-40AB-8B37-458D4D227594}" type="slidenum">
              <a:rPr lang="en-US" altLang="zh-CN" sz="1300"/>
              <a:pPr algn="r" eaLnBrk="1" hangingPunct="1">
                <a:spcBef>
                  <a:spcPct val="0"/>
                </a:spcBef>
              </a:pPr>
              <a:t>75</a:t>
            </a:fld>
            <a:endParaRPr lang="en-US" altLang="zh-CN" sz="1300"/>
          </a:p>
        </p:txBody>
      </p:sp>
      <p:sp>
        <p:nvSpPr>
          <p:cNvPr id="160772" name="Rectangle 2"/>
          <p:cNvSpPr>
            <a:spLocks noRot="1" noChangeArrowheads="1" noTextEdit="1"/>
          </p:cNvSpPr>
          <p:nvPr>
            <p:ph type="sldImg"/>
          </p:nvPr>
        </p:nvSpPr>
        <p:spPr>
          <a:xfrm>
            <a:off x="992188" y="768350"/>
            <a:ext cx="5114925" cy="3836988"/>
          </a:xfrm>
          <a:ln/>
        </p:spPr>
      </p:sp>
      <p:sp>
        <p:nvSpPr>
          <p:cNvPr id="16077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2551A50-E4E0-474B-8D92-8B46D312762A}" type="slidenum">
              <a:rPr lang="en-US" altLang="zh-CN" sz="1300"/>
              <a:pPr>
                <a:spcBef>
                  <a:spcPct val="0"/>
                </a:spcBef>
              </a:pPr>
              <a:t>76</a:t>
            </a:fld>
            <a:endParaRPr lang="en-US" altLang="zh-CN" sz="1300"/>
          </a:p>
        </p:txBody>
      </p:sp>
      <p:sp>
        <p:nvSpPr>
          <p:cNvPr id="16179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E0CC42A-2A36-47D8-83D4-30859BC0800A}" type="slidenum">
              <a:rPr lang="en-US" altLang="zh-CN" sz="1300"/>
              <a:pPr algn="r" eaLnBrk="1" hangingPunct="1">
                <a:spcBef>
                  <a:spcPct val="0"/>
                </a:spcBef>
              </a:pPr>
              <a:t>76</a:t>
            </a:fld>
            <a:endParaRPr lang="en-US" altLang="zh-CN" sz="1300"/>
          </a:p>
        </p:txBody>
      </p:sp>
      <p:sp>
        <p:nvSpPr>
          <p:cNvPr id="161796" name="Rectangle 2"/>
          <p:cNvSpPr>
            <a:spLocks noRot="1" noChangeArrowheads="1" noTextEdit="1"/>
          </p:cNvSpPr>
          <p:nvPr>
            <p:ph type="sldImg"/>
          </p:nvPr>
        </p:nvSpPr>
        <p:spPr>
          <a:ln/>
        </p:spPr>
      </p:sp>
      <p:sp>
        <p:nvSpPr>
          <p:cNvPr id="161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DB4953D9-94C9-427D-9837-CADA547C2B4D}" type="slidenum">
              <a:rPr lang="en-US" altLang="zh-CN" sz="1300"/>
              <a:pPr>
                <a:spcBef>
                  <a:spcPct val="0"/>
                </a:spcBef>
              </a:pPr>
              <a:t>77</a:t>
            </a:fld>
            <a:endParaRPr lang="en-US" altLang="zh-CN" sz="1300"/>
          </a:p>
        </p:txBody>
      </p:sp>
      <p:sp>
        <p:nvSpPr>
          <p:cNvPr id="162819"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9F37747-498D-4B5E-BDCA-3449EE3EAF2D}" type="slidenum">
              <a:rPr lang="en-US" altLang="zh-CN" sz="1300"/>
              <a:pPr algn="r" eaLnBrk="1" hangingPunct="1">
                <a:spcBef>
                  <a:spcPct val="0"/>
                </a:spcBef>
              </a:pPr>
              <a:t>77</a:t>
            </a:fld>
            <a:endParaRPr lang="en-US" altLang="zh-CN" sz="1300"/>
          </a:p>
        </p:txBody>
      </p:sp>
      <p:sp>
        <p:nvSpPr>
          <p:cNvPr id="162820" name="Rectangle 2"/>
          <p:cNvSpPr>
            <a:spLocks noRot="1" noChangeArrowheads="1" noTextEdit="1"/>
          </p:cNvSpPr>
          <p:nvPr>
            <p:ph type="sldImg"/>
          </p:nvPr>
        </p:nvSpPr>
        <p:spPr>
          <a:ln/>
        </p:spPr>
      </p:sp>
      <p:sp>
        <p:nvSpPr>
          <p:cNvPr id="162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C9CD72B-A054-4176-9CA1-BA02A193FBC5}" type="slidenum">
              <a:rPr lang="en-US" altLang="zh-CN" sz="1300"/>
              <a:pPr>
                <a:spcBef>
                  <a:spcPct val="0"/>
                </a:spcBef>
              </a:pPr>
              <a:t>78</a:t>
            </a:fld>
            <a:endParaRPr lang="en-US" altLang="zh-CN" sz="1300"/>
          </a:p>
        </p:txBody>
      </p:sp>
      <p:sp>
        <p:nvSpPr>
          <p:cNvPr id="163843"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24B85BC1-F9B3-4B05-9819-6132EF795586}" type="slidenum">
              <a:rPr lang="en-US" altLang="zh-CN" sz="1300"/>
              <a:pPr algn="r" eaLnBrk="1" hangingPunct="1">
                <a:spcBef>
                  <a:spcPct val="0"/>
                </a:spcBef>
              </a:pPr>
              <a:t>78</a:t>
            </a:fld>
            <a:endParaRPr lang="en-US" altLang="zh-CN" sz="1300"/>
          </a:p>
        </p:txBody>
      </p:sp>
      <p:sp>
        <p:nvSpPr>
          <p:cNvPr id="163844" name="Rectangle 2"/>
          <p:cNvSpPr>
            <a:spLocks noRot="1" noChangeArrowheads="1" noTextEdit="1"/>
          </p:cNvSpPr>
          <p:nvPr>
            <p:ph type="sldImg"/>
          </p:nvPr>
        </p:nvSpPr>
        <p:spPr>
          <a:ln/>
        </p:spPr>
      </p:sp>
      <p:sp>
        <p:nvSpPr>
          <p:cNvPr id="163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FD13859-B960-46E8-B261-86CBCF3203AF}" type="slidenum">
              <a:rPr lang="en-US" altLang="zh-CN" sz="1300"/>
              <a:pPr>
                <a:spcBef>
                  <a:spcPct val="0"/>
                </a:spcBef>
              </a:pPr>
              <a:t>79</a:t>
            </a:fld>
            <a:endParaRPr lang="en-US" altLang="zh-CN" sz="1300"/>
          </a:p>
        </p:txBody>
      </p:sp>
      <p:sp>
        <p:nvSpPr>
          <p:cNvPr id="16486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DD315964-4DAE-46BE-9B4B-744E6BEF2B98}" type="slidenum">
              <a:rPr lang="en-US" altLang="zh-CN" sz="1300"/>
              <a:pPr algn="r" eaLnBrk="1" hangingPunct="1">
                <a:spcBef>
                  <a:spcPct val="0"/>
                </a:spcBef>
              </a:pPr>
              <a:t>79</a:t>
            </a:fld>
            <a:endParaRPr lang="en-US" altLang="zh-CN" sz="1300"/>
          </a:p>
        </p:txBody>
      </p:sp>
      <p:sp>
        <p:nvSpPr>
          <p:cNvPr id="164868" name="Rectangle 2"/>
          <p:cNvSpPr>
            <a:spLocks noRot="1" noChangeArrowheads="1" noTextEdit="1"/>
          </p:cNvSpPr>
          <p:nvPr>
            <p:ph type="sldImg"/>
          </p:nvPr>
        </p:nvSpPr>
        <p:spPr>
          <a:ln/>
        </p:spPr>
      </p:sp>
      <p:sp>
        <p:nvSpPr>
          <p:cNvPr id="164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C49FAB43-E0E8-4920-85F2-76CCD239523C}" type="slidenum">
              <a:rPr lang="en-US" altLang="zh-CN" sz="1300"/>
              <a:pPr>
                <a:spcBef>
                  <a:spcPct val="0"/>
                </a:spcBef>
              </a:pPr>
              <a:t>80</a:t>
            </a:fld>
            <a:endParaRPr lang="en-US" altLang="zh-CN" sz="1300"/>
          </a:p>
        </p:txBody>
      </p:sp>
      <p:sp>
        <p:nvSpPr>
          <p:cNvPr id="16589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724632EF-9B08-40E0-AAA0-12C47202194B}" type="slidenum">
              <a:rPr lang="en-US" altLang="zh-CN" sz="1300"/>
              <a:pPr algn="r" eaLnBrk="1" hangingPunct="1">
                <a:spcBef>
                  <a:spcPct val="0"/>
                </a:spcBef>
              </a:pPr>
              <a:t>80</a:t>
            </a:fld>
            <a:endParaRPr lang="en-US" altLang="zh-CN" sz="1300"/>
          </a:p>
        </p:txBody>
      </p:sp>
      <p:sp>
        <p:nvSpPr>
          <p:cNvPr id="165892" name="Rectangle 2"/>
          <p:cNvSpPr>
            <a:spLocks noRot="1" noChangeArrowheads="1" noTextEdit="1"/>
          </p:cNvSpPr>
          <p:nvPr>
            <p:ph type="sldImg"/>
          </p:nvPr>
        </p:nvSpPr>
        <p:spPr>
          <a:xfrm>
            <a:off x="992188" y="768350"/>
            <a:ext cx="5114925" cy="3836988"/>
          </a:xfrm>
          <a:ln/>
        </p:spPr>
      </p:sp>
      <p:sp>
        <p:nvSpPr>
          <p:cNvPr id="165893"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391ED86-F710-4C9D-8626-EE43FA0E81C8}" type="slidenum">
              <a:rPr lang="en-US" altLang="zh-CN" sz="1300"/>
              <a:pPr>
                <a:spcBef>
                  <a:spcPct val="0"/>
                </a:spcBef>
              </a:pPr>
              <a:t>8</a:t>
            </a:fld>
            <a:endParaRPr lang="en-US" altLang="zh-CN" sz="1300"/>
          </a:p>
        </p:txBody>
      </p:sp>
      <p:sp>
        <p:nvSpPr>
          <p:cNvPr id="93187"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2FDEDDB-7364-48CC-AFD9-B45230B9CBF6}" type="slidenum">
              <a:rPr lang="en-US" altLang="zh-CN" sz="1300"/>
              <a:pPr algn="r" eaLnBrk="1" hangingPunct="1">
                <a:spcBef>
                  <a:spcPct val="0"/>
                </a:spcBef>
              </a:pPr>
              <a:t>8</a:t>
            </a:fld>
            <a:endParaRPr lang="en-US" altLang="zh-CN" sz="1300"/>
          </a:p>
        </p:txBody>
      </p:sp>
      <p:sp>
        <p:nvSpPr>
          <p:cNvPr id="93188" name="Rectangle 2"/>
          <p:cNvSpPr>
            <a:spLocks noRo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4D5B6E82-6D69-4A77-AC7E-BC1544A5E0B7}" type="slidenum">
              <a:rPr lang="en-US" altLang="zh-CN" sz="1300"/>
              <a:pPr>
                <a:spcBef>
                  <a:spcPct val="0"/>
                </a:spcBef>
              </a:pPr>
              <a:t>81</a:t>
            </a:fld>
            <a:endParaRPr lang="en-US" altLang="zh-CN" sz="1300"/>
          </a:p>
        </p:txBody>
      </p:sp>
      <p:sp>
        <p:nvSpPr>
          <p:cNvPr id="166915"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68475427-5D59-4E6E-911A-CB34EE777A2F}" type="slidenum">
              <a:rPr lang="en-US" altLang="zh-CN" sz="1300"/>
              <a:pPr algn="r" eaLnBrk="1" hangingPunct="1">
                <a:spcBef>
                  <a:spcPct val="0"/>
                </a:spcBef>
              </a:pPr>
              <a:t>81</a:t>
            </a:fld>
            <a:endParaRPr lang="en-US" altLang="zh-CN" sz="1300"/>
          </a:p>
        </p:txBody>
      </p:sp>
      <p:sp>
        <p:nvSpPr>
          <p:cNvPr id="166916" name="Rectangle 2"/>
          <p:cNvSpPr>
            <a:spLocks noRot="1" noChangeArrowheads="1" noTextEdit="1"/>
          </p:cNvSpPr>
          <p:nvPr>
            <p:ph type="sldImg"/>
          </p:nvPr>
        </p:nvSpPr>
        <p:spPr>
          <a:ln/>
        </p:spPr>
      </p:sp>
      <p:sp>
        <p:nvSpPr>
          <p:cNvPr id="166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C7EDB35-07DA-4959-BC83-503DE0A84E71}" type="slidenum">
              <a:rPr lang="en-US" altLang="zh-CN" sz="1300"/>
              <a:pPr>
                <a:spcBef>
                  <a:spcPct val="0"/>
                </a:spcBef>
              </a:pPr>
              <a:t>9</a:t>
            </a:fld>
            <a:endParaRPr lang="en-US" altLang="zh-CN" sz="1300"/>
          </a:p>
        </p:txBody>
      </p:sp>
      <p:sp>
        <p:nvSpPr>
          <p:cNvPr id="94211"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charset="0"/>
                <a:ea typeface="宋体" pitchFamily="2" charset="-122"/>
              </a:defRPr>
            </a:lvl1pPr>
            <a:lvl2pPr marL="742950" indent="-285750" defTabSz="990600">
              <a:spcBef>
                <a:spcPct val="30000"/>
              </a:spcBef>
              <a:defRPr sz="1200">
                <a:solidFill>
                  <a:schemeClr val="tx1"/>
                </a:solidFill>
                <a:latin typeface="Arial" charset="0"/>
                <a:ea typeface="宋体" pitchFamily="2" charset="-122"/>
              </a:defRPr>
            </a:lvl2pPr>
            <a:lvl3pPr marL="1143000" indent="-228600" defTabSz="990600">
              <a:spcBef>
                <a:spcPct val="30000"/>
              </a:spcBef>
              <a:defRPr sz="1200">
                <a:solidFill>
                  <a:schemeClr val="tx1"/>
                </a:solidFill>
                <a:latin typeface="Arial" charset="0"/>
                <a:ea typeface="宋体" pitchFamily="2" charset="-122"/>
              </a:defRPr>
            </a:lvl3pPr>
            <a:lvl4pPr marL="1600200" indent="-228600" defTabSz="990600">
              <a:spcBef>
                <a:spcPct val="30000"/>
              </a:spcBef>
              <a:defRPr sz="1200">
                <a:solidFill>
                  <a:schemeClr val="tx1"/>
                </a:solidFill>
                <a:latin typeface="Arial" charset="0"/>
                <a:ea typeface="宋体" pitchFamily="2" charset="-122"/>
              </a:defRPr>
            </a:lvl4pPr>
            <a:lvl5pPr marL="2057400" indent="-228600" defTabSz="990600">
              <a:spcBef>
                <a:spcPct val="30000"/>
              </a:spcBef>
              <a:defRPr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AA6E9A85-7935-42D6-8077-C562C46420E9}" type="slidenum">
              <a:rPr lang="en-US" altLang="zh-CN" sz="1300"/>
              <a:pPr algn="r" eaLnBrk="1" hangingPunct="1">
                <a:spcBef>
                  <a:spcPct val="0"/>
                </a:spcBef>
              </a:pPr>
              <a:t>9</a:t>
            </a:fld>
            <a:endParaRPr lang="en-US" altLang="zh-CN" sz="1300"/>
          </a:p>
        </p:txBody>
      </p:sp>
      <p:sp>
        <p:nvSpPr>
          <p:cNvPr id="94212" name="Rectangle 2"/>
          <p:cNvSpPr>
            <a:spLocks noRo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1018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3381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858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858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1132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66800"/>
            <a:ext cx="40386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038600" cy="579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310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66800"/>
            <a:ext cx="8229600" cy="5791200"/>
          </a:xfrm>
        </p:spPr>
        <p:txBody>
          <a:bodyPr/>
          <a:lstStyle/>
          <a:p>
            <a:pPr lvl="0"/>
            <a:endParaRPr lang="zh-CN" altLang="en-US" noProof="0" smtClean="0"/>
          </a:p>
        </p:txBody>
      </p:sp>
    </p:spTree>
    <p:extLst>
      <p:ext uri="{BB962C8B-B14F-4D97-AF65-F5344CB8AC3E}">
        <p14:creationId xmlns:p14="http://schemas.microsoft.com/office/powerpoint/2010/main" val="1235097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0"/>
            <a:ext cx="8305800" cy="1143000"/>
          </a:xfrm>
        </p:spPr>
        <p:txBody>
          <a:bodyPr/>
          <a:lstStyle/>
          <a:p>
            <a:r>
              <a:rPr lang="zh-CN" altLang="en-US" smtClean="0"/>
              <a:t>单击此处编辑母版标题样式</a:t>
            </a:r>
            <a:endParaRPr lang="en-US"/>
          </a:p>
        </p:txBody>
      </p:sp>
      <p:sp>
        <p:nvSpPr>
          <p:cNvPr id="3" name="内容占位符 2"/>
          <p:cNvSpPr>
            <a:spLocks noGrp="1"/>
          </p:cNvSpPr>
          <p:nvPr>
            <p:ph sz="quarter" idx="1"/>
          </p:nvPr>
        </p:nvSpPr>
        <p:spPr>
          <a:xfrm>
            <a:off x="457200" y="12192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4648200" y="12192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57200" y="40386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8200" y="4038600"/>
            <a:ext cx="4038600" cy="2667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96172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438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917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66800"/>
            <a:ext cx="4038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038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2855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976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0689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08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2103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9150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066800"/>
            <a:ext cx="8229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Times New Roman" pitchFamily="18" charset="0"/>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itchFamily="18"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ea typeface="+mn-ea"/>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ea typeface="+mn-ea"/>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oleObject" Target="../embeddings/oleObject5.bin"/></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zh-CN" altLang="en-US" smtClean="0"/>
              <a:t>第</a:t>
            </a:r>
            <a:r>
              <a:rPr lang="en-US" altLang="zh-CN" smtClean="0"/>
              <a:t>2</a:t>
            </a:r>
            <a:r>
              <a:rPr lang="zh-CN" altLang="en-US" smtClean="0"/>
              <a:t>章分布式系统设计的关注点 </a:t>
            </a:r>
          </a:p>
        </p:txBody>
      </p:sp>
      <p:sp>
        <p:nvSpPr>
          <p:cNvPr id="2051" name="副标题 1"/>
          <p:cNvSpPr>
            <a:spLocks noGrp="1"/>
          </p:cNvSpPr>
          <p:nvPr>
            <p:ph type="subTitle" idx="1"/>
          </p:nvPr>
        </p:nvSpPr>
        <p:spPr/>
        <p:txBody>
          <a:bodyPr/>
          <a:lstStyle/>
          <a:p>
            <a:pPr algn="l"/>
            <a:r>
              <a:rPr lang="zh-CN" altLang="en-US" smtClean="0"/>
              <a:t>参考文献：</a:t>
            </a:r>
            <a:endParaRPr lang="en-US" altLang="zh-CN" smtClean="0"/>
          </a:p>
          <a:p>
            <a:pPr algn="l"/>
            <a:r>
              <a:rPr lang="en-US" altLang="zh-CN" smtClean="0"/>
              <a:t>CDK5, Chapter 2, System models</a:t>
            </a:r>
            <a:endParaRPr lang="en-US"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4000" smtClean="0"/>
              <a:t>Numbers Everyone Should Know </a:t>
            </a:r>
          </a:p>
        </p:txBody>
      </p:sp>
      <p:sp>
        <p:nvSpPr>
          <p:cNvPr id="11267" name="Rectangle 3"/>
          <p:cNvSpPr>
            <a:spLocks noGrp="1" noChangeArrowheads="1"/>
          </p:cNvSpPr>
          <p:nvPr>
            <p:ph type="body" idx="1"/>
          </p:nvPr>
        </p:nvSpPr>
        <p:spPr>
          <a:xfrm>
            <a:off x="457200" y="1066800"/>
            <a:ext cx="8534400" cy="5791200"/>
          </a:xfrm>
        </p:spPr>
        <p:txBody>
          <a:bodyPr/>
          <a:lstStyle/>
          <a:p>
            <a:pPr eaLnBrk="1" hangingPunct="1">
              <a:lnSpc>
                <a:spcPct val="90000"/>
              </a:lnSpc>
              <a:buFontTx/>
              <a:buNone/>
            </a:pPr>
            <a:r>
              <a:rPr lang="en-US" altLang="zh-CN" sz="2800" smtClean="0"/>
              <a:t>L1 cache reference                                        0.5 ns</a:t>
            </a:r>
          </a:p>
          <a:p>
            <a:pPr eaLnBrk="1" hangingPunct="1">
              <a:lnSpc>
                <a:spcPct val="90000"/>
              </a:lnSpc>
              <a:buFontTx/>
              <a:buNone/>
            </a:pPr>
            <a:r>
              <a:rPr lang="en-US" altLang="zh-CN" sz="2800" smtClean="0"/>
              <a:t>Branch mispredict                                             5 ns</a:t>
            </a:r>
          </a:p>
          <a:p>
            <a:pPr eaLnBrk="1" hangingPunct="1">
              <a:lnSpc>
                <a:spcPct val="90000"/>
              </a:lnSpc>
              <a:buFontTx/>
              <a:buNone/>
            </a:pPr>
            <a:r>
              <a:rPr lang="en-US" altLang="zh-CN" sz="2800" smtClean="0"/>
              <a:t>L2 cache reference                                           7 ns</a:t>
            </a:r>
          </a:p>
          <a:p>
            <a:pPr eaLnBrk="1" hangingPunct="1">
              <a:lnSpc>
                <a:spcPct val="90000"/>
              </a:lnSpc>
              <a:buFontTx/>
              <a:buNone/>
            </a:pPr>
            <a:r>
              <a:rPr lang="en-US" altLang="zh-CN" sz="2800" smtClean="0"/>
              <a:t>Mutex lock/unlock                                           25 ns</a:t>
            </a:r>
          </a:p>
          <a:p>
            <a:pPr eaLnBrk="1" hangingPunct="1">
              <a:lnSpc>
                <a:spcPct val="90000"/>
              </a:lnSpc>
              <a:buFontTx/>
              <a:buNone/>
            </a:pPr>
            <a:r>
              <a:rPr lang="en-US" altLang="zh-CN" sz="2800" smtClean="0"/>
              <a:t>Main memory reference                                100 ns</a:t>
            </a:r>
          </a:p>
          <a:p>
            <a:pPr eaLnBrk="1" hangingPunct="1">
              <a:lnSpc>
                <a:spcPct val="90000"/>
              </a:lnSpc>
              <a:buFontTx/>
              <a:buNone/>
            </a:pPr>
            <a:r>
              <a:rPr lang="en-US" altLang="zh-CN" sz="2800" smtClean="0"/>
              <a:t>Compress 1K bytes with Zippy                  3,000 ns</a:t>
            </a:r>
          </a:p>
          <a:p>
            <a:pPr eaLnBrk="1" hangingPunct="1">
              <a:lnSpc>
                <a:spcPct val="90000"/>
              </a:lnSpc>
              <a:buFontTx/>
              <a:buNone/>
            </a:pPr>
            <a:r>
              <a:rPr lang="en-US" altLang="zh-CN" sz="2800" smtClean="0"/>
              <a:t>Send 2K bytes over 1 Gbps network       20,000 ns</a:t>
            </a:r>
          </a:p>
          <a:p>
            <a:pPr eaLnBrk="1" hangingPunct="1">
              <a:lnSpc>
                <a:spcPct val="90000"/>
              </a:lnSpc>
              <a:buFontTx/>
              <a:buNone/>
            </a:pPr>
            <a:r>
              <a:rPr lang="en-US" altLang="zh-CN" sz="2800" smtClean="0"/>
              <a:t>Read 1 MB sequentially from memory    250,000 ns</a:t>
            </a:r>
          </a:p>
          <a:p>
            <a:pPr eaLnBrk="1" hangingPunct="1">
              <a:lnSpc>
                <a:spcPct val="90000"/>
              </a:lnSpc>
              <a:buFontTx/>
              <a:buNone/>
            </a:pPr>
            <a:r>
              <a:rPr lang="en-US" altLang="zh-CN" sz="2800" smtClean="0"/>
              <a:t>Round trip within same datacenter         500,000 ns</a:t>
            </a:r>
          </a:p>
          <a:p>
            <a:pPr eaLnBrk="1" hangingPunct="1">
              <a:lnSpc>
                <a:spcPct val="90000"/>
              </a:lnSpc>
              <a:buFontTx/>
              <a:buNone/>
            </a:pPr>
            <a:r>
              <a:rPr lang="en-US" altLang="zh-CN" sz="2800" smtClean="0"/>
              <a:t>Disk seek                                           10,000,000 ns</a:t>
            </a:r>
          </a:p>
          <a:p>
            <a:pPr eaLnBrk="1" hangingPunct="1">
              <a:lnSpc>
                <a:spcPct val="90000"/>
              </a:lnSpc>
              <a:buFontTx/>
              <a:buNone/>
            </a:pPr>
            <a:r>
              <a:rPr lang="en-US" altLang="zh-CN" sz="2800" smtClean="0"/>
              <a:t>Read 1 MB sequentially from disk     20,000,000 ns</a:t>
            </a:r>
          </a:p>
          <a:p>
            <a:pPr eaLnBrk="1" hangingPunct="1">
              <a:lnSpc>
                <a:spcPct val="90000"/>
              </a:lnSpc>
              <a:buFontTx/>
              <a:buNone/>
            </a:pPr>
            <a:r>
              <a:rPr lang="en-US" altLang="zh-CN" sz="2800" smtClean="0"/>
              <a:t>Send packet CA-&gt;Netherlands-&gt;CA 150,000,000 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z="4000" smtClean="0"/>
              <a:t>Back of the Envelope Calculations</a:t>
            </a:r>
          </a:p>
        </p:txBody>
      </p:sp>
      <p:sp>
        <p:nvSpPr>
          <p:cNvPr id="12291" name="Rectangle 3"/>
          <p:cNvSpPr>
            <a:spLocks noGrp="1" noChangeArrowheads="1"/>
          </p:cNvSpPr>
          <p:nvPr>
            <p:ph type="body" idx="1"/>
          </p:nvPr>
        </p:nvSpPr>
        <p:spPr>
          <a:xfrm>
            <a:off x="457200" y="1066800"/>
            <a:ext cx="8382000" cy="5791200"/>
          </a:xfrm>
        </p:spPr>
        <p:txBody>
          <a:bodyPr/>
          <a:lstStyle/>
          <a:p>
            <a:pPr eaLnBrk="1" hangingPunct="1">
              <a:lnSpc>
                <a:spcPct val="90000"/>
              </a:lnSpc>
              <a:buFontTx/>
              <a:buNone/>
            </a:pPr>
            <a:r>
              <a:rPr lang="en-US" altLang="zh-CN" sz="2400" smtClean="0"/>
              <a:t>How long to generate image results page (30 thumbnails)?</a:t>
            </a:r>
          </a:p>
          <a:p>
            <a:pPr eaLnBrk="1" hangingPunct="1">
              <a:lnSpc>
                <a:spcPct val="90000"/>
              </a:lnSpc>
            </a:pPr>
            <a:r>
              <a:rPr lang="en-US" altLang="zh-CN" sz="2400" smtClean="0"/>
              <a:t>Design 1: Read serially, thumbnail 256K images on the fly</a:t>
            </a:r>
          </a:p>
          <a:p>
            <a:pPr eaLnBrk="1" hangingPunct="1">
              <a:lnSpc>
                <a:spcPct val="90000"/>
              </a:lnSpc>
            </a:pPr>
            <a:r>
              <a:rPr lang="en-US" altLang="zh-CN" sz="2400" smtClean="0"/>
              <a:t>30 seeks * 10 ms/seek + 30 * 256K / 30 MB/s = 560 ms</a:t>
            </a:r>
          </a:p>
          <a:p>
            <a:pPr eaLnBrk="1" hangingPunct="1">
              <a:lnSpc>
                <a:spcPct val="90000"/>
              </a:lnSpc>
            </a:pPr>
            <a:endParaRPr lang="en-US" altLang="zh-CN" sz="2400" smtClean="0"/>
          </a:p>
          <a:p>
            <a:pPr eaLnBrk="1" hangingPunct="1">
              <a:lnSpc>
                <a:spcPct val="90000"/>
              </a:lnSpc>
            </a:pPr>
            <a:r>
              <a:rPr lang="en-US" altLang="zh-CN" sz="2400" smtClean="0"/>
              <a:t>Design 2: Issue reads in parallel:</a:t>
            </a:r>
          </a:p>
          <a:p>
            <a:pPr eaLnBrk="1" hangingPunct="1">
              <a:lnSpc>
                <a:spcPct val="90000"/>
              </a:lnSpc>
            </a:pPr>
            <a:r>
              <a:rPr lang="en-US" altLang="zh-CN" sz="2400" smtClean="0"/>
              <a:t>10 ms/seek + 256K read / 30 MB/s = 18 ms</a:t>
            </a:r>
          </a:p>
          <a:p>
            <a:pPr eaLnBrk="1" hangingPunct="1">
              <a:lnSpc>
                <a:spcPct val="90000"/>
              </a:lnSpc>
            </a:pPr>
            <a:r>
              <a:rPr lang="en-US" altLang="zh-CN" sz="2400" smtClean="0"/>
              <a:t>(Ignores variance, so really more like 30-60 ms, probably)</a:t>
            </a:r>
          </a:p>
          <a:p>
            <a:pPr eaLnBrk="1" hangingPunct="1">
              <a:lnSpc>
                <a:spcPct val="90000"/>
              </a:lnSpc>
            </a:pPr>
            <a:endParaRPr lang="en-US" altLang="zh-CN" sz="2400" smtClean="0"/>
          </a:p>
          <a:p>
            <a:pPr eaLnBrk="1" hangingPunct="1">
              <a:lnSpc>
                <a:spcPct val="90000"/>
              </a:lnSpc>
            </a:pPr>
            <a:r>
              <a:rPr lang="en-US" altLang="zh-CN" sz="2400" smtClean="0"/>
              <a:t>Lots of variations:</a:t>
            </a:r>
          </a:p>
          <a:p>
            <a:pPr eaLnBrk="1" hangingPunct="1">
              <a:lnSpc>
                <a:spcPct val="90000"/>
              </a:lnSpc>
            </a:pPr>
            <a:r>
              <a:rPr lang="en-US" altLang="zh-CN" sz="2400" smtClean="0"/>
              <a:t>– caching (single images? whole sets of thumbnails?)</a:t>
            </a:r>
          </a:p>
          <a:p>
            <a:pPr eaLnBrk="1" hangingPunct="1">
              <a:lnSpc>
                <a:spcPct val="90000"/>
              </a:lnSpc>
            </a:pPr>
            <a:r>
              <a:rPr lang="en-US" altLang="zh-CN" sz="2400" smtClean="0"/>
              <a:t>– pre-computing thumbnails</a:t>
            </a:r>
          </a:p>
          <a:p>
            <a:pPr eaLnBrk="1" hangingPunct="1">
              <a:lnSpc>
                <a:spcPct val="90000"/>
              </a:lnSpc>
            </a:pPr>
            <a:r>
              <a:rPr lang="en-US" altLang="zh-CN" sz="2400" smtClean="0"/>
              <a:t>– …</a:t>
            </a:r>
          </a:p>
          <a:p>
            <a:pPr eaLnBrk="1" hangingPunct="1">
              <a:lnSpc>
                <a:spcPct val="90000"/>
              </a:lnSpc>
            </a:pPr>
            <a:r>
              <a:rPr lang="en-US" altLang="zh-CN" sz="2400" smtClean="0"/>
              <a:t>Back of the envelope helps identify most promising…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457200" y="76200"/>
            <a:ext cx="8229600" cy="762000"/>
          </a:xfrm>
        </p:spPr>
        <p:txBody>
          <a:bodyPr anchor="b"/>
          <a:lstStyle/>
          <a:p>
            <a:pPr eaLnBrk="1" hangingPunct="1"/>
            <a:r>
              <a:rPr lang="zh-CN" altLang="en-US" smtClean="0"/>
              <a:t>面向</a:t>
            </a:r>
            <a:r>
              <a:rPr lang="en-US" altLang="zh-CN" smtClean="0"/>
              <a:t>IoT</a:t>
            </a:r>
            <a:r>
              <a:rPr lang="zh-CN" altLang="en-US" smtClean="0"/>
              <a:t>应用的代理部署</a:t>
            </a:r>
          </a:p>
        </p:txBody>
      </p:sp>
      <p:sp>
        <p:nvSpPr>
          <p:cNvPr id="13315" name="内容占位符 2"/>
          <p:cNvSpPr>
            <a:spLocks noGrp="1"/>
          </p:cNvSpPr>
          <p:nvPr>
            <p:ph idx="4294967295"/>
          </p:nvPr>
        </p:nvSpPr>
        <p:spPr>
          <a:xfrm>
            <a:off x="533400" y="990600"/>
            <a:ext cx="8039100" cy="5867400"/>
          </a:xfrm>
        </p:spPr>
        <p:txBody>
          <a:bodyPr/>
          <a:lstStyle/>
          <a:p>
            <a:pPr marL="469900" indent="-469900" eaLnBrk="1" hangingPunct="1"/>
            <a:r>
              <a:rPr lang="zh-CN" altLang="en-US" sz="2800" smtClean="0"/>
              <a:t>应用场景：国家公园门票管理系统和码头物流监控系统</a:t>
            </a:r>
          </a:p>
          <a:p>
            <a:pPr marL="469900" indent="-469900" eaLnBrk="1" hangingPunct="1"/>
            <a:r>
              <a:rPr lang="zh-CN" altLang="en-US" sz="2800" smtClean="0"/>
              <a:t>代理部署问题：根据事件源的位置和通信模式确定代理服务器的位置，并建立事件源与代理之间的物理连接</a:t>
            </a:r>
          </a:p>
          <a:p>
            <a:pPr marL="469900" indent="-469900" eaLnBrk="1" hangingPunct="1"/>
            <a:r>
              <a:rPr lang="zh-CN" altLang="en-US" sz="2800" smtClean="0"/>
              <a:t>优化目标：</a:t>
            </a:r>
          </a:p>
          <a:p>
            <a:pPr marL="908050" lvl="1" indent="-436563" eaLnBrk="1" hangingPunct="1"/>
            <a:r>
              <a:rPr lang="zh-CN" altLang="en-US" smtClean="0"/>
              <a:t>部署的代理的数量和布线长度需要保持最小，以节约部署成本</a:t>
            </a:r>
          </a:p>
          <a:p>
            <a:pPr marL="908050" lvl="1" indent="-436563" eaLnBrk="1" hangingPunct="1"/>
            <a:r>
              <a:rPr lang="zh-CN" altLang="en-US" smtClean="0"/>
              <a:t>每个代理服务器收集的数据应当相等或接近，以均匀分布处理负载</a:t>
            </a:r>
          </a:p>
          <a:p>
            <a:pPr marL="908050" lvl="1" indent="-436563" eaLnBrk="1" hangingPunct="1"/>
            <a:r>
              <a:rPr lang="zh-CN" altLang="en-US" smtClean="0"/>
              <a:t>从事件源到代理服务器的跳数应当尽量小，以降低消息传递的通信延迟</a:t>
            </a:r>
          </a:p>
        </p:txBody>
      </p:sp>
    </p:spTree>
  </p:cSld>
  <p:clrMapOvr>
    <a:masterClrMapping/>
  </p:clrMapOvr>
  <p:transition advTm="10152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457200" y="228600"/>
            <a:ext cx="8229600" cy="685800"/>
          </a:xfrm>
        </p:spPr>
        <p:txBody>
          <a:bodyPr anchor="b"/>
          <a:lstStyle/>
          <a:p>
            <a:pPr eaLnBrk="1" hangingPunct="1"/>
            <a:r>
              <a:rPr lang="zh-CN" altLang="en-US" sz="4000" smtClean="0"/>
              <a:t>代理部署之问题建模</a:t>
            </a:r>
            <a:r>
              <a:rPr lang="en-US" altLang="zh-CN" sz="4000" smtClean="0"/>
              <a:t>-I</a:t>
            </a:r>
          </a:p>
        </p:txBody>
      </p:sp>
      <p:sp>
        <p:nvSpPr>
          <p:cNvPr id="14339" name="内容占位符 2"/>
          <p:cNvSpPr>
            <a:spLocks noGrp="1"/>
          </p:cNvSpPr>
          <p:nvPr>
            <p:ph idx="4294967295"/>
          </p:nvPr>
        </p:nvSpPr>
        <p:spPr/>
        <p:txBody>
          <a:bodyPr/>
          <a:lstStyle/>
          <a:p>
            <a:pPr marL="469900" indent="-469900" eaLnBrk="1" hangingPunct="1"/>
            <a:r>
              <a:rPr lang="zh-CN" altLang="en-US" smtClean="0"/>
              <a:t>基本概念：事件源根据通信模式分为两类</a:t>
            </a:r>
          </a:p>
          <a:p>
            <a:pPr marL="908050" lvl="1" indent="-436563" eaLnBrk="1" hangingPunct="1"/>
            <a:r>
              <a:rPr lang="zh-CN" altLang="en-US" smtClean="0"/>
              <a:t>有线连接的，称为</a:t>
            </a:r>
            <a:r>
              <a:rPr lang="en-US" altLang="zh-CN" smtClean="0"/>
              <a:t>A</a:t>
            </a:r>
            <a:r>
              <a:rPr lang="zh-CN" altLang="en-US" smtClean="0"/>
              <a:t>类事件源，可以转发数据</a:t>
            </a:r>
          </a:p>
          <a:p>
            <a:pPr marL="908050" lvl="1" indent="-436563" eaLnBrk="1" hangingPunct="1"/>
            <a:r>
              <a:rPr lang="zh-CN" altLang="en-US" smtClean="0"/>
              <a:t>无线连接的，称为</a:t>
            </a:r>
            <a:r>
              <a:rPr lang="en-US" altLang="zh-CN" smtClean="0"/>
              <a:t>B</a:t>
            </a:r>
            <a:r>
              <a:rPr lang="zh-CN" altLang="en-US" smtClean="0"/>
              <a:t>类事件源，不可转发数据</a:t>
            </a:r>
          </a:p>
          <a:p>
            <a:pPr marL="469900" indent="-469900" eaLnBrk="1" hangingPunct="1"/>
            <a:r>
              <a:rPr lang="zh-CN" altLang="en-US" smtClean="0"/>
              <a:t>问题假设</a:t>
            </a:r>
          </a:p>
          <a:p>
            <a:pPr marL="908050" lvl="1" indent="-436563" eaLnBrk="1" hangingPunct="1"/>
            <a:r>
              <a:rPr lang="zh-CN" altLang="en-US" smtClean="0"/>
              <a:t>部署区域为矩形</a:t>
            </a:r>
          </a:p>
          <a:p>
            <a:pPr marL="908050" lvl="1" indent="-436563" eaLnBrk="1" hangingPunct="1"/>
            <a:r>
              <a:rPr lang="zh-CN" altLang="en-US" smtClean="0"/>
              <a:t>每个事件源传递等量的数据</a:t>
            </a:r>
          </a:p>
          <a:p>
            <a:pPr marL="908050" lvl="1" indent="-436563" eaLnBrk="1" hangingPunct="1"/>
            <a:r>
              <a:rPr lang="zh-CN" altLang="en-US" smtClean="0"/>
              <a:t>事件源总是选择将数据发往距其以跳数计最近的代理</a:t>
            </a:r>
          </a:p>
          <a:p>
            <a:pPr marL="469900" indent="-469900" eaLnBrk="1" hangingPunct="1"/>
            <a:r>
              <a:rPr lang="zh-CN" altLang="en-US" smtClean="0"/>
              <a:t>代理部署问题</a:t>
            </a:r>
          </a:p>
          <a:p>
            <a:pPr marL="908050" lvl="1" indent="-436563" eaLnBrk="1" hangingPunct="1"/>
            <a:r>
              <a:rPr lang="zh-CN" altLang="en-US" smtClean="0"/>
              <a:t>建立一棵连接事件源节点的生成树，但是允许添加代理节点作为中间节点</a:t>
            </a:r>
          </a:p>
        </p:txBody>
      </p:sp>
    </p:spTree>
  </p:cSld>
  <p:clrMapOvr>
    <a:masterClrMapping/>
  </p:clrMapOvr>
  <p:transition advTm="6060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457200" y="152400"/>
            <a:ext cx="8229600" cy="762000"/>
          </a:xfrm>
        </p:spPr>
        <p:txBody>
          <a:bodyPr anchor="b"/>
          <a:lstStyle/>
          <a:p>
            <a:pPr eaLnBrk="1" hangingPunct="1"/>
            <a:r>
              <a:rPr lang="zh-CN" altLang="en-US" smtClean="0"/>
              <a:t>代理部署之问题建模</a:t>
            </a:r>
            <a:r>
              <a:rPr lang="en-US" altLang="zh-CN" smtClean="0"/>
              <a:t>-II</a:t>
            </a:r>
          </a:p>
        </p:txBody>
      </p:sp>
      <p:sp>
        <p:nvSpPr>
          <p:cNvPr id="15363" name="内容占位符 2"/>
          <p:cNvSpPr>
            <a:spLocks noGrp="1"/>
          </p:cNvSpPr>
          <p:nvPr>
            <p:ph idx="4294967295"/>
          </p:nvPr>
        </p:nvSpPr>
        <p:spPr/>
        <p:txBody>
          <a:bodyPr/>
          <a:lstStyle/>
          <a:p>
            <a:pPr marL="469900" indent="-469900" eaLnBrk="1" hangingPunct="1">
              <a:lnSpc>
                <a:spcPct val="90000"/>
              </a:lnSpc>
            </a:pPr>
            <a:r>
              <a:rPr lang="zh-CN" altLang="en-US" smtClean="0"/>
              <a:t>约束条件</a:t>
            </a:r>
            <a:endParaRPr lang="zh-CN" altLang="en-US" sz="3000" smtClean="0"/>
          </a:p>
          <a:p>
            <a:pPr marL="908050" lvl="1" indent="-436563" eaLnBrk="1" hangingPunct="1">
              <a:lnSpc>
                <a:spcPct val="90000"/>
              </a:lnSpc>
            </a:pPr>
            <a:r>
              <a:rPr lang="en-US" altLang="zh-CN" smtClean="0"/>
              <a:t>B</a:t>
            </a:r>
            <a:r>
              <a:rPr lang="zh-CN" altLang="en-US" smtClean="0"/>
              <a:t>类节点只能作为叶节点</a:t>
            </a:r>
          </a:p>
          <a:p>
            <a:pPr marL="908050" lvl="1" indent="-436563" eaLnBrk="1" hangingPunct="1">
              <a:lnSpc>
                <a:spcPct val="90000"/>
              </a:lnSpc>
            </a:pPr>
            <a:r>
              <a:rPr lang="en-US" altLang="zh-CN" smtClean="0"/>
              <a:t>B</a:t>
            </a:r>
            <a:r>
              <a:rPr lang="zh-CN" altLang="en-US" smtClean="0"/>
              <a:t>类节点只能连接</a:t>
            </a:r>
            <a:r>
              <a:rPr lang="en-US" altLang="zh-CN" smtClean="0"/>
              <a:t>A</a:t>
            </a:r>
            <a:r>
              <a:rPr lang="zh-CN" altLang="en-US" smtClean="0"/>
              <a:t>类节点或代理节点</a:t>
            </a:r>
          </a:p>
          <a:p>
            <a:pPr marL="908050" lvl="1" indent="-436563" eaLnBrk="1" hangingPunct="1">
              <a:lnSpc>
                <a:spcPct val="90000"/>
              </a:lnSpc>
            </a:pPr>
            <a:r>
              <a:rPr lang="zh-CN" altLang="en-US" smtClean="0"/>
              <a:t>和</a:t>
            </a:r>
            <a:r>
              <a:rPr lang="en-US" altLang="zh-CN" smtClean="0"/>
              <a:t>B</a:t>
            </a:r>
            <a:r>
              <a:rPr lang="zh-CN" altLang="en-US" smtClean="0"/>
              <a:t>类节点直接相连的节点必须在其无线通信范围内</a:t>
            </a:r>
          </a:p>
          <a:p>
            <a:pPr marL="908050" lvl="1" indent="-436563" eaLnBrk="1" hangingPunct="1">
              <a:lnSpc>
                <a:spcPct val="90000"/>
              </a:lnSpc>
            </a:pPr>
            <a:r>
              <a:rPr lang="zh-CN" altLang="en-US" smtClean="0"/>
              <a:t>生成树中有线边不能经过禁止部署区域</a:t>
            </a:r>
          </a:p>
          <a:p>
            <a:pPr marL="469900" indent="-469900" eaLnBrk="1" hangingPunct="1">
              <a:lnSpc>
                <a:spcPct val="90000"/>
              </a:lnSpc>
            </a:pPr>
            <a:r>
              <a:rPr lang="zh-CN" altLang="en-US" smtClean="0"/>
              <a:t>生成树的优化目标</a:t>
            </a:r>
          </a:p>
          <a:p>
            <a:pPr marL="908050" lvl="1" indent="-436563" eaLnBrk="1" hangingPunct="1">
              <a:lnSpc>
                <a:spcPct val="90000"/>
              </a:lnSpc>
            </a:pPr>
            <a:r>
              <a:rPr lang="zh-CN" altLang="en-US" smtClean="0"/>
              <a:t>最小化部署的代理节点的数量</a:t>
            </a:r>
          </a:p>
          <a:p>
            <a:pPr marL="908050" lvl="1" indent="-436563" eaLnBrk="1" hangingPunct="1">
              <a:lnSpc>
                <a:spcPct val="90000"/>
              </a:lnSpc>
            </a:pPr>
            <a:r>
              <a:rPr lang="zh-CN" altLang="en-US" smtClean="0"/>
              <a:t>最小化有线边的边长之和</a:t>
            </a:r>
          </a:p>
          <a:p>
            <a:pPr marL="908050" lvl="1" indent="-436563" eaLnBrk="1" hangingPunct="1">
              <a:lnSpc>
                <a:spcPct val="90000"/>
              </a:lnSpc>
            </a:pPr>
            <a:r>
              <a:rPr lang="zh-CN" altLang="en-US" smtClean="0"/>
              <a:t>使得距离每个代理节点以跳数计最近的事件源节点的数量近似相等</a:t>
            </a:r>
          </a:p>
          <a:p>
            <a:pPr marL="908050" lvl="1" indent="-436563" eaLnBrk="1" hangingPunct="1">
              <a:lnSpc>
                <a:spcPct val="90000"/>
              </a:lnSpc>
            </a:pPr>
            <a:r>
              <a:rPr lang="zh-CN" altLang="en-US" smtClean="0"/>
              <a:t>最小化从事件源节点到相应代理的最小边数</a:t>
            </a:r>
          </a:p>
        </p:txBody>
      </p:sp>
    </p:spTree>
  </p:cSld>
  <p:clrMapOvr>
    <a:masterClrMapping/>
  </p:clrMapOvr>
  <p:transition advTm="5670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457200" y="304800"/>
            <a:ext cx="8229600" cy="762000"/>
          </a:xfrm>
        </p:spPr>
        <p:txBody>
          <a:bodyPr anchor="b"/>
          <a:lstStyle/>
          <a:p>
            <a:pPr eaLnBrk="1" hangingPunct="1"/>
            <a:r>
              <a:rPr lang="zh-CN" altLang="en-US" sz="4000" smtClean="0"/>
              <a:t>针对有禁止区域情形</a:t>
            </a:r>
            <a:r>
              <a:rPr lang="zh-CN" altLang="en-US" smtClean="0"/>
              <a:t>的</a:t>
            </a:r>
            <a:r>
              <a:rPr lang="en-US" altLang="zh-CN" smtClean="0"/>
              <a:t>HM</a:t>
            </a:r>
            <a:r>
              <a:rPr lang="zh-CN" altLang="en-US" smtClean="0"/>
              <a:t>算法</a:t>
            </a:r>
          </a:p>
        </p:txBody>
      </p:sp>
      <p:sp>
        <p:nvSpPr>
          <p:cNvPr id="16387" name="内容占位符 2"/>
          <p:cNvSpPr>
            <a:spLocks noGrp="1"/>
          </p:cNvSpPr>
          <p:nvPr>
            <p:ph idx="4294967295"/>
          </p:nvPr>
        </p:nvSpPr>
        <p:spPr>
          <a:xfrm>
            <a:off x="533400" y="1143000"/>
            <a:ext cx="8396288" cy="5429250"/>
          </a:xfrm>
        </p:spPr>
        <p:txBody>
          <a:bodyPr/>
          <a:lstStyle/>
          <a:p>
            <a:pPr marL="469900" indent="-469900" eaLnBrk="1" hangingPunct="1"/>
            <a:r>
              <a:rPr lang="zh-CN" altLang="en-US" smtClean="0"/>
              <a:t>预处理：</a:t>
            </a:r>
            <a:r>
              <a:rPr lang="en-US" altLang="zh-CN" smtClean="0"/>
              <a:t>Grid and Mark</a:t>
            </a:r>
          </a:p>
          <a:p>
            <a:pPr marL="908050" lvl="1" indent="-436563" eaLnBrk="1" hangingPunct="1"/>
            <a:r>
              <a:rPr lang="zh-CN" altLang="en-US" smtClean="0"/>
              <a:t>栅格化部署区域，对每个栅格单元标记为空白、阻塞、</a:t>
            </a:r>
            <a:r>
              <a:rPr lang="en-US" altLang="zh-CN" smtClean="0"/>
              <a:t>A</a:t>
            </a:r>
            <a:r>
              <a:rPr lang="zh-CN" altLang="en-US" smtClean="0"/>
              <a:t>类节点、</a:t>
            </a:r>
            <a:r>
              <a:rPr lang="en-US" altLang="zh-CN" smtClean="0"/>
              <a:t>B</a:t>
            </a:r>
            <a:r>
              <a:rPr lang="zh-CN" altLang="en-US" smtClean="0"/>
              <a:t>类节点，得到一个二维数组；</a:t>
            </a:r>
          </a:p>
          <a:p>
            <a:pPr marL="908050" lvl="1" indent="-436563" eaLnBrk="1" hangingPunct="1"/>
            <a:r>
              <a:rPr lang="zh-CN" altLang="en-US" smtClean="0"/>
              <a:t>以栅格单元为点，建立无向图</a:t>
            </a:r>
            <a:r>
              <a:rPr lang="en-US" altLang="zh-CN" smtClean="0"/>
              <a:t>G(V, E)</a:t>
            </a:r>
            <a:r>
              <a:rPr lang="zh-CN" altLang="en-US" smtClean="0"/>
              <a:t>，其中，两个点有边，当且仅当它们均不是阻塞单元格，且拥有一个共同顶点或一条共同边</a:t>
            </a:r>
            <a:r>
              <a:rPr lang="en-US" altLang="zh-CN" smtClean="0"/>
              <a:t>(8-connected neighborhood)</a:t>
            </a:r>
            <a:r>
              <a:rPr lang="zh-CN" altLang="en-US" smtClean="0"/>
              <a:t>，水平或垂直边的长度为单元格边长，对角边的长度为      倍的单元格边长；</a:t>
            </a:r>
          </a:p>
          <a:p>
            <a:pPr marL="908050" lvl="1" indent="-436563" eaLnBrk="1" hangingPunct="1"/>
            <a:r>
              <a:rPr lang="zh-CN" altLang="en-US" smtClean="0"/>
              <a:t>计算</a:t>
            </a:r>
            <a:r>
              <a:rPr lang="en-US" altLang="zh-CN" smtClean="0"/>
              <a:t>G</a:t>
            </a:r>
            <a:r>
              <a:rPr lang="zh-CN" altLang="en-US" smtClean="0"/>
              <a:t>中所有点对的最短路径，得到所有点对之间的最短非阻塞路径</a:t>
            </a:r>
            <a:endParaRPr lang="zh-CN" altLang="en-US" sz="2400" smtClean="0"/>
          </a:p>
        </p:txBody>
      </p:sp>
      <p:graphicFrame>
        <p:nvGraphicFramePr>
          <p:cNvPr id="16388" name="Object 2"/>
          <p:cNvGraphicFramePr>
            <a:graphicFrameLocks noChangeAspect="1"/>
          </p:cNvGraphicFramePr>
          <p:nvPr/>
        </p:nvGraphicFramePr>
        <p:xfrm>
          <a:off x="6553200" y="4876800"/>
          <a:ext cx="428625" cy="384175"/>
        </p:xfrm>
        <a:graphic>
          <a:graphicData uri="http://schemas.openxmlformats.org/presentationml/2006/ole">
            <mc:AlternateContent xmlns:mc="http://schemas.openxmlformats.org/markup-compatibility/2006">
              <mc:Choice xmlns:v="urn:schemas-microsoft-com:vml" Requires="v">
                <p:oleObj spid="_x0000_s16389" name="Equation" r:id="rId4" imgW="241091" imgH="215713" progId="Equation.DSMT4">
                  <p:embed/>
                </p:oleObj>
              </mc:Choice>
              <mc:Fallback>
                <p:oleObj name="Equation" r:id="rId4" imgW="241091" imgH="215713"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4876800"/>
                        <a:ext cx="4286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8411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457200" y="0"/>
            <a:ext cx="8229600" cy="838200"/>
          </a:xfrm>
        </p:spPr>
        <p:txBody>
          <a:bodyPr anchor="b"/>
          <a:lstStyle/>
          <a:p>
            <a:pPr eaLnBrk="1" hangingPunct="1"/>
            <a:r>
              <a:rPr lang="en-US" altLang="zh-CN" sz="4000" smtClean="0"/>
              <a:t>HM</a:t>
            </a:r>
            <a:r>
              <a:rPr lang="zh-CN" altLang="en-US" sz="4000" smtClean="0"/>
              <a:t>算法</a:t>
            </a:r>
          </a:p>
        </p:txBody>
      </p:sp>
      <p:sp>
        <p:nvSpPr>
          <p:cNvPr id="17411" name="内容占位符 2"/>
          <p:cNvSpPr>
            <a:spLocks noGrp="1"/>
          </p:cNvSpPr>
          <p:nvPr>
            <p:ph idx="4294967295"/>
          </p:nvPr>
        </p:nvSpPr>
        <p:spPr>
          <a:xfrm>
            <a:off x="152400" y="914400"/>
            <a:ext cx="8839200" cy="5943600"/>
          </a:xfrm>
        </p:spPr>
        <p:txBody>
          <a:bodyPr/>
          <a:lstStyle/>
          <a:p>
            <a:pPr marL="469900" indent="-469900" eaLnBrk="1" hangingPunct="1">
              <a:lnSpc>
                <a:spcPct val="80000"/>
              </a:lnSpc>
            </a:pPr>
            <a:r>
              <a:rPr lang="zh-CN" altLang="en-US" smtClean="0"/>
              <a:t>在事件源中心附近的空栅格单元部署第一个代理</a:t>
            </a:r>
          </a:p>
          <a:p>
            <a:pPr marL="469900" indent="-469900" eaLnBrk="1" hangingPunct="1">
              <a:lnSpc>
                <a:spcPct val="80000"/>
              </a:lnSpc>
            </a:pPr>
            <a:r>
              <a:rPr lang="zh-CN" altLang="en-US" smtClean="0"/>
              <a:t>第一阶段： 增量部署代理：</a:t>
            </a:r>
            <a:r>
              <a:rPr lang="en-US" altLang="zh-CN" smtClean="0"/>
              <a:t>Place and Adjust</a:t>
            </a:r>
          </a:p>
          <a:p>
            <a:pPr marL="908050" lvl="1" indent="-436563" eaLnBrk="1" hangingPunct="1">
              <a:lnSpc>
                <a:spcPct val="80000"/>
              </a:lnSpc>
            </a:pPr>
            <a:r>
              <a:rPr lang="zh-CN" altLang="en-US" smtClean="0"/>
              <a:t>找到负载最重的代理</a:t>
            </a:r>
          </a:p>
          <a:p>
            <a:pPr marL="908050" lvl="1" indent="-436563" eaLnBrk="1" hangingPunct="1">
              <a:lnSpc>
                <a:spcPct val="80000"/>
              </a:lnSpc>
            </a:pPr>
            <a:r>
              <a:rPr lang="zh-CN" altLang="en-US" smtClean="0"/>
              <a:t>在距其最近的空单元格中放置一个新代理</a:t>
            </a:r>
          </a:p>
          <a:p>
            <a:pPr marL="908050" lvl="1" indent="-436563" eaLnBrk="1" hangingPunct="1">
              <a:lnSpc>
                <a:spcPct val="80000"/>
              </a:lnSpc>
            </a:pPr>
            <a:r>
              <a:rPr lang="zh-CN" altLang="en-US" smtClean="0"/>
              <a:t>采用爬山法</a:t>
            </a:r>
            <a:r>
              <a:rPr lang="en-US" altLang="zh-CN" smtClean="0"/>
              <a:t>(Hill Climbing Algorithm)</a:t>
            </a:r>
            <a:r>
              <a:rPr lang="zh-CN" altLang="en-US" smtClean="0"/>
              <a:t>，调整这两个代理的位置</a:t>
            </a:r>
          </a:p>
          <a:p>
            <a:pPr marL="908050" lvl="1" indent="-436563" eaLnBrk="1" hangingPunct="1">
              <a:lnSpc>
                <a:spcPct val="80000"/>
              </a:lnSpc>
            </a:pPr>
            <a:r>
              <a:rPr lang="zh-CN" altLang="en-US" smtClean="0"/>
              <a:t>重复上述步骤直到到达指定的迭代步数或每个代理的负载均在推荐值</a:t>
            </a:r>
            <a:r>
              <a:rPr lang="en-US" altLang="zh-CN" smtClean="0"/>
              <a:t>(load_threshold)</a:t>
            </a:r>
            <a:r>
              <a:rPr lang="zh-CN" altLang="en-US" smtClean="0"/>
              <a:t>附近</a:t>
            </a:r>
          </a:p>
          <a:p>
            <a:pPr marL="469900" indent="-469900" eaLnBrk="1" hangingPunct="1">
              <a:lnSpc>
                <a:spcPct val="80000"/>
              </a:lnSpc>
            </a:pPr>
            <a:r>
              <a:rPr lang="zh-CN" altLang="en-US" smtClean="0"/>
              <a:t>第二阶段：采用最小生成树，连接</a:t>
            </a:r>
            <a:r>
              <a:rPr lang="en-US" altLang="zh-CN" smtClean="0"/>
              <a:t>A</a:t>
            </a:r>
            <a:r>
              <a:rPr lang="zh-CN" altLang="en-US" smtClean="0"/>
              <a:t>类节点和已部署的代理节点</a:t>
            </a:r>
          </a:p>
          <a:p>
            <a:pPr marL="469900" indent="-469900" eaLnBrk="1" hangingPunct="1">
              <a:lnSpc>
                <a:spcPct val="80000"/>
              </a:lnSpc>
            </a:pPr>
            <a:r>
              <a:rPr lang="zh-CN" altLang="en-US" smtClean="0"/>
              <a:t>第三阶段： 连接</a:t>
            </a:r>
            <a:r>
              <a:rPr lang="en-US" altLang="zh-CN" smtClean="0"/>
              <a:t>B</a:t>
            </a:r>
            <a:r>
              <a:rPr lang="zh-CN" altLang="en-US" smtClean="0"/>
              <a:t>类节点到第二阶段得到的生成树，必要时添加代理节点</a:t>
            </a:r>
          </a:p>
        </p:txBody>
      </p:sp>
    </p:spTree>
  </p:cSld>
  <p:clrMapOvr>
    <a:masterClrMapping/>
  </p:clrMapOvr>
  <p:transition advTm="6717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762000" y="0"/>
            <a:ext cx="7924800" cy="838200"/>
          </a:xfrm>
        </p:spPr>
        <p:txBody>
          <a:bodyPr anchor="b"/>
          <a:lstStyle/>
          <a:p>
            <a:pPr eaLnBrk="1" hangingPunct="1"/>
            <a:r>
              <a:rPr lang="en-US" altLang="zh-CN" sz="4000" smtClean="0"/>
              <a:t>HM</a:t>
            </a:r>
            <a:r>
              <a:rPr lang="zh-CN" altLang="en-US" sz="4000" smtClean="0"/>
              <a:t>算法评估</a:t>
            </a:r>
          </a:p>
        </p:txBody>
      </p:sp>
      <p:sp>
        <p:nvSpPr>
          <p:cNvPr id="18435" name="内容占位符 2"/>
          <p:cNvSpPr>
            <a:spLocks noGrp="1"/>
          </p:cNvSpPr>
          <p:nvPr>
            <p:ph idx="4294967295"/>
          </p:nvPr>
        </p:nvSpPr>
        <p:spPr>
          <a:xfrm>
            <a:off x="228600" y="685800"/>
            <a:ext cx="4800600" cy="1743075"/>
          </a:xfrm>
        </p:spPr>
        <p:txBody>
          <a:bodyPr/>
          <a:lstStyle/>
          <a:p>
            <a:pPr marL="469900" indent="-469900" eaLnBrk="1" hangingPunct="1"/>
            <a:r>
              <a:rPr lang="zh-CN" altLang="en-US" sz="2400" smtClean="0"/>
              <a:t>算法的整体平均时间复杂度为</a:t>
            </a:r>
            <a:r>
              <a:rPr lang="en-US" altLang="en-US" sz="2400" smtClean="0"/>
              <a:t>                </a:t>
            </a:r>
            <a:r>
              <a:rPr lang="zh-CN" altLang="en-US" sz="2400" smtClean="0"/>
              <a:t>       ，其中</a:t>
            </a:r>
            <a:r>
              <a:rPr lang="en-US" altLang="zh-CN" sz="2400" smtClean="0"/>
              <a:t>n</a:t>
            </a:r>
            <a:r>
              <a:rPr lang="zh-CN" altLang="en-US" sz="2400" smtClean="0"/>
              <a:t>为栅格单元数，</a:t>
            </a:r>
            <a:r>
              <a:rPr lang="en-US" altLang="zh-CN" sz="2400" smtClean="0"/>
              <a:t>m</a:t>
            </a:r>
            <a:r>
              <a:rPr lang="zh-CN" altLang="en-US" sz="2400" smtClean="0"/>
              <a:t>为第一阶段的最大迭代次数</a:t>
            </a:r>
            <a:endParaRPr lang="zh-CN" altLang="en-US" sz="2800" smtClean="0"/>
          </a:p>
        </p:txBody>
      </p:sp>
      <p:graphicFrame>
        <p:nvGraphicFramePr>
          <p:cNvPr id="18436" name="Object 2"/>
          <p:cNvGraphicFramePr>
            <a:graphicFrameLocks noChangeAspect="1"/>
          </p:cNvGraphicFramePr>
          <p:nvPr/>
        </p:nvGraphicFramePr>
        <p:xfrm>
          <a:off x="1143000" y="1143000"/>
          <a:ext cx="1763713" cy="357188"/>
        </p:xfrm>
        <a:graphic>
          <a:graphicData uri="http://schemas.openxmlformats.org/presentationml/2006/ole">
            <mc:AlternateContent xmlns:mc="http://schemas.openxmlformats.org/markup-compatibility/2006">
              <mc:Choice xmlns:v="urn:schemas-microsoft-com:vml" Requires="v">
                <p:oleObj spid="_x0000_s18475" name="Equation" r:id="rId4" imgW="1002865" imgH="203112" progId="Equation.DSMT4">
                  <p:embed/>
                </p:oleObj>
              </mc:Choice>
              <mc:Fallback>
                <p:oleObj name="Equation" r:id="rId4" imgW="1002865" imgH="203112"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143000"/>
                        <a:ext cx="17637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437" name="Picture 3" descr="p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09800"/>
            <a:ext cx="62484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62" name="Group 42"/>
          <p:cNvGraphicFramePr>
            <a:graphicFrameLocks noGrp="1"/>
          </p:cNvGraphicFramePr>
          <p:nvPr/>
        </p:nvGraphicFramePr>
        <p:xfrm>
          <a:off x="5000625" y="914400"/>
          <a:ext cx="4143375" cy="833438"/>
        </p:xfrm>
        <a:graphic>
          <a:graphicData uri="http://schemas.openxmlformats.org/drawingml/2006/table">
            <a:tbl>
              <a:tblPr/>
              <a:tblGrid>
                <a:gridCol w="1373188"/>
                <a:gridCol w="923925"/>
                <a:gridCol w="922337"/>
                <a:gridCol w="923925"/>
              </a:tblGrid>
              <a:tr h="479425">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负载值</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 5</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5 - 10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 10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代理数</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42763" name="Group 43"/>
          <p:cNvGraphicFramePr>
            <a:graphicFrameLocks noGrp="1"/>
          </p:cNvGraphicFramePr>
          <p:nvPr/>
        </p:nvGraphicFramePr>
        <p:xfrm>
          <a:off x="5000625" y="1752600"/>
          <a:ext cx="4143375" cy="766763"/>
        </p:xfrm>
        <a:graphic>
          <a:graphicData uri="http://schemas.openxmlformats.org/drawingml/2006/table">
            <a:tbl>
              <a:tblPr/>
              <a:tblGrid>
                <a:gridCol w="1074738"/>
                <a:gridCol w="614362"/>
                <a:gridCol w="612775"/>
                <a:gridCol w="614363"/>
                <a:gridCol w="612775"/>
                <a:gridCol w="614362"/>
              </a:tblGrid>
              <a:tr h="327025">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跳数值</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2</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3</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4</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&gt;4</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738">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事件源数</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19</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74" name="Text Box 43"/>
          <p:cNvSpPr txBox="1">
            <a:spLocks noChangeArrowheads="1"/>
          </p:cNvSpPr>
          <p:nvPr/>
        </p:nvSpPr>
        <p:spPr bwMode="auto">
          <a:xfrm>
            <a:off x="6248400" y="3429000"/>
            <a:ext cx="2667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latin typeface="Arial" charset="0"/>
              </a:rPr>
              <a:t>注：阴影区域是禁止部署区域，实心点是部署的代理，空心点是</a:t>
            </a:r>
            <a:r>
              <a:rPr lang="en-US" altLang="zh-CN" sz="2000">
                <a:latin typeface="Arial" charset="0"/>
              </a:rPr>
              <a:t>A</a:t>
            </a:r>
            <a:r>
              <a:rPr lang="zh-CN" altLang="en-US" sz="2000">
                <a:latin typeface="Arial" charset="0"/>
              </a:rPr>
              <a:t>类事件源，叉形点是</a:t>
            </a:r>
            <a:r>
              <a:rPr lang="en-US" altLang="zh-CN" sz="2000">
                <a:latin typeface="Arial" charset="0"/>
              </a:rPr>
              <a:t>B</a:t>
            </a:r>
            <a:r>
              <a:rPr lang="zh-CN" altLang="en-US" sz="2000">
                <a:latin typeface="Arial" charset="0"/>
              </a:rPr>
              <a:t>类事件源节点，实线是有线连接，虚线是无线连接 </a:t>
            </a:r>
          </a:p>
        </p:txBody>
      </p:sp>
    </p:spTree>
  </p:cSld>
  <p:clrMapOvr>
    <a:masterClrMapping/>
  </p:clrMapOvr>
  <p:transition advTm="9038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152400" y="76200"/>
            <a:ext cx="8839200" cy="838200"/>
          </a:xfrm>
        </p:spPr>
        <p:txBody>
          <a:bodyPr anchor="b"/>
          <a:lstStyle/>
          <a:p>
            <a:pPr eaLnBrk="1" hangingPunct="1"/>
            <a:r>
              <a:rPr lang="zh-CN" altLang="en-US" sz="4000" smtClean="0"/>
              <a:t>针对无禁止部署区域的情形之</a:t>
            </a:r>
            <a:r>
              <a:rPr lang="en-US" altLang="zh-CN" sz="4000" smtClean="0"/>
              <a:t>VS</a:t>
            </a:r>
            <a:r>
              <a:rPr lang="zh-CN" altLang="en-US" sz="4000" smtClean="0"/>
              <a:t>算法</a:t>
            </a:r>
          </a:p>
        </p:txBody>
      </p:sp>
      <p:sp>
        <p:nvSpPr>
          <p:cNvPr id="19459" name="内容占位符 2"/>
          <p:cNvSpPr>
            <a:spLocks noGrp="1"/>
          </p:cNvSpPr>
          <p:nvPr>
            <p:ph idx="4294967295"/>
          </p:nvPr>
        </p:nvSpPr>
        <p:spPr>
          <a:xfrm>
            <a:off x="152400" y="990600"/>
            <a:ext cx="4800600" cy="2971800"/>
          </a:xfrm>
        </p:spPr>
        <p:txBody>
          <a:bodyPr/>
          <a:lstStyle/>
          <a:p>
            <a:pPr marL="469900" indent="-469900" eaLnBrk="1" hangingPunct="1">
              <a:lnSpc>
                <a:spcPct val="90000"/>
              </a:lnSpc>
            </a:pPr>
            <a:r>
              <a:rPr lang="en-US" altLang="zh-CN" sz="2800" smtClean="0"/>
              <a:t>Vornoi Diagram</a:t>
            </a:r>
          </a:p>
          <a:p>
            <a:pPr marL="908050" lvl="1" indent="-436563" eaLnBrk="1" hangingPunct="1">
              <a:lnSpc>
                <a:spcPct val="90000"/>
              </a:lnSpc>
            </a:pPr>
            <a:r>
              <a:rPr lang="en-US" altLang="zh-CN" sz="2400" smtClean="0"/>
              <a:t>A site and its corresponding Voronoi cell</a:t>
            </a:r>
          </a:p>
          <a:p>
            <a:pPr marL="908050" lvl="1" indent="-436563" eaLnBrk="1" hangingPunct="1">
              <a:lnSpc>
                <a:spcPct val="90000"/>
              </a:lnSpc>
            </a:pPr>
            <a:r>
              <a:rPr lang="en-US" altLang="zh-CN" sz="2400" smtClean="0"/>
              <a:t>a Vornoi cell consist of all points whose distance to the given site is not greater than their distance to any other site</a:t>
            </a:r>
          </a:p>
        </p:txBody>
      </p:sp>
      <p:pic>
        <p:nvPicPr>
          <p:cNvPr id="19460" name="Picture 2" descr="voronoi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4038600"/>
            <a:ext cx="2500312"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descr="voronoi_ce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4748213"/>
            <a:ext cx="1563688"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8" descr="09-steiner.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1513" y="4033838"/>
            <a:ext cx="2714625"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2" descr="200px-Steiner_3_poin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0450" y="3962400"/>
            <a:ext cx="14287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 descr="200px-Steiner_4_poi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1888" y="5319713"/>
            <a:ext cx="12858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内容占位符 2"/>
          <p:cNvSpPr>
            <a:spLocks/>
          </p:cNvSpPr>
          <p:nvPr/>
        </p:nvSpPr>
        <p:spPr bwMode="auto">
          <a:xfrm>
            <a:off x="4572000" y="990600"/>
            <a:ext cx="4343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har char="•"/>
              <a:defRPr sz="3200">
                <a:solidFill>
                  <a:schemeClr val="tx1"/>
                </a:solidFill>
                <a:latin typeface="Times New Roman" pitchFamily="18" charset="0"/>
                <a:ea typeface="宋体" pitchFamily="2" charset="-122"/>
              </a:defRPr>
            </a:lvl1pPr>
            <a:lvl2pPr marL="908050" indent="-436563">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lnSpc>
                <a:spcPct val="80000"/>
              </a:lnSpc>
            </a:pPr>
            <a:r>
              <a:rPr lang="en-US" altLang="zh-CN" sz="2800"/>
              <a:t>Steiner Tree</a:t>
            </a:r>
          </a:p>
          <a:p>
            <a:pPr lvl="1" eaLnBrk="1" hangingPunct="1">
              <a:lnSpc>
                <a:spcPct val="80000"/>
              </a:lnSpc>
            </a:pPr>
            <a:r>
              <a:rPr lang="en-US" altLang="zh-CN" sz="2400"/>
              <a:t>similar to the</a:t>
            </a:r>
            <a:r>
              <a:rPr lang="en-US" altLang="zh-CN"/>
              <a:t> </a:t>
            </a:r>
            <a:r>
              <a:rPr lang="en-US" altLang="zh-CN" sz="2400"/>
              <a:t>minimum spanning tree (MST)</a:t>
            </a:r>
            <a:r>
              <a:rPr lang="en-US" altLang="zh-CN"/>
              <a:t> </a:t>
            </a:r>
          </a:p>
          <a:p>
            <a:pPr lvl="1" eaLnBrk="1" hangingPunct="1">
              <a:lnSpc>
                <a:spcPct val="80000"/>
              </a:lnSpc>
            </a:pPr>
            <a:r>
              <a:rPr lang="en-US" altLang="zh-CN" sz="2400"/>
              <a:t>extra intermediate vertices and edges may be added to the graph in order to reduce the length of the spanning tree</a:t>
            </a:r>
            <a:endParaRPr lang="en-US" altLang="zh-CN" sz="3200"/>
          </a:p>
        </p:txBody>
      </p:sp>
    </p:spTree>
  </p:cSld>
  <p:clrMapOvr>
    <a:masterClrMapping/>
  </p:clrMapOvr>
  <p:transition advTm="6996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533400" y="76200"/>
            <a:ext cx="8229600" cy="762000"/>
          </a:xfrm>
        </p:spPr>
        <p:txBody>
          <a:bodyPr anchor="b"/>
          <a:lstStyle/>
          <a:p>
            <a:pPr eaLnBrk="1" hangingPunct="1"/>
            <a:r>
              <a:rPr lang="en-US" altLang="zh-CN" sz="4000" smtClean="0"/>
              <a:t>VS</a:t>
            </a:r>
            <a:r>
              <a:rPr lang="zh-CN" altLang="en-US" sz="4000" smtClean="0"/>
              <a:t>算法</a:t>
            </a:r>
          </a:p>
        </p:txBody>
      </p:sp>
      <p:sp>
        <p:nvSpPr>
          <p:cNvPr id="20483" name="内容占位符 2"/>
          <p:cNvSpPr>
            <a:spLocks noGrp="1"/>
          </p:cNvSpPr>
          <p:nvPr>
            <p:ph idx="4294967295"/>
          </p:nvPr>
        </p:nvSpPr>
        <p:spPr>
          <a:xfrm>
            <a:off x="533400" y="914400"/>
            <a:ext cx="8382000" cy="5791200"/>
          </a:xfrm>
        </p:spPr>
        <p:txBody>
          <a:bodyPr/>
          <a:lstStyle/>
          <a:p>
            <a:pPr marL="469900" indent="-469900" eaLnBrk="1" hangingPunct="1">
              <a:lnSpc>
                <a:spcPct val="80000"/>
              </a:lnSpc>
            </a:pPr>
            <a:r>
              <a:rPr lang="zh-CN" altLang="en-US" smtClean="0"/>
              <a:t>随机地部署第一个代理 </a:t>
            </a:r>
          </a:p>
          <a:p>
            <a:pPr marL="469900" indent="-469900" eaLnBrk="1" hangingPunct="1">
              <a:lnSpc>
                <a:spcPct val="80000"/>
              </a:lnSpc>
            </a:pPr>
            <a:r>
              <a:rPr lang="zh-CN" altLang="en-US" smtClean="0"/>
              <a:t>第一阶段：部署一定数量的代理，使得每个代理的负载在推荐值</a:t>
            </a:r>
            <a:r>
              <a:rPr lang="en-US" altLang="zh-CN" smtClean="0"/>
              <a:t>(load_threshold)</a:t>
            </a:r>
            <a:r>
              <a:rPr lang="zh-CN" altLang="en-US" smtClean="0"/>
              <a:t>附近</a:t>
            </a:r>
          </a:p>
          <a:p>
            <a:pPr marL="908050" lvl="1" indent="-436563" eaLnBrk="1" hangingPunct="1"/>
            <a:r>
              <a:rPr lang="zh-CN" altLang="en-US" smtClean="0"/>
              <a:t>生成当前部署的代理的</a:t>
            </a:r>
            <a:r>
              <a:rPr lang="en-US" altLang="zh-CN" smtClean="0"/>
              <a:t>Voronoi diagram</a:t>
            </a:r>
            <a:r>
              <a:rPr lang="zh-CN" altLang="en-US" smtClean="0"/>
              <a:t>，将部署区域划分为多个</a:t>
            </a:r>
            <a:r>
              <a:rPr lang="en-US" altLang="zh-CN" smtClean="0"/>
              <a:t>Voronoi cell</a:t>
            </a:r>
            <a:r>
              <a:rPr lang="zh-CN" altLang="en-US" smtClean="0"/>
              <a:t>，每个</a:t>
            </a:r>
            <a:r>
              <a:rPr lang="en-US" altLang="zh-CN" smtClean="0"/>
              <a:t>Voronoi cell</a:t>
            </a:r>
            <a:r>
              <a:rPr lang="zh-CN" altLang="en-US" smtClean="0"/>
              <a:t>包含一个代理和一定数量的事件源</a:t>
            </a:r>
          </a:p>
          <a:p>
            <a:pPr marL="908050" lvl="1" indent="-436563" eaLnBrk="1" hangingPunct="1"/>
            <a:r>
              <a:rPr lang="en-US" altLang="zh-CN" smtClean="0"/>
              <a:t>(</a:t>
            </a:r>
            <a:r>
              <a:rPr lang="zh-CN" altLang="en-US" smtClean="0"/>
              <a:t>启发式策略</a:t>
            </a:r>
            <a:r>
              <a:rPr lang="en-US" altLang="zh-CN" smtClean="0"/>
              <a:t>)</a:t>
            </a:r>
            <a:r>
              <a:rPr lang="zh-CN" altLang="en-US" smtClean="0"/>
              <a:t>向包含事件源数量大于</a:t>
            </a:r>
            <a:r>
              <a:rPr lang="en-US" altLang="zh-CN" smtClean="0"/>
              <a:t>(1 + epsilon) * load_threshold</a:t>
            </a:r>
            <a:r>
              <a:rPr lang="zh-CN" altLang="en-US" smtClean="0"/>
              <a:t>的</a:t>
            </a:r>
            <a:r>
              <a:rPr lang="en-US" altLang="zh-CN" smtClean="0"/>
              <a:t>Voronoi</a:t>
            </a:r>
            <a:r>
              <a:rPr lang="zh-CN" altLang="en-US" smtClean="0"/>
              <a:t>单元中添加一个新的代理节点</a:t>
            </a:r>
          </a:p>
          <a:p>
            <a:pPr marL="908050" lvl="1" indent="-436563" eaLnBrk="1" hangingPunct="1"/>
            <a:r>
              <a:rPr lang="zh-CN" altLang="en-US" smtClean="0"/>
              <a:t>移除包含事件源数量小于</a:t>
            </a:r>
            <a:r>
              <a:rPr lang="en-US" altLang="zh-CN" smtClean="0"/>
              <a:t>(1 - epsilon) * load_threshold</a:t>
            </a:r>
            <a:r>
              <a:rPr lang="zh-CN" altLang="en-US" smtClean="0"/>
              <a:t>的</a:t>
            </a:r>
            <a:r>
              <a:rPr lang="en-US" altLang="zh-CN" smtClean="0"/>
              <a:t>Vornoi cell</a:t>
            </a:r>
            <a:r>
              <a:rPr lang="zh-CN" altLang="en-US" smtClean="0"/>
              <a:t>中的代理节点</a:t>
            </a:r>
          </a:p>
          <a:p>
            <a:pPr marL="908050" lvl="1" indent="-436563" eaLnBrk="1" hangingPunct="1"/>
            <a:r>
              <a:rPr lang="zh-CN" altLang="en-US" smtClean="0"/>
              <a:t>重复上述步骤直到最大迭代步数或者没有代理的增减</a:t>
            </a:r>
          </a:p>
        </p:txBody>
      </p:sp>
    </p:spTree>
  </p:cSld>
  <p:clrMapOvr>
    <a:masterClrMapping/>
  </p:clrMapOvr>
  <p:transition advTm="70918"/>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76200"/>
            <a:ext cx="8229600" cy="838200"/>
          </a:xfrm>
        </p:spPr>
        <p:txBody>
          <a:bodyPr/>
          <a:lstStyle/>
          <a:p>
            <a:pPr eaLnBrk="1" hangingPunct="1"/>
            <a:r>
              <a:rPr lang="en-US" altLang="zh-CN" sz="3600" smtClean="0"/>
              <a:t>End-to-End Arguments in System Design</a:t>
            </a:r>
            <a:endParaRPr lang="en-US" altLang="zh-CN" sz="2800" smtClean="0"/>
          </a:p>
        </p:txBody>
      </p:sp>
      <p:sp>
        <p:nvSpPr>
          <p:cNvPr id="3075" name="Rectangle 3"/>
          <p:cNvSpPr>
            <a:spLocks noGrp="1" noChangeArrowheads="1"/>
          </p:cNvSpPr>
          <p:nvPr>
            <p:ph type="body" idx="1"/>
          </p:nvPr>
        </p:nvSpPr>
        <p:spPr>
          <a:xfrm>
            <a:off x="457200" y="942975"/>
            <a:ext cx="8229600" cy="5229225"/>
          </a:xfrm>
        </p:spPr>
        <p:txBody>
          <a:bodyPr/>
          <a:lstStyle/>
          <a:p>
            <a:pPr eaLnBrk="1" hangingPunct="1">
              <a:lnSpc>
                <a:spcPct val="90000"/>
              </a:lnSpc>
            </a:pPr>
            <a:r>
              <a:rPr lang="en-US" altLang="zh-CN" sz="2800" smtClean="0"/>
              <a:t>The communication network version of the end-to-end argument:</a:t>
            </a:r>
          </a:p>
          <a:p>
            <a:pPr lvl="1" eaLnBrk="1" hangingPunct="1">
              <a:lnSpc>
                <a:spcPct val="90000"/>
              </a:lnSpc>
            </a:pPr>
            <a:r>
              <a:rPr lang="en-US" altLang="zh-CN" sz="2400" smtClean="0"/>
              <a:t>The 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 (Sometimes an incomplete version of the function provided by the communication system may be useful as a performance enhancement.)</a:t>
            </a:r>
          </a:p>
          <a:p>
            <a:pPr eaLnBrk="1" hangingPunct="1">
              <a:lnSpc>
                <a:spcPct val="90000"/>
              </a:lnSpc>
            </a:pPr>
            <a:r>
              <a:rPr lang="en-US" altLang="zh-CN" sz="2800" smtClean="0"/>
              <a:t>Conclusions: It is rational for moving a function upward in a layered system closer to the application that uses the function, low-level mechanisms are justified only as performance enhancements.</a:t>
            </a:r>
          </a:p>
        </p:txBody>
      </p:sp>
      <p:sp>
        <p:nvSpPr>
          <p:cNvPr id="3076" name="Text Box 4"/>
          <p:cNvSpPr txBox="1">
            <a:spLocks noChangeArrowheads="1"/>
          </p:cNvSpPr>
          <p:nvPr/>
        </p:nvSpPr>
        <p:spPr bwMode="auto">
          <a:xfrm>
            <a:off x="228600" y="6156325"/>
            <a:ext cx="876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latin typeface="Arial" charset="0"/>
              </a:rPr>
              <a:t>J. H. Saltzer, D. P. Reed, D. D. Clark, End-to-end Arguments in System Design, ACM Transactions on Computer Systems, Vol. 2, No. 4, Nov 1984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457200" y="0"/>
            <a:ext cx="8229600" cy="838200"/>
          </a:xfrm>
        </p:spPr>
        <p:txBody>
          <a:bodyPr anchor="b"/>
          <a:lstStyle/>
          <a:p>
            <a:pPr eaLnBrk="1" hangingPunct="1"/>
            <a:r>
              <a:rPr lang="en-US" altLang="zh-CN" sz="4000" smtClean="0"/>
              <a:t>VS</a:t>
            </a:r>
            <a:r>
              <a:rPr lang="zh-CN" altLang="en-US" sz="4000" smtClean="0"/>
              <a:t>算法</a:t>
            </a:r>
          </a:p>
        </p:txBody>
      </p:sp>
      <p:sp>
        <p:nvSpPr>
          <p:cNvPr id="21507" name="内容占位符 2"/>
          <p:cNvSpPr>
            <a:spLocks noGrp="1"/>
          </p:cNvSpPr>
          <p:nvPr>
            <p:ph idx="4294967295"/>
          </p:nvPr>
        </p:nvSpPr>
        <p:spPr>
          <a:xfrm>
            <a:off x="457200" y="914400"/>
            <a:ext cx="8229600" cy="3162300"/>
          </a:xfrm>
        </p:spPr>
        <p:txBody>
          <a:bodyPr/>
          <a:lstStyle/>
          <a:p>
            <a:pPr marL="469900" indent="-469900" eaLnBrk="1" hangingPunct="1"/>
            <a:r>
              <a:rPr lang="zh-CN" altLang="en-US" sz="3000" smtClean="0"/>
              <a:t>第二阶段：使用</a:t>
            </a:r>
            <a:r>
              <a:rPr lang="en-US" altLang="zh-CN" sz="3000" smtClean="0"/>
              <a:t>Euclidean Steiner Tree</a:t>
            </a:r>
            <a:r>
              <a:rPr lang="zh-CN" altLang="en-US" sz="3000" smtClean="0"/>
              <a:t>连接</a:t>
            </a:r>
            <a:r>
              <a:rPr lang="en-US" altLang="zh-CN" sz="3000" smtClean="0"/>
              <a:t>A</a:t>
            </a:r>
            <a:r>
              <a:rPr lang="zh-CN" altLang="en-US" sz="3000" smtClean="0"/>
              <a:t>类节点和已部署的代理节点，移除对减小边长作用较小的</a:t>
            </a:r>
            <a:r>
              <a:rPr lang="en-US" altLang="zh-CN" sz="3000" smtClean="0"/>
              <a:t>Steiner point</a:t>
            </a:r>
            <a:r>
              <a:rPr lang="zh-CN" altLang="en-US" sz="3000" smtClean="0"/>
              <a:t>，在剩余的</a:t>
            </a:r>
            <a:r>
              <a:rPr lang="en-US" altLang="zh-CN" sz="3000" smtClean="0"/>
              <a:t>Steiner point</a:t>
            </a:r>
            <a:r>
              <a:rPr lang="zh-CN" altLang="en-US" sz="3000" smtClean="0"/>
              <a:t>处部署代理</a:t>
            </a:r>
          </a:p>
          <a:p>
            <a:pPr marL="469900" indent="-469900" eaLnBrk="1" hangingPunct="1"/>
            <a:r>
              <a:rPr lang="zh-CN" altLang="en-US" sz="3000" smtClean="0"/>
              <a:t>第三阶段：连接</a:t>
            </a:r>
            <a:r>
              <a:rPr lang="en-US" altLang="zh-CN" sz="3000" smtClean="0"/>
              <a:t>B</a:t>
            </a:r>
            <a:r>
              <a:rPr lang="zh-CN" altLang="en-US" sz="3000" smtClean="0"/>
              <a:t>类节点到第二阶段得到的生成树上，必要时添加代理节点</a:t>
            </a:r>
          </a:p>
        </p:txBody>
      </p:sp>
      <p:pic>
        <p:nvPicPr>
          <p:cNvPr id="21508" name="Picture 2" descr="vorono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3929063"/>
            <a:ext cx="3521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descr="stein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988" y="3929063"/>
            <a:ext cx="3521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5645"/>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457200" y="76200"/>
            <a:ext cx="8229600" cy="838200"/>
          </a:xfrm>
        </p:spPr>
        <p:txBody>
          <a:bodyPr anchor="b"/>
          <a:lstStyle/>
          <a:p>
            <a:pPr eaLnBrk="1" hangingPunct="1"/>
            <a:r>
              <a:rPr lang="en-US" altLang="zh-CN" sz="4000" smtClean="0"/>
              <a:t>VS</a:t>
            </a:r>
            <a:r>
              <a:rPr lang="zh-CN" altLang="en-US" sz="4000" smtClean="0"/>
              <a:t>算法评估</a:t>
            </a:r>
          </a:p>
        </p:txBody>
      </p:sp>
      <p:sp>
        <p:nvSpPr>
          <p:cNvPr id="22531" name="内容占位符 2"/>
          <p:cNvSpPr>
            <a:spLocks noGrp="1"/>
          </p:cNvSpPr>
          <p:nvPr>
            <p:ph idx="4294967295"/>
          </p:nvPr>
        </p:nvSpPr>
        <p:spPr>
          <a:xfrm>
            <a:off x="457200" y="1066800"/>
            <a:ext cx="8229600" cy="1743075"/>
          </a:xfrm>
        </p:spPr>
        <p:txBody>
          <a:bodyPr/>
          <a:lstStyle/>
          <a:p>
            <a:pPr marL="469900" indent="-469900" eaLnBrk="1" hangingPunct="1"/>
            <a:r>
              <a:rPr lang="zh-CN" altLang="en-US" smtClean="0"/>
              <a:t>算法复杂度为                               ，其中</a:t>
            </a:r>
            <a:r>
              <a:rPr lang="en-US" altLang="zh-CN" smtClean="0"/>
              <a:t>m</a:t>
            </a:r>
            <a:r>
              <a:rPr lang="zh-CN" altLang="en-US" smtClean="0"/>
              <a:t>为第一步的最大迭代次数，</a:t>
            </a:r>
            <a:r>
              <a:rPr lang="en-US" altLang="zh-CN" smtClean="0"/>
              <a:t>GeoSteiner</a:t>
            </a:r>
            <a:r>
              <a:rPr lang="zh-CN" altLang="en-US" smtClean="0"/>
              <a:t>为用于计算</a:t>
            </a:r>
            <a:r>
              <a:rPr lang="en-US" altLang="zh-CN" smtClean="0"/>
              <a:t>Steiner</a:t>
            </a:r>
            <a:r>
              <a:rPr lang="zh-CN" altLang="en-US" smtClean="0"/>
              <a:t>树的程序</a:t>
            </a:r>
          </a:p>
        </p:txBody>
      </p:sp>
      <p:graphicFrame>
        <p:nvGraphicFramePr>
          <p:cNvPr id="22532" name="Object 2"/>
          <p:cNvGraphicFramePr>
            <a:graphicFrameLocks noChangeAspect="1"/>
          </p:cNvGraphicFramePr>
          <p:nvPr/>
        </p:nvGraphicFramePr>
        <p:xfrm>
          <a:off x="3505200" y="1143000"/>
          <a:ext cx="3054350" cy="433388"/>
        </p:xfrm>
        <a:graphic>
          <a:graphicData uri="http://schemas.openxmlformats.org/presentationml/2006/ole">
            <mc:AlternateContent xmlns:mc="http://schemas.openxmlformats.org/markup-compatibility/2006">
              <mc:Choice xmlns:v="urn:schemas-microsoft-com:vml" Requires="v">
                <p:oleObj spid="_x0000_s22575" name="Equation" r:id="rId4" imgW="2171700" imgH="254000" progId="Equation.DSMT4">
                  <p:embed/>
                </p:oleObj>
              </mc:Choice>
              <mc:Fallback>
                <p:oleObj name="Equation" r:id="rId4" imgW="2171700" imgH="2540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143000"/>
                        <a:ext cx="30543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533" name="Picture 3" descr="composi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857500"/>
            <a:ext cx="4264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50959" name="Group 47"/>
          <p:cNvGraphicFramePr>
            <a:graphicFrameLocks noGrp="1"/>
          </p:cNvGraphicFramePr>
          <p:nvPr/>
        </p:nvGraphicFramePr>
        <p:xfrm>
          <a:off x="4633913" y="3352800"/>
          <a:ext cx="4052887" cy="869950"/>
        </p:xfrm>
        <a:graphic>
          <a:graphicData uri="http://schemas.openxmlformats.org/drawingml/2006/table">
            <a:tbl>
              <a:tblPr/>
              <a:tblGrid>
                <a:gridCol w="1614487"/>
                <a:gridCol w="812800"/>
                <a:gridCol w="812800"/>
                <a:gridCol w="812800"/>
              </a:tblGrid>
              <a:tr h="293688">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负载值</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&lt; 5</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5 - 10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&gt; 10</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代理数（第一步）</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0</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9</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2</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代理数（第三步）</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3</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表格 6"/>
          <p:cNvGraphicFramePr>
            <a:graphicFrameLocks noGrp="1"/>
          </p:cNvGraphicFramePr>
          <p:nvPr/>
        </p:nvGraphicFramePr>
        <p:xfrm>
          <a:off x="4429125" y="5072063"/>
          <a:ext cx="4500563" cy="577850"/>
        </p:xfrm>
        <a:graphic>
          <a:graphicData uri="http://schemas.openxmlformats.org/drawingml/2006/table">
            <a:tbl>
              <a:tblPr/>
              <a:tblGrid>
                <a:gridCol w="1068388"/>
                <a:gridCol w="685800"/>
                <a:gridCol w="687387"/>
                <a:gridCol w="685800"/>
                <a:gridCol w="687388"/>
                <a:gridCol w="685800"/>
              </a:tblGrid>
              <a:tr h="288925">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跳数值</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2</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3</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4</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&gt;4</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事件源数</a:t>
                      </a:r>
                      <a:endParaRPr kumimoji="0" lang="zh-CN" altLang="en-US"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51</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27</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zh-CN" altLang="zh-CN" sz="11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Times New Roman" pitchFamily="18" charset="0"/>
                          <a:ea typeface="宋体" pitchFamily="2" charset="-122"/>
                        </a:rPr>
                        <a:t>3</a:t>
                      </a:r>
                      <a:endParaRPr kumimoji="0" lang="zh-CN" altLang="zh-CN" sz="1300" b="0" i="0" u="none" strike="noStrike" cap="none" normalizeH="0" baseline="0" smtClean="0">
                        <a:ln>
                          <a:noFill/>
                        </a:ln>
                        <a:solidFill>
                          <a:schemeClr val="tx1"/>
                        </a:solidFill>
                        <a:effectLst/>
                        <a:latin typeface="Times New Roman" pitchFamily="18"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Tm="75942"/>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a:xfrm>
            <a:off x="457200" y="0"/>
            <a:ext cx="8229600" cy="990600"/>
          </a:xfrm>
        </p:spPr>
        <p:txBody>
          <a:bodyPr anchor="b"/>
          <a:lstStyle/>
          <a:p>
            <a:pPr eaLnBrk="1" hangingPunct="1"/>
            <a:r>
              <a:rPr lang="en-US" altLang="zh-CN" sz="4000" smtClean="0"/>
              <a:t>VS</a:t>
            </a:r>
            <a:r>
              <a:rPr lang="zh-CN" altLang="en-US" sz="4000" smtClean="0"/>
              <a:t>算法评估</a:t>
            </a:r>
          </a:p>
        </p:txBody>
      </p:sp>
      <p:sp>
        <p:nvSpPr>
          <p:cNvPr id="23555" name="内容占位符 2"/>
          <p:cNvSpPr>
            <a:spLocks noGrp="1"/>
          </p:cNvSpPr>
          <p:nvPr>
            <p:ph idx="4294967295"/>
          </p:nvPr>
        </p:nvSpPr>
        <p:spPr>
          <a:xfrm>
            <a:off x="457200" y="1066800"/>
            <a:ext cx="8229600" cy="1241425"/>
          </a:xfrm>
        </p:spPr>
        <p:txBody>
          <a:bodyPr/>
          <a:lstStyle/>
          <a:p>
            <a:pPr marL="469900" indent="-469900" eaLnBrk="1" hangingPunct="1"/>
            <a:r>
              <a:rPr lang="en-US" altLang="zh-CN" smtClean="0"/>
              <a:t>VS </a:t>
            </a:r>
            <a:r>
              <a:rPr lang="zh-CN" altLang="en-US" smtClean="0"/>
              <a:t>算法与简单算法 </a:t>
            </a:r>
            <a:r>
              <a:rPr lang="en-US" altLang="zh-CN" smtClean="0"/>
              <a:t>(Grid + MST) </a:t>
            </a:r>
            <a:r>
              <a:rPr lang="zh-CN" altLang="en-US" smtClean="0"/>
              <a:t>的对比：</a:t>
            </a:r>
          </a:p>
          <a:p>
            <a:pPr marL="908050" lvl="1" indent="-436563" eaLnBrk="1" hangingPunct="1"/>
            <a:r>
              <a:rPr lang="zh-CN" altLang="en-US" smtClean="0"/>
              <a:t>部署区域为</a:t>
            </a:r>
            <a:r>
              <a:rPr lang="en-US" altLang="zh-CN" smtClean="0"/>
              <a:t>30km * 20km</a:t>
            </a:r>
          </a:p>
        </p:txBody>
      </p:sp>
      <p:pic>
        <p:nvPicPr>
          <p:cNvPr id="23556" name="图表 3"/>
          <p:cNvPicPr>
            <a:picLocks noChangeArrowheads="1"/>
          </p:cNvPicPr>
          <p:nvPr/>
        </p:nvPicPr>
        <p:blipFill>
          <a:blip r:embed="rId3">
            <a:extLst>
              <a:ext uri="{28A0092B-C50C-407E-A947-70E740481C1C}">
                <a14:useLocalDpi xmlns:a14="http://schemas.microsoft.com/office/drawing/2010/main" val="0"/>
              </a:ext>
            </a:extLst>
          </a:blip>
          <a:srcRect l="-2765" t="-1549" r="-12363" b="-8466"/>
          <a:stretch>
            <a:fillRect/>
          </a:stretch>
        </p:blipFill>
        <p:spPr bwMode="auto">
          <a:xfrm>
            <a:off x="1905000" y="2414588"/>
            <a:ext cx="40767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
          <p:cNvSpPr txBox="1">
            <a:spLocks noChangeArrowheads="1"/>
          </p:cNvSpPr>
          <p:nvPr/>
        </p:nvSpPr>
        <p:spPr bwMode="auto">
          <a:xfrm>
            <a:off x="381000" y="5638800"/>
            <a:ext cx="8305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latin typeface="Arial" charset="0"/>
              </a:rPr>
              <a:t>Yifeng Qian,</a:t>
            </a:r>
            <a:r>
              <a:rPr lang="en-US" altLang="zh-CN" sz="2000" b="1">
                <a:latin typeface="Arial" charset="0"/>
              </a:rPr>
              <a:t> </a:t>
            </a:r>
            <a:r>
              <a:rPr lang="en-US" altLang="zh-CN" sz="2000">
                <a:latin typeface="Arial" charset="0"/>
              </a:rPr>
              <a:t>Beihong Jin, Wenjing Fang, Heuristic Algorithms for Effective Broker Deployment, Information Technology and Management (Springer), Volume 12, Issue 2, 2011, pp 55-66, SSCI IF: 1.222 (2009) </a:t>
            </a:r>
          </a:p>
        </p:txBody>
      </p:sp>
    </p:spTree>
  </p:cSld>
  <p:clrMapOvr>
    <a:masterClrMapping/>
  </p:clrMapOvr>
  <p:transition advTm="4681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80611" name="Rectangle 3"/>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体系结构模型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80611"/>
                                        </p:tgtEl>
                                        <p:attrNameLst>
                                          <p:attrName>style.visibility</p:attrName>
                                        </p:attrNameLst>
                                      </p:cBhvr>
                                      <p:to>
                                        <p:strVal val="visible"/>
                                      </p:to>
                                    </p:set>
                                    <p:anim calcmode="lin" valueType="num">
                                      <p:cBhvr>
                                        <p:cTn id="7" dur="500" fill="hold"/>
                                        <p:tgtEl>
                                          <p:spTgt spid="580611"/>
                                        </p:tgtEl>
                                        <p:attrNameLst>
                                          <p:attrName>ppt_w</p:attrName>
                                        </p:attrNameLst>
                                      </p:cBhvr>
                                      <p:tavLst>
                                        <p:tav tm="0">
                                          <p:val>
                                            <p:fltVal val="0"/>
                                          </p:val>
                                        </p:tav>
                                        <p:tav tm="100000">
                                          <p:val>
                                            <p:strVal val="#ppt_w"/>
                                          </p:val>
                                        </p:tav>
                                      </p:tavLst>
                                    </p:anim>
                                    <p:anim calcmode="lin" valueType="num">
                                      <p:cBhvr>
                                        <p:cTn id="8" dur="500" fill="hold"/>
                                        <p:tgtEl>
                                          <p:spTgt spid="580611"/>
                                        </p:tgtEl>
                                        <p:attrNameLst>
                                          <p:attrName>ppt_h</p:attrName>
                                        </p:attrNameLst>
                                      </p:cBhvr>
                                      <p:tavLst>
                                        <p:tav tm="0">
                                          <p:val>
                                            <p:fltVal val="0"/>
                                          </p:val>
                                        </p:tav>
                                        <p:tav tm="100000">
                                          <p:val>
                                            <p:strVal val="#ppt_h"/>
                                          </p:val>
                                        </p:tav>
                                      </p:tavLst>
                                    </p:anim>
                                    <p:anim calcmode="lin" valueType="num">
                                      <p:cBhvr>
                                        <p:cTn id="9" dur="500" fill="hold"/>
                                        <p:tgtEl>
                                          <p:spTgt spid="580611"/>
                                        </p:tgtEl>
                                        <p:attrNameLst>
                                          <p:attrName>ppt_x</p:attrName>
                                        </p:attrNameLst>
                                      </p:cBhvr>
                                      <p:tavLst>
                                        <p:tav tm="0">
                                          <p:val>
                                            <p:fltVal val="0.5"/>
                                          </p:val>
                                        </p:tav>
                                        <p:tav tm="100000">
                                          <p:val>
                                            <p:strVal val="#ppt_x"/>
                                          </p:val>
                                        </p:tav>
                                      </p:tavLst>
                                    </p:anim>
                                    <p:anim calcmode="lin" valueType="num">
                                      <p:cBhvr>
                                        <p:cTn id="10" dur="500" fill="hold"/>
                                        <p:tgtEl>
                                          <p:spTgt spid="580611"/>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914400"/>
          </a:xfrm>
        </p:spPr>
        <p:txBody>
          <a:bodyPr/>
          <a:lstStyle/>
          <a:p>
            <a:pPr eaLnBrk="1" hangingPunct="1"/>
            <a:r>
              <a:rPr lang="zh-CN" altLang="en-US" sz="4000" smtClean="0"/>
              <a:t>体系结构模型</a:t>
            </a:r>
            <a:r>
              <a:rPr lang="zh-CN" altLang="en-US" smtClean="0"/>
              <a:t> </a:t>
            </a:r>
          </a:p>
        </p:txBody>
      </p:sp>
      <p:sp>
        <p:nvSpPr>
          <p:cNvPr id="25603" name="Rectangle 3"/>
          <p:cNvSpPr>
            <a:spLocks noGrp="1" noChangeArrowheads="1"/>
          </p:cNvSpPr>
          <p:nvPr>
            <p:ph type="body" idx="1"/>
          </p:nvPr>
        </p:nvSpPr>
        <p:spPr>
          <a:xfrm>
            <a:off x="457200" y="914400"/>
            <a:ext cx="8229600" cy="5943600"/>
          </a:xfrm>
        </p:spPr>
        <p:txBody>
          <a:bodyPr/>
          <a:lstStyle/>
          <a:p>
            <a:pPr eaLnBrk="1" hangingPunct="1">
              <a:lnSpc>
                <a:spcPct val="90000"/>
              </a:lnSpc>
            </a:pPr>
            <a:r>
              <a:rPr lang="zh-CN" altLang="en-US" sz="2800" smtClean="0"/>
              <a:t>体系结构：实体</a:t>
            </a:r>
            <a:r>
              <a:rPr lang="en-US" altLang="zh-CN" sz="2800" smtClean="0"/>
              <a:t>(</a:t>
            </a:r>
            <a:r>
              <a:rPr lang="zh-CN" altLang="en-US" sz="2800" smtClean="0"/>
              <a:t>组件</a:t>
            </a:r>
            <a:r>
              <a:rPr lang="en-US" altLang="zh-CN" sz="2800" smtClean="0"/>
              <a:t>)</a:t>
            </a:r>
            <a:r>
              <a:rPr lang="zh-CN" altLang="en-US" sz="2800" smtClean="0"/>
              <a:t>和实体</a:t>
            </a:r>
            <a:r>
              <a:rPr lang="en-US" altLang="zh-CN" sz="2800" smtClean="0"/>
              <a:t>(</a:t>
            </a:r>
            <a:r>
              <a:rPr lang="zh-CN" altLang="en-US" sz="2800" smtClean="0"/>
              <a:t>组件</a:t>
            </a:r>
            <a:r>
              <a:rPr lang="en-US" altLang="zh-CN" sz="2800" smtClean="0"/>
              <a:t>)</a:t>
            </a:r>
            <a:r>
              <a:rPr lang="zh-CN" altLang="en-US" sz="2800" smtClean="0"/>
              <a:t>之间的关系</a:t>
            </a:r>
          </a:p>
          <a:p>
            <a:pPr eaLnBrk="1" hangingPunct="1">
              <a:lnSpc>
                <a:spcPct val="90000"/>
              </a:lnSpc>
            </a:pPr>
            <a:r>
              <a:rPr lang="zh-CN" altLang="en-US" sz="2800" smtClean="0"/>
              <a:t>在分布式系统中，什么是进行通信的实体？</a:t>
            </a:r>
          </a:p>
          <a:p>
            <a:pPr lvl="1" eaLnBrk="1" hangingPunct="1">
              <a:lnSpc>
                <a:spcPct val="90000"/>
              </a:lnSpc>
            </a:pPr>
            <a:r>
              <a:rPr lang="zh-CN" altLang="en-US" sz="2400" smtClean="0"/>
              <a:t>进程或线程；分布式对象；组件；</a:t>
            </a:r>
            <a:r>
              <a:rPr lang="en-US" altLang="zh-CN" sz="2400" smtClean="0"/>
              <a:t>Web</a:t>
            </a:r>
            <a:r>
              <a:rPr lang="zh-CN" altLang="en-US" sz="2400" smtClean="0"/>
              <a:t>服务</a:t>
            </a:r>
          </a:p>
          <a:p>
            <a:pPr eaLnBrk="1" hangingPunct="1">
              <a:lnSpc>
                <a:spcPct val="90000"/>
              </a:lnSpc>
            </a:pPr>
            <a:r>
              <a:rPr lang="zh-CN" altLang="en-US" sz="2800" smtClean="0"/>
              <a:t>它们如何通信，使用什么通信范型？</a:t>
            </a:r>
          </a:p>
          <a:p>
            <a:pPr lvl="1" eaLnBrk="1" hangingPunct="1">
              <a:lnSpc>
                <a:spcPct val="90000"/>
              </a:lnSpc>
            </a:pPr>
            <a:r>
              <a:rPr lang="zh-CN" altLang="en-US" sz="2400" smtClean="0"/>
              <a:t>进程间通信；远程调用</a:t>
            </a:r>
            <a:r>
              <a:rPr lang="en-US" altLang="zh-CN" sz="2400" smtClean="0"/>
              <a:t>(</a:t>
            </a:r>
            <a:r>
              <a:rPr lang="zh-CN" altLang="en-US" sz="2400" smtClean="0"/>
              <a:t>请求应答协议，远程过程调用，远程方法调用</a:t>
            </a:r>
            <a:r>
              <a:rPr lang="en-US" altLang="zh-CN" sz="2400" smtClean="0"/>
              <a:t>) </a:t>
            </a:r>
            <a:r>
              <a:rPr lang="zh-CN" altLang="en-US" sz="2400" smtClean="0"/>
              <a:t>；间接通信</a:t>
            </a:r>
            <a:r>
              <a:rPr lang="en-US" altLang="zh-CN" sz="2400" smtClean="0"/>
              <a:t>(</a:t>
            </a:r>
            <a:r>
              <a:rPr lang="zh-CN" altLang="en-US" sz="2400" smtClean="0"/>
              <a:t>组通信，发布</a:t>
            </a:r>
            <a:r>
              <a:rPr lang="en-US" altLang="zh-CN" sz="2400" smtClean="0"/>
              <a:t>/</a:t>
            </a:r>
            <a:r>
              <a:rPr lang="zh-CN" altLang="en-US" sz="2400" smtClean="0"/>
              <a:t>订阅，消息队列，元组空间，分布式共享内存</a:t>
            </a:r>
            <a:r>
              <a:rPr lang="en-US" altLang="zh-CN" sz="2400" smtClean="0"/>
              <a:t>)</a:t>
            </a:r>
          </a:p>
          <a:p>
            <a:pPr eaLnBrk="1" hangingPunct="1">
              <a:lnSpc>
                <a:spcPct val="90000"/>
              </a:lnSpc>
            </a:pPr>
            <a:r>
              <a:rPr lang="zh-CN" altLang="en-US" sz="2800" smtClean="0"/>
              <a:t>它们在整个体系结构中扮演什么角色和责任？</a:t>
            </a:r>
          </a:p>
          <a:p>
            <a:pPr lvl="1" eaLnBrk="1" hangingPunct="1">
              <a:lnSpc>
                <a:spcPct val="90000"/>
              </a:lnSpc>
            </a:pPr>
            <a:r>
              <a:rPr lang="zh-CN" altLang="en-US" sz="2400" smtClean="0"/>
              <a:t>客户</a:t>
            </a:r>
            <a:r>
              <a:rPr lang="en-US" altLang="zh-CN" sz="2400" smtClean="0"/>
              <a:t>-</a:t>
            </a:r>
            <a:r>
              <a:rPr lang="zh-CN" altLang="en-US" sz="2400" smtClean="0"/>
              <a:t>服务器</a:t>
            </a:r>
            <a:r>
              <a:rPr lang="en-US" altLang="zh-CN" sz="2400" smtClean="0"/>
              <a:t>(</a:t>
            </a:r>
            <a:r>
              <a:rPr lang="zh-CN" altLang="en-US" sz="2400" smtClean="0"/>
              <a:t>两层，三层，代理，多服务器</a:t>
            </a:r>
            <a:r>
              <a:rPr lang="en-US" altLang="zh-CN" sz="2400" smtClean="0"/>
              <a:t>)</a:t>
            </a:r>
            <a:r>
              <a:rPr lang="zh-CN" altLang="en-US" sz="2400" smtClean="0"/>
              <a:t>，</a:t>
            </a:r>
            <a:r>
              <a:rPr lang="en-US" altLang="zh-CN" sz="2400" smtClean="0"/>
              <a:t>P2P </a:t>
            </a:r>
          </a:p>
          <a:p>
            <a:pPr eaLnBrk="1" hangingPunct="1">
              <a:lnSpc>
                <a:spcPct val="90000"/>
              </a:lnSpc>
            </a:pPr>
            <a:r>
              <a:rPr lang="zh-CN" altLang="en-US" sz="2800" smtClean="0"/>
              <a:t>它们怎样被映射到物理分布式基础设施上？</a:t>
            </a:r>
          </a:p>
          <a:p>
            <a:pPr lvl="1" eaLnBrk="1" hangingPunct="1">
              <a:lnSpc>
                <a:spcPct val="90000"/>
              </a:lnSpc>
            </a:pPr>
            <a:r>
              <a:rPr lang="zh-CN" altLang="en-US" sz="2400" smtClean="0"/>
              <a:t>放置需要考虑实体间的通信范型、给定机器的可靠性和它们当前的负载、不同机器之间的通信质量等等</a:t>
            </a:r>
          </a:p>
          <a:p>
            <a:pPr lvl="1" eaLnBrk="1" hangingPunct="1">
              <a:lnSpc>
                <a:spcPct val="90000"/>
              </a:lnSpc>
            </a:pPr>
            <a:r>
              <a:rPr lang="zh-CN" altLang="en-US" sz="2400" smtClean="0"/>
              <a:t>关注：将服务映射到多个服务器；缓存；移动代码；移动代理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000" smtClean="0"/>
              <a:t>分布式对象、组件以及</a:t>
            </a:r>
            <a:r>
              <a:rPr lang="en-US" altLang="zh-CN" sz="4000" smtClean="0"/>
              <a:t>Web</a:t>
            </a:r>
            <a:r>
              <a:rPr lang="zh-CN" altLang="en-US" sz="4000" smtClean="0"/>
              <a:t>服务</a:t>
            </a:r>
            <a:r>
              <a:rPr lang="en-US" altLang="zh-CN" sz="4000" smtClean="0"/>
              <a:t>-I </a:t>
            </a:r>
          </a:p>
        </p:txBody>
      </p:sp>
      <p:sp>
        <p:nvSpPr>
          <p:cNvPr id="26627" name="Rectangle 3"/>
          <p:cNvSpPr>
            <a:spLocks noGrp="1" noChangeArrowheads="1"/>
          </p:cNvSpPr>
          <p:nvPr>
            <p:ph type="body" idx="1"/>
          </p:nvPr>
        </p:nvSpPr>
        <p:spPr/>
        <p:txBody>
          <a:bodyPr/>
          <a:lstStyle/>
          <a:p>
            <a:pPr eaLnBrk="1" hangingPunct="1"/>
            <a:r>
              <a:rPr lang="zh-CN" altLang="en-US" sz="2800" smtClean="0"/>
              <a:t>分布式对象：</a:t>
            </a:r>
          </a:p>
          <a:p>
            <a:pPr lvl="1" eaLnBrk="1" hangingPunct="1"/>
            <a:r>
              <a:rPr lang="zh-CN" altLang="en-US" sz="2400" smtClean="0"/>
              <a:t>基于对象方案固有的封装很适合分布式编程</a:t>
            </a:r>
          </a:p>
          <a:p>
            <a:pPr lvl="1" eaLnBrk="1" hangingPunct="1"/>
            <a:r>
              <a:rPr lang="zh-CN" altLang="en-US" sz="2400" smtClean="0"/>
              <a:t>数据抽象的相关特性为对象的规约和其实现提供了清晰的分离，它允许程序员只处理接口而无需关注诸如使用的编程语言和操作系统这样的实现细节。</a:t>
            </a:r>
          </a:p>
          <a:p>
            <a:pPr lvl="1" eaLnBrk="1" hangingPunct="1"/>
            <a:r>
              <a:rPr lang="zh-CN" altLang="en-US" sz="2400" smtClean="0"/>
              <a:t>这种方式也有助于更具有动态性和可扩展性的解决方案，例如通过允许引入新的对象或者使用一个对象替代另一个兼容的对象</a:t>
            </a:r>
          </a:p>
          <a:p>
            <a:pPr eaLnBrk="1" hangingPunct="1"/>
            <a:r>
              <a:rPr lang="zh-CN" altLang="en-US" sz="2800" smtClean="0"/>
              <a:t>问题：</a:t>
            </a:r>
          </a:p>
          <a:p>
            <a:pPr lvl="1" eaLnBrk="1" hangingPunct="1"/>
            <a:r>
              <a:rPr lang="zh-CN" altLang="en-US" sz="2400" smtClean="0"/>
              <a:t>隐式依赖</a:t>
            </a:r>
          </a:p>
          <a:p>
            <a:pPr lvl="1" eaLnBrk="1" hangingPunct="1"/>
            <a:r>
              <a:rPr lang="zh-CN" altLang="en-US" sz="2400" smtClean="0"/>
              <a:t>编程复杂性 </a:t>
            </a:r>
          </a:p>
          <a:p>
            <a:pPr lvl="1" eaLnBrk="1" hangingPunct="1"/>
            <a:r>
              <a:rPr lang="zh-CN" altLang="en-US" sz="2400" smtClean="0"/>
              <a:t>缺少关注点分离支持</a:t>
            </a:r>
          </a:p>
          <a:p>
            <a:pPr lvl="1" eaLnBrk="1" hangingPunct="1"/>
            <a:r>
              <a:rPr lang="zh-CN" altLang="en-US" sz="2400" smtClean="0"/>
              <a:t>无部署支持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4000" smtClean="0"/>
              <a:t>分布式对象、组件以及</a:t>
            </a:r>
            <a:r>
              <a:rPr lang="en-US" altLang="zh-CN" sz="4000" smtClean="0"/>
              <a:t>Web</a:t>
            </a:r>
            <a:r>
              <a:rPr lang="zh-CN" altLang="en-US" sz="4000" smtClean="0"/>
              <a:t>服务</a:t>
            </a:r>
            <a:r>
              <a:rPr lang="en-US" altLang="zh-CN" sz="4000" smtClean="0"/>
              <a:t>-II</a:t>
            </a:r>
          </a:p>
        </p:txBody>
      </p:sp>
      <p:sp>
        <p:nvSpPr>
          <p:cNvPr id="27651" name="Rectangle 3"/>
          <p:cNvSpPr>
            <a:spLocks noGrp="1" noChangeArrowheads="1"/>
          </p:cNvSpPr>
          <p:nvPr>
            <p:ph type="body" idx="1"/>
          </p:nvPr>
        </p:nvSpPr>
        <p:spPr>
          <a:xfrm>
            <a:off x="457200" y="990600"/>
            <a:ext cx="8229600" cy="5867400"/>
          </a:xfrm>
        </p:spPr>
        <p:txBody>
          <a:bodyPr/>
          <a:lstStyle/>
          <a:p>
            <a:pPr eaLnBrk="1" hangingPunct="1"/>
            <a:r>
              <a:rPr lang="zh-CN" altLang="en-US" sz="2800" smtClean="0"/>
              <a:t>组件：一个具有指定接口契约和仅有显式上下文依赖的组合单元 </a:t>
            </a:r>
          </a:p>
          <a:p>
            <a:pPr lvl="1" eaLnBrk="1" hangingPunct="1"/>
            <a:r>
              <a:rPr lang="zh-CN" altLang="en-US" sz="2400" smtClean="0"/>
              <a:t>一组提供的接口和一组所需的接口</a:t>
            </a:r>
          </a:p>
          <a:p>
            <a:pPr lvl="1" eaLnBrk="1" hangingPunct="1"/>
            <a:r>
              <a:rPr lang="zh-CN" altLang="en-US" sz="2400" smtClean="0"/>
              <a:t>容器：组件的一个生存环境。支持容器模式和该模式蕴含的关注点分离的中间件被称为应用服务器 </a:t>
            </a:r>
          </a:p>
          <a:p>
            <a:pPr eaLnBrk="1" hangingPunct="1"/>
            <a:r>
              <a:rPr lang="zh-CN" altLang="en-US" sz="2800" smtClean="0"/>
              <a:t>实现依赖显式化以及简化分布式应用的开发和部署</a:t>
            </a:r>
          </a:p>
          <a:p>
            <a:pPr eaLnBrk="1" hangingPunct="1"/>
            <a:r>
              <a:rPr lang="en-US" altLang="zh-CN" sz="2800" smtClean="0"/>
              <a:t>Web</a:t>
            </a:r>
            <a:r>
              <a:rPr lang="zh-CN" altLang="en-US" sz="2800" smtClean="0"/>
              <a:t>服务具有一个服务接口，该接口可提供操作来访问和更新其管理的数据资源</a:t>
            </a:r>
          </a:p>
          <a:p>
            <a:pPr lvl="1" eaLnBrk="1" hangingPunct="1"/>
            <a:r>
              <a:rPr lang="en-US" altLang="zh-CN" sz="2400" smtClean="0"/>
              <a:t>Web</a:t>
            </a:r>
            <a:r>
              <a:rPr lang="zh-CN" altLang="en-US" sz="2400" smtClean="0"/>
              <a:t>服务不能创建远程对象的实例</a:t>
            </a:r>
          </a:p>
          <a:p>
            <a:pPr lvl="1" eaLnBrk="1" hangingPunct="1"/>
            <a:r>
              <a:rPr lang="zh-CN" altLang="en-US" sz="2400" smtClean="0"/>
              <a:t>对象和组件经常在一个组织内部使用， </a:t>
            </a:r>
            <a:r>
              <a:rPr lang="en-US" altLang="zh-CN" sz="2400" smtClean="0"/>
              <a:t>web</a:t>
            </a:r>
            <a:r>
              <a:rPr lang="zh-CN" altLang="en-US" sz="2400" smtClean="0"/>
              <a:t>服务通常被看成完整的有自主权利的服务，经常跨组织边界，用于实现业务的集成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914400"/>
          </a:xfrm>
        </p:spPr>
        <p:txBody>
          <a:bodyPr/>
          <a:lstStyle/>
          <a:p>
            <a:pPr eaLnBrk="1" hangingPunct="1"/>
            <a:r>
              <a:rPr lang="zh-CN" altLang="en-US" sz="4000" smtClean="0"/>
              <a:t>体系结构模式</a:t>
            </a:r>
            <a:r>
              <a:rPr lang="en-US" altLang="zh-CN" sz="4000" smtClean="0"/>
              <a:t>(patterns)</a:t>
            </a:r>
            <a:r>
              <a:rPr lang="en-US" altLang="zh-CN" smtClean="0"/>
              <a:t> </a:t>
            </a:r>
          </a:p>
        </p:txBody>
      </p:sp>
      <p:sp>
        <p:nvSpPr>
          <p:cNvPr id="28675" name="Rectangle 3"/>
          <p:cNvSpPr>
            <a:spLocks noGrp="1" noChangeArrowheads="1"/>
          </p:cNvSpPr>
          <p:nvPr>
            <p:ph type="body" idx="1"/>
          </p:nvPr>
        </p:nvSpPr>
        <p:spPr>
          <a:xfrm>
            <a:off x="457200" y="914400"/>
            <a:ext cx="8458200" cy="3048000"/>
          </a:xfrm>
        </p:spPr>
        <p:txBody>
          <a:bodyPr/>
          <a:lstStyle/>
          <a:p>
            <a:pPr eaLnBrk="1" hangingPunct="1">
              <a:lnSpc>
                <a:spcPct val="90000"/>
              </a:lnSpc>
            </a:pPr>
            <a:r>
              <a:rPr lang="zh-CN" altLang="en-US" sz="2800" smtClean="0"/>
              <a:t>分层体系结构</a:t>
            </a:r>
            <a:r>
              <a:rPr lang="en-US" altLang="zh-CN" sz="2800" smtClean="0"/>
              <a:t>(layering/layered systems)</a:t>
            </a:r>
          </a:p>
          <a:p>
            <a:pPr eaLnBrk="1" hangingPunct="1">
              <a:lnSpc>
                <a:spcPct val="90000"/>
              </a:lnSpc>
            </a:pPr>
            <a:r>
              <a:rPr lang="zh-CN" altLang="en-US" sz="2800" smtClean="0"/>
              <a:t>层次化体系结构</a:t>
            </a:r>
            <a:r>
              <a:rPr lang="en-US" altLang="zh-CN" sz="2800" smtClean="0"/>
              <a:t>(tiered architecture/leveling structure)</a:t>
            </a:r>
          </a:p>
          <a:p>
            <a:pPr eaLnBrk="1" hangingPunct="1">
              <a:lnSpc>
                <a:spcPct val="90000"/>
              </a:lnSpc>
            </a:pPr>
            <a:r>
              <a:rPr lang="en-US" altLang="zh-CN" sz="2800" smtClean="0"/>
              <a:t>Interceptor (From POSA2) </a:t>
            </a:r>
          </a:p>
          <a:p>
            <a:pPr eaLnBrk="1" hangingPunct="1">
              <a:lnSpc>
                <a:spcPct val="90000"/>
              </a:lnSpc>
            </a:pPr>
            <a:r>
              <a:rPr lang="en-US" altLang="zh-CN" sz="2800" smtClean="0">
                <a:cs typeface="Times New Roman" pitchFamily="18" charset="0"/>
              </a:rPr>
              <a:t>Microkernel</a:t>
            </a:r>
          </a:p>
          <a:p>
            <a:pPr eaLnBrk="1" hangingPunct="1">
              <a:lnSpc>
                <a:spcPct val="90000"/>
              </a:lnSpc>
            </a:pPr>
            <a:r>
              <a:rPr lang="en-US" altLang="zh-CN" sz="2800" smtClean="0">
                <a:cs typeface="Times New Roman" pitchFamily="18" charset="0"/>
              </a:rPr>
              <a:t>Reflection</a:t>
            </a:r>
            <a:r>
              <a:rPr lang="en-US" altLang="zh-CN" sz="2800" smtClean="0"/>
              <a:t>… …</a:t>
            </a:r>
          </a:p>
        </p:txBody>
      </p:sp>
      <p:sp>
        <p:nvSpPr>
          <p:cNvPr id="28676" name="Text Box 4"/>
          <p:cNvSpPr txBox="1">
            <a:spLocks noChangeArrowheads="1"/>
          </p:cNvSpPr>
          <p:nvPr/>
        </p:nvSpPr>
        <p:spPr bwMode="auto">
          <a:xfrm>
            <a:off x="381000" y="3870325"/>
            <a:ext cx="8382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latin typeface="Arial" charset="0"/>
              </a:rPr>
              <a:t>POSA1, F. Buschmann, R. Meunier, H. Rohnert, P. Sommerlad, M. Stal, Pattern-oriented Software Architecture, Volume 1: A System of Patterns, John Wiley &amp; Sons, Ltd 1996</a:t>
            </a:r>
          </a:p>
          <a:p>
            <a:pPr eaLnBrk="1" hangingPunct="1">
              <a:spcBef>
                <a:spcPct val="0"/>
              </a:spcBef>
              <a:buFontTx/>
              <a:buNone/>
            </a:pPr>
            <a:r>
              <a:rPr lang="en-US" altLang="zh-CN" sz="2000">
                <a:latin typeface="Arial" charset="0"/>
              </a:rPr>
              <a:t>POSA2, D. Schmidt, M. Stal, H. Rohnert, F. Buschmann, Pattern-oriented Software Architecture, Volume 2: Patterns for Concurrent and Networked Objects, John Wiley &amp; Sons, Ltd 2000</a:t>
            </a:r>
          </a:p>
          <a:p>
            <a:pPr eaLnBrk="1" hangingPunct="1">
              <a:spcBef>
                <a:spcPct val="0"/>
              </a:spcBef>
              <a:buFontTx/>
              <a:buNone/>
            </a:pPr>
            <a:r>
              <a:rPr lang="en-US" altLang="zh-CN" sz="2000">
                <a:latin typeface="Arial" charset="0"/>
              </a:rPr>
              <a:t>POSA3, M. Kircher, P. Jain, Pattern-oriented Software Architecture, Volume 3: Patterns for Resource Management, John Wiley &amp; Sons, Ltd 2004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039813"/>
          </a:xfrm>
        </p:spPr>
        <p:txBody>
          <a:bodyPr/>
          <a:lstStyle/>
          <a:p>
            <a:pPr eaLnBrk="1" hangingPunct="1"/>
            <a:r>
              <a:rPr lang="zh-CN" altLang="en-US" sz="4000" smtClean="0"/>
              <a:t>分层系统 </a:t>
            </a:r>
            <a:r>
              <a:rPr lang="en-US" altLang="zh-CN" sz="4000" smtClean="0"/>
              <a:t>(layering/layered systems)</a:t>
            </a:r>
          </a:p>
        </p:txBody>
      </p:sp>
      <p:sp>
        <p:nvSpPr>
          <p:cNvPr id="29699" name="Rectangle 3"/>
          <p:cNvSpPr>
            <a:spLocks noGrp="1" noChangeArrowheads="1"/>
          </p:cNvSpPr>
          <p:nvPr>
            <p:ph type="body" sz="half" idx="1"/>
          </p:nvPr>
        </p:nvSpPr>
        <p:spPr>
          <a:xfrm>
            <a:off x="685800" y="914400"/>
            <a:ext cx="7924800" cy="2514600"/>
          </a:xfrm>
        </p:spPr>
        <p:txBody>
          <a:bodyPr/>
          <a:lstStyle/>
          <a:p>
            <a:pPr eaLnBrk="1" hangingPunct="1">
              <a:lnSpc>
                <a:spcPct val="90000"/>
              </a:lnSpc>
            </a:pPr>
            <a:r>
              <a:rPr lang="zh-CN" altLang="en-US" sz="2400" smtClean="0"/>
              <a:t>系统分层是解决复杂软件系统设计的途径之一，使得系统具有高内聚性和低耦合性，避免系统具有不必要的依赖关系。</a:t>
            </a:r>
          </a:p>
          <a:p>
            <a:pPr eaLnBrk="1" hangingPunct="1">
              <a:lnSpc>
                <a:spcPct val="90000"/>
              </a:lnSpc>
            </a:pPr>
            <a:r>
              <a:rPr lang="zh-CN" altLang="en-US" sz="2400" smtClean="0"/>
              <a:t>分层系统中，每层都有自己的组成元素，有自己的语法和规则，具有完整描述所需系统的能力。每一层通常可看成是一个虚拟机，利用下层的服务为它的上层提供服务。连接器则通过协议来定义层次之间的交互。 </a:t>
            </a:r>
          </a:p>
        </p:txBody>
      </p:sp>
      <p:pic>
        <p:nvPicPr>
          <p:cNvPr id="29700" name="Picture 4"/>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90600" y="3200400"/>
            <a:ext cx="7315200" cy="3657600"/>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0"/>
            <a:ext cx="426720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p:cNvSpPr>
            <a:spLocks noGrp="1" noChangeArrowheads="1"/>
          </p:cNvSpPr>
          <p:nvPr>
            <p:ph type="body" idx="1"/>
          </p:nvPr>
        </p:nvSpPr>
        <p:spPr>
          <a:xfrm>
            <a:off x="457200" y="1066800"/>
            <a:ext cx="7162800" cy="5791200"/>
          </a:xfrm>
        </p:spPr>
        <p:txBody>
          <a:bodyPr/>
          <a:lstStyle/>
          <a:p>
            <a:pPr eaLnBrk="1" hangingPunct="1"/>
            <a:r>
              <a:rPr lang="zh-CN" altLang="en-US" sz="2800" smtClean="0"/>
              <a:t>应用</a:t>
            </a:r>
          </a:p>
          <a:p>
            <a:pPr lvl="1" eaLnBrk="1" hangingPunct="1"/>
            <a:r>
              <a:rPr lang="zh-CN" altLang="en-US" sz="2400" smtClean="0"/>
              <a:t>分层通信协议</a:t>
            </a:r>
          </a:p>
          <a:p>
            <a:pPr lvl="1" eaLnBrk="1" hangingPunct="1"/>
            <a:r>
              <a:rPr lang="zh-CN" altLang="en-US" sz="2400" smtClean="0"/>
              <a:t>分布式系统中服务的分层</a:t>
            </a:r>
          </a:p>
          <a:p>
            <a:pPr eaLnBrk="1" hangingPunct="1"/>
            <a:r>
              <a:rPr lang="zh-CN" altLang="en-US" sz="2800" smtClean="0"/>
              <a:t>优点</a:t>
            </a:r>
          </a:p>
          <a:p>
            <a:pPr lvl="1" eaLnBrk="1" hangingPunct="1"/>
            <a:r>
              <a:rPr lang="zh-CN" altLang="en-US" sz="2400" smtClean="0"/>
              <a:t>支持渐进抽象层次的设计</a:t>
            </a:r>
          </a:p>
          <a:p>
            <a:pPr lvl="1" eaLnBrk="1" hangingPunct="1"/>
            <a:r>
              <a:rPr lang="zh-CN" altLang="en-US" sz="2400" smtClean="0"/>
              <a:t>分层的可重用：只要到相邻层的接口相同，支持相同层的不同实现</a:t>
            </a:r>
          </a:p>
          <a:p>
            <a:pPr lvl="1" eaLnBrk="1" hangingPunct="1"/>
            <a:r>
              <a:rPr lang="zh-CN" altLang="en-US" sz="2400" smtClean="0"/>
              <a:t>局部的依赖关系：一层只和上下层交互，改变一层的功能只影响上下两层</a:t>
            </a:r>
          </a:p>
          <a:p>
            <a:pPr eaLnBrk="1" hangingPunct="1"/>
            <a:r>
              <a:rPr lang="zh-CN" altLang="en-US" sz="2800" smtClean="0"/>
              <a:t>缺点</a:t>
            </a:r>
          </a:p>
          <a:p>
            <a:pPr lvl="1" eaLnBrk="1" hangingPunct="1"/>
            <a:r>
              <a:rPr lang="zh-CN" altLang="en-US" sz="2400" smtClean="0"/>
              <a:t>难以建立抽象层次，不是所有的系统都可以简单构架为分层结构</a:t>
            </a:r>
          </a:p>
          <a:p>
            <a:pPr lvl="1" eaLnBrk="1" hangingPunct="1"/>
            <a:r>
              <a:rPr lang="zh-CN" altLang="en-US" sz="2400" smtClean="0"/>
              <a:t>效率较低</a:t>
            </a:r>
          </a:p>
        </p:txBody>
      </p:sp>
      <p:sp>
        <p:nvSpPr>
          <p:cNvPr id="30724" name="Rectangle 2"/>
          <p:cNvSpPr>
            <a:spLocks noGrp="1" noChangeArrowheads="1"/>
          </p:cNvSpPr>
          <p:nvPr>
            <p:ph type="title"/>
          </p:nvPr>
        </p:nvSpPr>
        <p:spPr>
          <a:xfrm>
            <a:off x="76200" y="76200"/>
            <a:ext cx="8229600" cy="1143000"/>
          </a:xfrm>
        </p:spPr>
        <p:txBody>
          <a:bodyPr/>
          <a:lstStyle/>
          <a:p>
            <a:pPr algn="l" eaLnBrk="1" hangingPunct="1"/>
            <a:r>
              <a:rPr lang="zh-CN" altLang="en-US" sz="3600" smtClean="0"/>
              <a:t>分层系统的应用及优缺点</a:t>
            </a:r>
          </a:p>
        </p:txBody>
      </p:sp>
      <p:grpSp>
        <p:nvGrpSpPr>
          <p:cNvPr id="30725" name="Group 4"/>
          <p:cNvGrpSpPr>
            <a:grpSpLocks/>
          </p:cNvGrpSpPr>
          <p:nvPr/>
        </p:nvGrpSpPr>
        <p:grpSpPr bwMode="auto">
          <a:xfrm>
            <a:off x="7924800" y="3048000"/>
            <a:ext cx="1143000" cy="3733800"/>
            <a:chOff x="4272" y="1440"/>
            <a:chExt cx="720" cy="2352"/>
          </a:xfrm>
        </p:grpSpPr>
        <p:sp>
          <p:nvSpPr>
            <p:cNvPr id="30726" name="Rectangle 5"/>
            <p:cNvSpPr>
              <a:spLocks noChangeArrowheads="1"/>
            </p:cNvSpPr>
            <p:nvPr/>
          </p:nvSpPr>
          <p:spPr bwMode="auto">
            <a:xfrm>
              <a:off x="4272" y="1440"/>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应用层</a:t>
              </a:r>
            </a:p>
          </p:txBody>
        </p:sp>
        <p:sp>
          <p:nvSpPr>
            <p:cNvPr id="30727" name="Rectangle 6"/>
            <p:cNvSpPr>
              <a:spLocks noChangeArrowheads="1"/>
            </p:cNvSpPr>
            <p:nvPr/>
          </p:nvSpPr>
          <p:spPr bwMode="auto">
            <a:xfrm>
              <a:off x="4272" y="1824"/>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表示层</a:t>
              </a:r>
            </a:p>
          </p:txBody>
        </p:sp>
        <p:sp>
          <p:nvSpPr>
            <p:cNvPr id="30728" name="Rectangle 7"/>
            <p:cNvSpPr>
              <a:spLocks noChangeArrowheads="1"/>
            </p:cNvSpPr>
            <p:nvPr/>
          </p:nvSpPr>
          <p:spPr bwMode="auto">
            <a:xfrm>
              <a:off x="4272" y="2208"/>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会晤层</a:t>
              </a:r>
            </a:p>
          </p:txBody>
        </p:sp>
        <p:sp>
          <p:nvSpPr>
            <p:cNvPr id="30729" name="Rectangle 8"/>
            <p:cNvSpPr>
              <a:spLocks noChangeArrowheads="1"/>
            </p:cNvSpPr>
            <p:nvPr/>
          </p:nvSpPr>
          <p:spPr bwMode="auto">
            <a:xfrm>
              <a:off x="4272" y="2544"/>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传输层</a:t>
              </a:r>
            </a:p>
          </p:txBody>
        </p:sp>
        <p:sp>
          <p:nvSpPr>
            <p:cNvPr id="30730" name="Rectangle 9"/>
            <p:cNvSpPr>
              <a:spLocks noChangeArrowheads="1"/>
            </p:cNvSpPr>
            <p:nvPr/>
          </p:nvSpPr>
          <p:spPr bwMode="auto">
            <a:xfrm>
              <a:off x="4272" y="2880"/>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网络层</a:t>
              </a:r>
            </a:p>
          </p:txBody>
        </p:sp>
        <p:sp>
          <p:nvSpPr>
            <p:cNvPr id="30731" name="Rectangle 10"/>
            <p:cNvSpPr>
              <a:spLocks noChangeArrowheads="1"/>
            </p:cNvSpPr>
            <p:nvPr/>
          </p:nvSpPr>
          <p:spPr bwMode="auto">
            <a:xfrm>
              <a:off x="4272" y="3216"/>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数据链路层</a:t>
              </a:r>
            </a:p>
          </p:txBody>
        </p:sp>
        <p:sp>
          <p:nvSpPr>
            <p:cNvPr id="30732" name="Rectangle 11"/>
            <p:cNvSpPr>
              <a:spLocks noChangeArrowheads="1"/>
            </p:cNvSpPr>
            <p:nvPr/>
          </p:nvSpPr>
          <p:spPr bwMode="auto">
            <a:xfrm>
              <a:off x="4272" y="3552"/>
              <a:ext cx="720" cy="2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kumimoji="1" lang="zh-CN" altLang="en-US" sz="1800"/>
                <a:t>物理层</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762000"/>
          </a:xfrm>
        </p:spPr>
        <p:txBody>
          <a:bodyPr/>
          <a:lstStyle/>
          <a:p>
            <a:pPr eaLnBrk="1" hangingPunct="1"/>
            <a:r>
              <a:rPr lang="en-US" altLang="zh-CN" sz="4000" smtClean="0"/>
              <a:t>Applications of End-to-End Arguments</a:t>
            </a:r>
            <a:endParaRPr lang="zh-CN" altLang="zh-CN" sz="4000" smtClean="0"/>
          </a:p>
        </p:txBody>
      </p:sp>
      <p:sp>
        <p:nvSpPr>
          <p:cNvPr id="4099" name="Rectangle 3"/>
          <p:cNvSpPr>
            <a:spLocks noGrp="1" noChangeArrowheads="1"/>
          </p:cNvSpPr>
          <p:nvPr>
            <p:ph type="body" idx="1"/>
          </p:nvPr>
        </p:nvSpPr>
        <p:spPr>
          <a:xfrm>
            <a:off x="457200" y="685800"/>
            <a:ext cx="8382000" cy="6096000"/>
          </a:xfrm>
        </p:spPr>
        <p:txBody>
          <a:bodyPr/>
          <a:lstStyle/>
          <a:p>
            <a:pPr marL="342900" lvl="1" indent="-342900" eaLnBrk="1" hangingPunct="1">
              <a:lnSpc>
                <a:spcPct val="90000"/>
              </a:lnSpc>
              <a:spcBef>
                <a:spcPts val="200"/>
              </a:spcBef>
              <a:buFontTx/>
              <a:buChar char="•"/>
              <a:defRPr/>
            </a:pPr>
            <a:r>
              <a:rPr lang="en-US" altLang="zh-CN" sz="3200">
                <a:cs typeface="+mn-cs"/>
              </a:rPr>
              <a:t>The application of </a:t>
            </a:r>
            <a:r>
              <a:rPr lang="en-US" altLang="zh-CN" sz="3200">
                <a:solidFill>
                  <a:srgbClr val="0000CC"/>
                </a:solidFill>
                <a:cs typeface="+mn-cs"/>
              </a:rPr>
              <a:t>Occam’s Razor</a:t>
            </a:r>
            <a:endParaRPr lang="zh-CN" altLang="en-US" sz="3200">
              <a:solidFill>
                <a:srgbClr val="0000CC"/>
              </a:solidFill>
              <a:cs typeface="+mn-cs"/>
            </a:endParaRPr>
          </a:p>
          <a:p>
            <a:pPr eaLnBrk="1" hangingPunct="1">
              <a:lnSpc>
                <a:spcPct val="90000"/>
              </a:lnSpc>
              <a:spcBef>
                <a:spcPts val="200"/>
              </a:spcBef>
              <a:defRPr/>
            </a:pPr>
            <a:r>
              <a:rPr lang="en-US" altLang="zh-CN" smtClean="0"/>
              <a:t>Real-time video streaming over the Internet</a:t>
            </a:r>
            <a:endParaRPr lang="zh-CN" altLang="en-US" smtClean="0"/>
          </a:p>
          <a:p>
            <a:pPr lvl="1" eaLnBrk="1" hangingPunct="1">
              <a:lnSpc>
                <a:spcPct val="90000"/>
              </a:lnSpc>
              <a:spcBef>
                <a:spcPts val="200"/>
              </a:spcBef>
              <a:defRPr/>
            </a:pPr>
            <a:r>
              <a:rPr lang="en-US" altLang="zh-CN" smtClean="0"/>
              <a:t>Constructing it directly on the top of IP multicast contravenes the end-to-end principle </a:t>
            </a:r>
          </a:p>
          <a:p>
            <a:pPr lvl="1" eaLnBrk="1" hangingPunct="1">
              <a:lnSpc>
                <a:spcPct val="90000"/>
              </a:lnSpc>
              <a:spcBef>
                <a:spcPts val="200"/>
              </a:spcBef>
              <a:defRPr/>
            </a:pPr>
            <a:r>
              <a:rPr lang="en-US" altLang="zh-CN" smtClean="0"/>
              <a:t>Adopt the end-system approaches (building an application-level multicast over the overlay) where control and intelligence reside at the edges of the network and not in the network itself.</a:t>
            </a:r>
          </a:p>
          <a:p>
            <a:pPr eaLnBrk="1" hangingPunct="1">
              <a:lnSpc>
                <a:spcPct val="90000"/>
              </a:lnSpc>
              <a:spcBef>
                <a:spcPts val="200"/>
              </a:spcBef>
              <a:defRPr/>
            </a:pPr>
            <a:r>
              <a:rPr lang="en-US" altLang="zh-CN" smtClean="0"/>
              <a:t>Google API: API designs should be as small as possible and no smaller</a:t>
            </a:r>
            <a:endParaRPr lang="zh-CN" altLang="en-US" smtClean="0"/>
          </a:p>
          <a:p>
            <a:pPr lvl="1" eaLnBrk="1" hangingPunct="1">
              <a:lnSpc>
                <a:spcPct val="90000"/>
              </a:lnSpc>
              <a:spcBef>
                <a:spcPts val="200"/>
              </a:spcBef>
              <a:defRPr/>
            </a:pPr>
            <a:r>
              <a:rPr lang="en-US" altLang="zh-CN" smtClean="0"/>
              <a:t>e.g. APIs should be easy to use and hard to misuse. It should be easy to do simple things, possible to do complex things, and impossible or at least difficult, to do wrong things</a:t>
            </a:r>
            <a:endParaRPr lang="zh-CN" altLang="en-US" smtClean="0"/>
          </a:p>
        </p:txBody>
      </p:sp>
      <p:sp>
        <p:nvSpPr>
          <p:cNvPr id="4100" name="Text Box 4"/>
          <p:cNvSpPr txBox="1">
            <a:spLocks noChangeArrowheads="1"/>
          </p:cNvSpPr>
          <p:nvPr/>
        </p:nvSpPr>
        <p:spPr bwMode="auto">
          <a:xfrm>
            <a:off x="466725" y="6461125"/>
            <a:ext cx="844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latin typeface="Arial" charset="0"/>
              </a:rPr>
              <a:t>Joshua Bloch, How to design a good API and why it matters, OOPSLA 06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152400"/>
            <a:ext cx="8686800" cy="1143000"/>
          </a:xfrm>
        </p:spPr>
        <p:txBody>
          <a:bodyPr/>
          <a:lstStyle/>
          <a:p>
            <a:pPr eaLnBrk="1" hangingPunct="1"/>
            <a:r>
              <a:rPr lang="zh-CN" altLang="en-US" sz="4000" smtClean="0"/>
              <a:t>层次化体系结构</a:t>
            </a:r>
            <a:br>
              <a:rPr lang="zh-CN" altLang="en-US" sz="4000" smtClean="0"/>
            </a:br>
            <a:r>
              <a:rPr lang="en-US" altLang="zh-CN" sz="3600" smtClean="0"/>
              <a:t>(tiered architecture / leveling structure)</a:t>
            </a:r>
          </a:p>
        </p:txBody>
      </p:sp>
      <p:pic>
        <p:nvPicPr>
          <p:cNvPr id="31747" name="Picture 3"/>
          <p:cNvPicPr>
            <a:picLocks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4724400"/>
            <a:ext cx="3581400" cy="1804988"/>
          </a:xfrm>
          <a:noFill/>
        </p:spPr>
      </p:pic>
      <p:sp>
        <p:nvSpPr>
          <p:cNvPr id="31748"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1800">
              <a:latin typeface="Arial" charset="0"/>
            </a:endParaRPr>
          </a:p>
        </p:txBody>
      </p:sp>
      <p:sp>
        <p:nvSpPr>
          <p:cNvPr id="31749" name="Rectangle 5"/>
          <p:cNvSpPr>
            <a:spLocks noChangeArrowheads="1"/>
          </p:cNvSpPr>
          <p:nvPr/>
        </p:nvSpPr>
        <p:spPr bwMode="auto">
          <a:xfrm>
            <a:off x="152400" y="1831975"/>
            <a:ext cx="3657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ea typeface="宋体" pitchFamily="2" charset="-122"/>
              </a:defRPr>
            </a:lvl1pPr>
            <a:lvl2pPr>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pPr>
            <a:r>
              <a:rPr lang="zh-CN" altLang="en-US" sz="2400">
                <a:cs typeface="Times New Roman" pitchFamily="18" charset="0"/>
              </a:rPr>
              <a:t>关键是功能的划分和放置</a:t>
            </a:r>
          </a:p>
          <a:p>
            <a:pPr eaLnBrk="1" hangingPunct="1">
              <a:spcBef>
                <a:spcPct val="0"/>
              </a:spcBef>
            </a:pPr>
            <a:r>
              <a:rPr lang="zh-CN" altLang="en-US" sz="2400">
                <a:cs typeface="Times New Roman" pitchFamily="18" charset="0"/>
              </a:rPr>
              <a:t>两层结构：客户，服务器</a:t>
            </a:r>
            <a:endParaRPr lang="zh-CN" altLang="en-US" sz="2400">
              <a:latin typeface="Comic Sans MS" pitchFamily="66" charset="0"/>
            </a:endParaRPr>
          </a:p>
          <a:p>
            <a:pPr>
              <a:spcBef>
                <a:spcPct val="0"/>
              </a:spcBef>
            </a:pPr>
            <a:r>
              <a:rPr lang="zh-CN" altLang="en-US" sz="2400">
                <a:cs typeface="Times New Roman" pitchFamily="18" charset="0"/>
              </a:rPr>
              <a:t>三层结构：</a:t>
            </a:r>
          </a:p>
          <a:p>
            <a:pPr lvl="1">
              <a:spcBef>
                <a:spcPct val="0"/>
              </a:spcBef>
              <a:buFontTx/>
              <a:buChar char="•"/>
            </a:pPr>
            <a:r>
              <a:rPr lang="zh-CN" altLang="en-US" sz="2400">
                <a:cs typeface="Times New Roman" pitchFamily="18" charset="0"/>
              </a:rPr>
              <a:t>客户，应用服务器，数据库服务器</a:t>
            </a:r>
          </a:p>
        </p:txBody>
      </p:sp>
      <p:pic>
        <p:nvPicPr>
          <p:cNvPr id="3175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150" y="1993900"/>
            <a:ext cx="51498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381000"/>
            <a:ext cx="9144000" cy="990600"/>
          </a:xfrm>
        </p:spPr>
        <p:txBody>
          <a:bodyPr/>
          <a:lstStyle/>
          <a:p>
            <a:pPr eaLnBrk="1" hangingPunct="1"/>
            <a:r>
              <a:rPr lang="en-US" altLang="zh-CN" sz="4000" smtClean="0"/>
              <a:t>Alternative Client-Server Organizations</a:t>
            </a:r>
            <a:r>
              <a:rPr lang="en-US" altLang="zh-CN" smtClean="0"/>
              <a:t> </a:t>
            </a:r>
          </a:p>
        </p:txBody>
      </p:sp>
      <p:pic>
        <p:nvPicPr>
          <p:cNvPr id="32771"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905000"/>
            <a:ext cx="8686800" cy="4724400"/>
          </a:xfrm>
          <a:noFill/>
        </p:spPr>
      </p:pic>
      <p:sp>
        <p:nvSpPr>
          <p:cNvPr id="32772" name="Text Box 4"/>
          <p:cNvSpPr txBox="1">
            <a:spLocks noChangeArrowheads="1"/>
          </p:cNvSpPr>
          <p:nvPr/>
        </p:nvSpPr>
        <p:spPr bwMode="auto">
          <a:xfrm>
            <a:off x="2362200" y="64008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Thin Client</a:t>
            </a:r>
          </a:p>
        </p:txBody>
      </p:sp>
      <p:sp>
        <p:nvSpPr>
          <p:cNvPr id="32773" name="Text Box 5"/>
          <p:cNvSpPr txBox="1">
            <a:spLocks noChangeArrowheads="1"/>
          </p:cNvSpPr>
          <p:nvPr/>
        </p:nvSpPr>
        <p:spPr bwMode="auto">
          <a:xfrm>
            <a:off x="4171950" y="641508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Fat Client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客户</a:t>
            </a:r>
            <a:r>
              <a:rPr lang="en-US" altLang="zh-CN" smtClean="0"/>
              <a:t>/</a:t>
            </a:r>
            <a:r>
              <a:rPr lang="zh-CN" altLang="en-US" smtClean="0"/>
              <a:t>服务器两层结构的局限</a:t>
            </a:r>
          </a:p>
        </p:txBody>
      </p:sp>
      <p:sp>
        <p:nvSpPr>
          <p:cNvPr id="33795" name="Rectangle 3"/>
          <p:cNvSpPr>
            <a:spLocks noGrp="1" noChangeArrowheads="1"/>
          </p:cNvSpPr>
          <p:nvPr>
            <p:ph type="body" idx="1"/>
          </p:nvPr>
        </p:nvSpPr>
        <p:spPr>
          <a:xfrm>
            <a:off x="533400" y="1066800"/>
            <a:ext cx="8229600" cy="5540375"/>
          </a:xfrm>
        </p:spPr>
        <p:txBody>
          <a:bodyPr/>
          <a:lstStyle/>
          <a:p>
            <a:pPr eaLnBrk="1" hangingPunct="1">
              <a:lnSpc>
                <a:spcPct val="90000"/>
              </a:lnSpc>
            </a:pPr>
            <a:r>
              <a:rPr lang="zh-CN" altLang="en-US" smtClean="0"/>
              <a:t>客户数超过</a:t>
            </a:r>
            <a:r>
              <a:rPr lang="en-US" altLang="zh-CN" smtClean="0"/>
              <a:t>100</a:t>
            </a:r>
            <a:r>
              <a:rPr lang="zh-CN" altLang="en-US" smtClean="0"/>
              <a:t>，系统性能急剧下降；</a:t>
            </a:r>
          </a:p>
          <a:p>
            <a:pPr eaLnBrk="1" hangingPunct="1">
              <a:lnSpc>
                <a:spcPct val="90000"/>
              </a:lnSpc>
            </a:pPr>
            <a:r>
              <a:rPr lang="zh-CN" altLang="en-US" smtClean="0"/>
              <a:t>实现业务逻辑的时候通常使用特定厂商的数据库过程，这就限制了应用系统的灵活性和对</a:t>
            </a:r>
            <a:r>
              <a:rPr lang="en-US" altLang="zh-CN" smtClean="0"/>
              <a:t>DBMS</a:t>
            </a:r>
            <a:r>
              <a:rPr lang="zh-CN" altLang="en-US" smtClean="0"/>
              <a:t>的选择； </a:t>
            </a:r>
          </a:p>
          <a:p>
            <a:pPr eaLnBrk="1" hangingPunct="1">
              <a:lnSpc>
                <a:spcPct val="90000"/>
              </a:lnSpc>
            </a:pPr>
            <a:r>
              <a:rPr lang="zh-CN" altLang="en-US" smtClean="0"/>
              <a:t>目前的两层结构实现对于系统功能</a:t>
            </a:r>
            <a:r>
              <a:rPr lang="en-US" altLang="zh-CN" smtClean="0"/>
              <a:t>/</a:t>
            </a:r>
            <a:r>
              <a:rPr lang="zh-CN" altLang="en-US" smtClean="0"/>
              <a:t>负载在服务器之间的迁移的较少；</a:t>
            </a:r>
          </a:p>
          <a:p>
            <a:pPr eaLnBrk="1" hangingPunct="1">
              <a:lnSpc>
                <a:spcPct val="90000"/>
              </a:lnSpc>
            </a:pPr>
            <a:r>
              <a:rPr lang="zh-CN" altLang="en-US" smtClean="0"/>
              <a:t>适用于局域网，不足以扩展到大企业广域网或</a:t>
            </a:r>
            <a:r>
              <a:rPr lang="en-US" altLang="zh-CN" smtClean="0"/>
              <a:t>Internet</a:t>
            </a:r>
            <a:r>
              <a:rPr lang="zh-CN" altLang="en-US" smtClean="0"/>
              <a:t>；</a:t>
            </a:r>
          </a:p>
          <a:p>
            <a:pPr eaLnBrk="1" hangingPunct="1">
              <a:lnSpc>
                <a:spcPct val="90000"/>
              </a:lnSpc>
            </a:pPr>
            <a:r>
              <a:rPr lang="zh-CN" altLang="en-US" smtClean="0"/>
              <a:t>对于软硬件的混成组合支持不足；</a:t>
            </a:r>
          </a:p>
          <a:p>
            <a:pPr eaLnBrk="1" hangingPunct="1">
              <a:lnSpc>
                <a:spcPct val="90000"/>
              </a:lnSpc>
            </a:pPr>
            <a:r>
              <a:rPr lang="zh-CN" altLang="en-US" smtClean="0"/>
              <a:t>难于进行客户管理，客户包含很多业务逻辑，难以安装维护，系统封装不好等</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03188"/>
            <a:ext cx="8229600" cy="1039812"/>
          </a:xfrm>
        </p:spPr>
        <p:txBody>
          <a:bodyPr/>
          <a:lstStyle/>
          <a:p>
            <a:pPr eaLnBrk="1" hangingPunct="1"/>
            <a:r>
              <a:rPr lang="zh-CN" altLang="en-US" smtClean="0"/>
              <a:t>两层结构与三层结构的比较 </a:t>
            </a:r>
          </a:p>
        </p:txBody>
      </p:sp>
      <p:graphicFrame>
        <p:nvGraphicFramePr>
          <p:cNvPr id="37950" name="Group 62"/>
          <p:cNvGraphicFramePr>
            <a:graphicFrameLocks noGrp="1"/>
          </p:cNvGraphicFramePr>
          <p:nvPr>
            <p:ph idx="1"/>
          </p:nvPr>
        </p:nvGraphicFramePr>
        <p:xfrm>
          <a:off x="685800" y="1012825"/>
          <a:ext cx="7924800" cy="5851525"/>
        </p:xfrm>
        <a:graphic>
          <a:graphicData uri="http://schemas.openxmlformats.org/drawingml/2006/table">
            <a:tbl>
              <a:tblPr/>
              <a:tblGrid>
                <a:gridCol w="2117725"/>
                <a:gridCol w="2378075"/>
                <a:gridCol w="3429000"/>
              </a:tblGrid>
              <a:tr h="365712">
                <a:tc>
                  <a:txBody>
                    <a:bodyPr/>
                    <a:lstStyle>
                      <a:lvl1pPr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两层结构</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三层结构</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系统管理</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复杂</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复杂性降低</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安全性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低</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高</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数据的封装性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低</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高</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性能</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低</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高</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伸缩性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很好</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应用可重用性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差</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很好</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易于开发性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高</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正在逐步提高</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29">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服务器到服务器的基础结构</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有</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遗留应用集成</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不支持</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支持</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异构数据库支持</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不支持</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支持对多数据库的事务访问</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346">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语义丰富的通信范型</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只有同步、面向连接的类似</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RPC</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的调用</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支持类</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RPC</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调用，也支持无连接的消息传递、队列机制、订阅</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发布机制、广播</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29">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容错性</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发生故障时，不能自动起动备份服务器 </a:t>
                      </a: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defRPr sz="2800">
                          <a:solidFill>
                            <a:schemeClr val="tx1"/>
                          </a:solidFill>
                          <a:latin typeface="Times New Roman" pitchFamily="18" charset="0"/>
                          <a:ea typeface="宋体" pitchFamily="2" charset="-122"/>
                        </a:defRPr>
                      </a:lvl1pPr>
                      <a:lvl2pPr marL="742950" indent="-285750" eaLnBrk="0" hangingPunct="0">
                        <a:spcBef>
                          <a:spcPct val="20000"/>
                        </a:spcBef>
                        <a:defRPr sz="2400">
                          <a:solidFill>
                            <a:schemeClr val="tx1"/>
                          </a:solidFill>
                          <a:latin typeface="Times New Roman" pitchFamily="18" charset="0"/>
                          <a:ea typeface="宋体" pitchFamily="2" charset="-122"/>
                        </a:defRPr>
                      </a:lvl2pPr>
                      <a:lvl3pPr marL="1143000" indent="-228600" eaLnBrk="0" hangingPunct="0">
                        <a:spcBef>
                          <a:spcPct val="20000"/>
                        </a:spcBef>
                        <a:defRPr sz="2000">
                          <a:solidFill>
                            <a:schemeClr val="tx1"/>
                          </a:solidFill>
                          <a:latin typeface="Times New Roman" pitchFamily="18"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可以在其他服务器上启动中间层的构件</a:t>
                      </a:r>
                      <a:endParaRPr kumimoji="0"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marT="45698" marB="4569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lstStyle/>
          <a:p>
            <a:pPr eaLnBrk="1" hangingPunct="1"/>
            <a:r>
              <a:rPr lang="en-US" altLang="zh-CN" sz="4000" smtClean="0"/>
              <a:t>Example of the three-tier architecture: Internet search engine</a:t>
            </a:r>
          </a:p>
        </p:txBody>
      </p:sp>
      <p:pic>
        <p:nvPicPr>
          <p:cNvPr id="35843" name="Picture 5"/>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98475" y="1771650"/>
            <a:ext cx="8147050" cy="4381500"/>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914400"/>
          </a:xfrm>
        </p:spPr>
        <p:txBody>
          <a:bodyPr/>
          <a:lstStyle/>
          <a:p>
            <a:pPr eaLnBrk="1" hangingPunct="1"/>
            <a:r>
              <a:rPr lang="en-US" altLang="zh-CN" sz="3600" smtClean="0"/>
              <a:t>Example of the three-tier architecture: </a:t>
            </a:r>
            <a:br>
              <a:rPr lang="en-US" altLang="zh-CN" sz="3600" smtClean="0"/>
            </a:br>
            <a:r>
              <a:rPr lang="en-US" altLang="zh-CN" sz="3600" smtClean="0"/>
              <a:t>typical applications</a:t>
            </a:r>
            <a:endParaRPr lang="zh-CN" altLang="en-US" sz="3600" smtClean="0"/>
          </a:p>
        </p:txBody>
      </p:sp>
      <p:sp>
        <p:nvSpPr>
          <p:cNvPr id="36867" name="Rectangle 3"/>
          <p:cNvSpPr>
            <a:spLocks noGrp="1" noChangeArrowheads="1"/>
          </p:cNvSpPr>
          <p:nvPr>
            <p:ph type="body" idx="1"/>
          </p:nvPr>
        </p:nvSpPr>
        <p:spPr>
          <a:xfrm>
            <a:off x="381000" y="1143000"/>
            <a:ext cx="8382000" cy="5715000"/>
          </a:xfrm>
        </p:spPr>
        <p:txBody>
          <a:bodyPr/>
          <a:lstStyle/>
          <a:p>
            <a:pPr eaLnBrk="1" hangingPunct="1">
              <a:lnSpc>
                <a:spcPct val="80000"/>
              </a:lnSpc>
            </a:pPr>
            <a:r>
              <a:rPr lang="en-US" altLang="zh-CN" sz="2800" smtClean="0"/>
              <a:t>Client tier (for the presentation logic): it handles user interaction and updates the view of the application as presented to the user</a:t>
            </a:r>
          </a:p>
          <a:p>
            <a:pPr eaLnBrk="1" hangingPunct="1">
              <a:lnSpc>
                <a:spcPct val="80000"/>
              </a:lnSpc>
            </a:pPr>
            <a:r>
              <a:rPr lang="en-US" altLang="zh-CN" sz="2800" smtClean="0"/>
              <a:t>Middleware tier (for the business logic): it perform in the role of the detailed application-specific processing, utilizing various middleware</a:t>
            </a:r>
          </a:p>
          <a:p>
            <a:pPr lvl="1" eaLnBrk="1" hangingPunct="1">
              <a:lnSpc>
                <a:spcPct val="80000"/>
              </a:lnSpc>
            </a:pPr>
            <a:r>
              <a:rPr lang="en-US" altLang="zh-CN" sz="2400" smtClean="0"/>
              <a:t>Middleware provides common services and useful building blocks for desirable business logic by a set of convenient programming APIs to application programmers</a:t>
            </a:r>
          </a:p>
          <a:p>
            <a:pPr lvl="1" eaLnBrk="1" hangingPunct="1">
              <a:lnSpc>
                <a:spcPct val="80000"/>
              </a:lnSpc>
            </a:pPr>
            <a:r>
              <a:rPr lang="en-US" altLang="zh-CN" sz="2400" smtClean="0"/>
              <a:t>Middleware can mask the heterogeneity of the underlying networks, hardware, operation systems and programming languages.</a:t>
            </a:r>
          </a:p>
          <a:p>
            <a:pPr lvl="1" eaLnBrk="1" hangingPunct="1">
              <a:lnSpc>
                <a:spcPct val="80000"/>
              </a:lnSpc>
            </a:pPr>
            <a:r>
              <a:rPr lang="en-US" altLang="zh-CN" sz="2400" smtClean="0"/>
              <a:t>The examples of middleware: Application servers, Transaction Processing Monitors, Message queues</a:t>
            </a:r>
            <a:endParaRPr lang="zh-CN" altLang="en-US" sz="2000" smtClean="0"/>
          </a:p>
          <a:p>
            <a:pPr eaLnBrk="1" hangingPunct="1">
              <a:lnSpc>
                <a:spcPct val="80000"/>
              </a:lnSpc>
            </a:pPr>
            <a:r>
              <a:rPr lang="en-US" altLang="zh-CN" sz="2800" smtClean="0"/>
              <a:t>Data tier (for the data logic): it manage the persistent storage of the application</a:t>
            </a:r>
            <a:endParaRPr lang="zh-CN" altLang="en-US" sz="2800"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990600"/>
          </a:xfrm>
        </p:spPr>
        <p:txBody>
          <a:bodyPr/>
          <a:lstStyle/>
          <a:p>
            <a:pPr eaLnBrk="1" hangingPunct="1">
              <a:lnSpc>
                <a:spcPct val="90000"/>
              </a:lnSpc>
            </a:pPr>
            <a:r>
              <a:rPr lang="en-US" altLang="zh-CN" sz="3600" smtClean="0"/>
              <a:t>Example of the three-tier architecture: </a:t>
            </a:r>
            <a:br>
              <a:rPr lang="en-US" altLang="zh-CN" sz="3600" smtClean="0"/>
            </a:br>
            <a:r>
              <a:rPr lang="en-US" altLang="zh-TW" sz="3600" smtClean="0">
                <a:ea typeface="PMingLiU" pitchFamily="18" charset="-120"/>
              </a:rPr>
              <a:t>Smart Client</a:t>
            </a:r>
          </a:p>
        </p:txBody>
      </p:sp>
      <p:sp>
        <p:nvSpPr>
          <p:cNvPr id="37891" name="Rectangle 3"/>
          <p:cNvSpPr>
            <a:spLocks noGrp="1" noChangeArrowheads="1"/>
          </p:cNvSpPr>
          <p:nvPr>
            <p:ph type="body" idx="1"/>
          </p:nvPr>
        </p:nvSpPr>
        <p:spPr>
          <a:xfrm>
            <a:off x="333375" y="1295400"/>
            <a:ext cx="8658225" cy="5562600"/>
          </a:xfrm>
        </p:spPr>
        <p:txBody>
          <a:bodyPr/>
          <a:lstStyle/>
          <a:p>
            <a:pPr eaLnBrk="1" hangingPunct="1">
              <a:lnSpc>
                <a:spcPct val="65000"/>
              </a:lnSpc>
              <a:spcBef>
                <a:spcPct val="25000"/>
              </a:spcBef>
            </a:pPr>
            <a:r>
              <a:rPr lang="en-US" altLang="zh-TW" smtClean="0">
                <a:ea typeface="PMingLiU" pitchFamily="18" charset="-120"/>
              </a:rPr>
              <a:t>Smart client applications enable user to access data when disconnected from the network.</a:t>
            </a:r>
            <a:r>
              <a:rPr lang="en-US" altLang="zh-TW" sz="2000" smtClean="0">
                <a:ea typeface="PMingLiU" pitchFamily="18" charset="-120"/>
              </a:rPr>
              <a:t> </a:t>
            </a:r>
          </a:p>
          <a:p>
            <a:pPr lvl="1" eaLnBrk="1" hangingPunct="1">
              <a:lnSpc>
                <a:spcPct val="75000"/>
              </a:lnSpc>
              <a:spcBef>
                <a:spcPct val="25000"/>
              </a:spcBef>
            </a:pPr>
            <a:r>
              <a:rPr lang="en-US" altLang="zh-TW" smtClean="0">
                <a:ea typeface="PMingLiU" pitchFamily="18" charset="-120"/>
              </a:rPr>
              <a:t>Application is mobile and can be used even when the connection is unavailable.</a:t>
            </a:r>
            <a:endParaRPr lang="en-US" altLang="zh-CN" smtClean="0">
              <a:ea typeface="PMingLiU" pitchFamily="18" charset="-120"/>
            </a:endParaRPr>
          </a:p>
          <a:p>
            <a:pPr lvl="1" eaLnBrk="1" hangingPunct="1">
              <a:lnSpc>
                <a:spcPct val="75000"/>
              </a:lnSpc>
              <a:spcBef>
                <a:spcPct val="25000"/>
              </a:spcBef>
            </a:pPr>
            <a:r>
              <a:rPr lang="en-US" altLang="zh-CN" smtClean="0">
                <a:ea typeface="PMingLiU" pitchFamily="18" charset="-120"/>
              </a:rPr>
              <a:t>Works best in </a:t>
            </a:r>
            <a:r>
              <a:rPr lang="en-US" altLang="zh-CN" smtClean="0">
                <a:latin typeface="Tahoma" pitchFamily="34" charset="0"/>
                <a:ea typeface="PMingLiU" pitchFamily="18" charset="-120"/>
              </a:rPr>
              <a:t>‘</a:t>
            </a:r>
            <a:r>
              <a:rPr lang="en-US" altLang="zh-CN" smtClean="0">
                <a:ea typeface="PMingLiU" pitchFamily="18" charset="-120"/>
              </a:rPr>
              <a:t>occasionally connected</a:t>
            </a:r>
            <a:r>
              <a:rPr lang="en-US" altLang="zh-CN" smtClean="0">
                <a:latin typeface="Tahoma" pitchFamily="34" charset="0"/>
                <a:ea typeface="PMingLiU" pitchFamily="18" charset="-120"/>
              </a:rPr>
              <a:t>’</a:t>
            </a:r>
            <a:r>
              <a:rPr lang="en-US" altLang="zh-CN" smtClean="0">
                <a:ea typeface="PMingLiU" pitchFamily="18" charset="-120"/>
              </a:rPr>
              <a:t> environment</a:t>
            </a:r>
          </a:p>
          <a:p>
            <a:pPr lvl="1" eaLnBrk="1" hangingPunct="1">
              <a:lnSpc>
                <a:spcPct val="75000"/>
              </a:lnSpc>
              <a:spcBef>
                <a:spcPct val="25000"/>
              </a:spcBef>
            </a:pPr>
            <a:r>
              <a:rPr lang="en-US" altLang="zh-TW" smtClean="0">
                <a:ea typeface="PMingLiU" pitchFamily="18" charset="-120"/>
              </a:rPr>
              <a:t>Have persistent data storage on mobile devices</a:t>
            </a:r>
          </a:p>
          <a:p>
            <a:pPr lvl="1" eaLnBrk="1" hangingPunct="1">
              <a:lnSpc>
                <a:spcPct val="75000"/>
              </a:lnSpc>
            </a:pPr>
            <a:r>
              <a:rPr lang="en-US" altLang="zh-TW" smtClean="0">
                <a:ea typeface="PMingLiU" pitchFamily="18" charset="-120"/>
              </a:rPr>
              <a:t>Communication can occur over wired or wireless connections.</a:t>
            </a:r>
          </a:p>
          <a:p>
            <a:pPr lvl="1" eaLnBrk="1" hangingPunct="1">
              <a:lnSpc>
                <a:spcPct val="75000"/>
              </a:lnSpc>
            </a:pPr>
            <a:r>
              <a:rPr lang="en-US" altLang="zh-TW" smtClean="0">
                <a:ea typeface="PMingLiU" pitchFamily="18" charset="-120"/>
              </a:rPr>
              <a:t>Have capability to synchronize data with back-end enterprise data sources</a:t>
            </a:r>
          </a:p>
          <a:p>
            <a:pPr lvl="1" eaLnBrk="1" hangingPunct="1">
              <a:lnSpc>
                <a:spcPct val="75000"/>
              </a:lnSpc>
            </a:pPr>
            <a:r>
              <a:rPr lang="en-US" altLang="zh-TW" smtClean="0">
                <a:ea typeface="PMingLiU" pitchFamily="18" charset="-120"/>
              </a:rPr>
              <a:t>By deploying applications to the device itself, we have capability to give client application some </a:t>
            </a:r>
            <a:r>
              <a:rPr lang="en-US" altLang="zh-CN" smtClean="0">
                <a:ea typeface="PMingLiU" pitchFamily="18" charset="-120"/>
              </a:rPr>
              <a:t>“</a:t>
            </a:r>
            <a:r>
              <a:rPr lang="en-US" altLang="zh-TW" smtClean="0">
                <a:ea typeface="PMingLiU" pitchFamily="18" charset="-120"/>
              </a:rPr>
              <a:t>smarts</a:t>
            </a:r>
            <a:r>
              <a:rPr lang="en-US" altLang="zh-CN" smtClean="0">
                <a:ea typeface="PMingLiU" pitchFamily="18" charset="-120"/>
              </a:rPr>
              <a:t>”</a:t>
            </a:r>
            <a:r>
              <a:rPr lang="en-US" altLang="zh-TW" smtClean="0">
                <a:ea typeface="PMingLiU" pitchFamily="18" charset="-120"/>
              </a:rPr>
              <a:t> or logic.</a:t>
            </a:r>
          </a:p>
          <a:p>
            <a:pPr lvl="1" eaLnBrk="1" hangingPunct="1">
              <a:lnSpc>
                <a:spcPct val="75000"/>
              </a:lnSpc>
              <a:spcBef>
                <a:spcPct val="25000"/>
              </a:spcBef>
            </a:pPr>
            <a:r>
              <a:rPr lang="en-US" altLang="zh-TW" smtClean="0">
                <a:ea typeface="PMingLiU" pitchFamily="18" charset="-120"/>
              </a:rPr>
              <a:t>Instead of micro</a:t>
            </a:r>
            <a:r>
              <a:rPr lang="en-US" altLang="zh-CN" smtClean="0">
                <a:ea typeface="PMingLiU" pitchFamily="18" charset="-120"/>
              </a:rPr>
              <a:t>-</a:t>
            </a:r>
            <a:r>
              <a:rPr lang="en-US" altLang="zh-TW" smtClean="0">
                <a:ea typeface="PMingLiU" pitchFamily="18" charset="-120"/>
              </a:rPr>
              <a:t>browser on the client, customer software is developed on the client device</a:t>
            </a:r>
            <a:endParaRPr lang="en-US" altLang="zh-TW" smtClean="0">
              <a:ea typeface="PMingLiU" pitchFamily="18" charset="-12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762000"/>
          </a:xfrm>
          <a:noFill/>
        </p:spPr>
        <p:txBody>
          <a:bodyPr anchor="b"/>
          <a:lstStyle/>
          <a:p>
            <a:pPr eaLnBrk="1" hangingPunct="1"/>
            <a:r>
              <a:rPr lang="en-US" altLang="zh-TW" smtClean="0">
                <a:ea typeface="PMingLiU" pitchFamily="18" charset="-120"/>
              </a:rPr>
              <a:t>Architecture components</a:t>
            </a:r>
          </a:p>
        </p:txBody>
      </p:sp>
      <p:sp>
        <p:nvSpPr>
          <p:cNvPr id="38915" name="Rectangle 3"/>
          <p:cNvSpPr>
            <a:spLocks noGrp="1" noChangeArrowheads="1"/>
          </p:cNvSpPr>
          <p:nvPr>
            <p:ph type="body" sz="half" idx="1"/>
          </p:nvPr>
        </p:nvSpPr>
        <p:spPr>
          <a:xfrm>
            <a:off x="228600" y="1143000"/>
            <a:ext cx="3771900" cy="5410200"/>
          </a:xfrm>
        </p:spPr>
        <p:txBody>
          <a:bodyPr/>
          <a:lstStyle/>
          <a:p>
            <a:pPr eaLnBrk="1" hangingPunct="1">
              <a:lnSpc>
                <a:spcPct val="75000"/>
              </a:lnSpc>
            </a:pPr>
            <a:r>
              <a:rPr lang="en-US" altLang="zh-TW" sz="2800" smtClean="0">
                <a:ea typeface="PMingLiU" pitchFamily="18" charset="-120"/>
              </a:rPr>
              <a:t>Smart Client</a:t>
            </a:r>
            <a:r>
              <a:rPr lang="en-US" altLang="zh-CN" sz="2800" smtClean="0">
                <a:ea typeface="PMingLiU" pitchFamily="18" charset="-120"/>
              </a:rPr>
              <a:t>:</a:t>
            </a:r>
            <a:r>
              <a:rPr lang="en-US" altLang="zh-TW" sz="2800" smtClean="0">
                <a:ea typeface="PMingLiU" pitchFamily="18" charset="-120"/>
              </a:rPr>
              <a:t> </a:t>
            </a:r>
            <a:r>
              <a:rPr lang="en-US" altLang="zh-CN" sz="2800" smtClean="0">
                <a:ea typeface="PMingLiU" pitchFamily="18" charset="-120"/>
              </a:rPr>
              <a:t>e</a:t>
            </a:r>
            <a:r>
              <a:rPr lang="en-US" altLang="zh-TW" sz="2800" smtClean="0">
                <a:ea typeface="PMingLiU" pitchFamily="18" charset="-120"/>
              </a:rPr>
              <a:t>ither a native executable or a java application. </a:t>
            </a:r>
          </a:p>
          <a:p>
            <a:pPr lvl="1" eaLnBrk="1" hangingPunct="1">
              <a:lnSpc>
                <a:spcPct val="75000"/>
              </a:lnSpc>
            </a:pPr>
            <a:r>
              <a:rPr lang="en-US" altLang="zh-TW" sz="2400" smtClean="0">
                <a:ea typeface="PMingLiU" pitchFamily="18" charset="-120"/>
              </a:rPr>
              <a:t>UI: the interface to the end user</a:t>
            </a:r>
            <a:r>
              <a:rPr lang="en-US" altLang="zh-CN" sz="2400" smtClean="0">
                <a:ea typeface="PMingLiU" pitchFamily="18" charset="-120"/>
              </a:rPr>
              <a:t>, </a:t>
            </a:r>
            <a:r>
              <a:rPr lang="en-US" altLang="zh-TW" sz="2400" smtClean="0">
                <a:ea typeface="PMingLiU" pitchFamily="18" charset="-120"/>
              </a:rPr>
              <a:t>rich and sophisticated </a:t>
            </a:r>
          </a:p>
          <a:p>
            <a:pPr lvl="1" eaLnBrk="1" hangingPunct="1">
              <a:lnSpc>
                <a:spcPct val="75000"/>
              </a:lnSpc>
            </a:pPr>
            <a:r>
              <a:rPr lang="en-US" altLang="zh-TW" sz="2400" smtClean="0">
                <a:ea typeface="PMingLiU" pitchFamily="18" charset="-120"/>
              </a:rPr>
              <a:t>Persistent data storage: client-side data</a:t>
            </a:r>
          </a:p>
          <a:p>
            <a:pPr lvl="1" eaLnBrk="1" hangingPunct="1">
              <a:lnSpc>
                <a:spcPct val="75000"/>
              </a:lnSpc>
            </a:pPr>
            <a:r>
              <a:rPr lang="en-US" altLang="zh-TW" sz="2400" smtClean="0">
                <a:ea typeface="PMingLiU" pitchFamily="18" charset="-120"/>
              </a:rPr>
              <a:t>Data synchronization</a:t>
            </a:r>
          </a:p>
          <a:p>
            <a:pPr lvl="1" eaLnBrk="1" hangingPunct="1">
              <a:lnSpc>
                <a:spcPct val="75000"/>
              </a:lnSpc>
            </a:pPr>
            <a:r>
              <a:rPr lang="en-US" altLang="zh-TW" sz="2400" smtClean="0">
                <a:ea typeface="PMingLiU" pitchFamily="18" charset="-120"/>
              </a:rPr>
              <a:t>Messaging</a:t>
            </a:r>
            <a:endParaRPr lang="en-US" altLang="zh-CN" sz="2400" smtClean="0">
              <a:ea typeface="PMingLiU" pitchFamily="18" charset="-120"/>
            </a:endParaRPr>
          </a:p>
          <a:p>
            <a:pPr lvl="1" eaLnBrk="1" hangingPunct="1">
              <a:lnSpc>
                <a:spcPct val="75000"/>
              </a:lnSpc>
            </a:pPr>
            <a:r>
              <a:rPr lang="en-US" altLang="zh-TW" sz="2400" smtClean="0">
                <a:ea typeface="PMingLiU" pitchFamily="18" charset="-120"/>
              </a:rPr>
              <a:t>Business logic </a:t>
            </a:r>
          </a:p>
          <a:p>
            <a:pPr eaLnBrk="1" hangingPunct="1">
              <a:lnSpc>
                <a:spcPct val="75000"/>
              </a:lnSpc>
              <a:spcBef>
                <a:spcPct val="30000"/>
              </a:spcBef>
            </a:pPr>
            <a:r>
              <a:rPr lang="en-US" altLang="zh-TW" sz="2800" smtClean="0">
                <a:ea typeface="PMingLiU" pitchFamily="18" charset="-120"/>
              </a:rPr>
              <a:t>Synchronization Server</a:t>
            </a:r>
          </a:p>
          <a:p>
            <a:pPr lvl="1" eaLnBrk="1" hangingPunct="1">
              <a:lnSpc>
                <a:spcPct val="75000"/>
              </a:lnSpc>
            </a:pPr>
            <a:r>
              <a:rPr lang="en-US" altLang="zh-TW" sz="2400" smtClean="0">
                <a:ea typeface="PMingLiU" pitchFamily="18" charset="-120"/>
              </a:rPr>
              <a:t>Data synchronization</a:t>
            </a:r>
          </a:p>
          <a:p>
            <a:pPr lvl="1" eaLnBrk="1" hangingPunct="1">
              <a:lnSpc>
                <a:spcPct val="75000"/>
              </a:lnSpc>
            </a:pPr>
            <a:r>
              <a:rPr lang="en-US" altLang="zh-TW" sz="2400" smtClean="0">
                <a:ea typeface="PMingLiU" pitchFamily="18" charset="-120"/>
              </a:rPr>
              <a:t>Messaging</a:t>
            </a:r>
            <a:endParaRPr lang="en-US" altLang="zh-CN" sz="2400" smtClean="0">
              <a:ea typeface="PMingLiU" pitchFamily="18" charset="-120"/>
            </a:endParaRPr>
          </a:p>
          <a:p>
            <a:pPr eaLnBrk="1" hangingPunct="1">
              <a:lnSpc>
                <a:spcPct val="75000"/>
              </a:lnSpc>
            </a:pPr>
            <a:r>
              <a:rPr lang="en-US" altLang="zh-TW" sz="2800" smtClean="0">
                <a:ea typeface="PMingLiU" pitchFamily="18" charset="-120"/>
              </a:rPr>
              <a:t>Enterprise data</a:t>
            </a:r>
          </a:p>
        </p:txBody>
      </p:sp>
      <p:pic>
        <p:nvPicPr>
          <p:cNvPr id="38916" name="Picture 4" descr="11"/>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62400" y="1143000"/>
            <a:ext cx="4806950" cy="5562600"/>
          </a:xfr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76200"/>
            <a:ext cx="7848600" cy="838200"/>
          </a:xfrm>
        </p:spPr>
        <p:txBody>
          <a:bodyPr/>
          <a:lstStyle/>
          <a:p>
            <a:pPr eaLnBrk="1" hangingPunct="1"/>
            <a:r>
              <a:rPr lang="en-US" altLang="zh-TW" sz="4000" smtClean="0">
                <a:ea typeface="PMingLiU" pitchFamily="18" charset="-120"/>
              </a:rPr>
              <a:t>Advantages of smart client</a:t>
            </a:r>
          </a:p>
        </p:txBody>
      </p:sp>
      <p:sp>
        <p:nvSpPr>
          <p:cNvPr id="39939" name="Rectangle 3"/>
          <p:cNvSpPr>
            <a:spLocks noGrp="1" noChangeArrowheads="1"/>
          </p:cNvSpPr>
          <p:nvPr>
            <p:ph type="body" idx="1"/>
          </p:nvPr>
        </p:nvSpPr>
        <p:spPr>
          <a:xfrm>
            <a:off x="311150" y="990600"/>
            <a:ext cx="8604250" cy="5715000"/>
          </a:xfrm>
        </p:spPr>
        <p:txBody>
          <a:bodyPr/>
          <a:lstStyle/>
          <a:p>
            <a:pPr eaLnBrk="1" hangingPunct="1">
              <a:lnSpc>
                <a:spcPct val="65000"/>
              </a:lnSpc>
            </a:pPr>
            <a:r>
              <a:rPr lang="en-US" altLang="zh-TW" sz="2800" smtClean="0">
                <a:ea typeface="PMingLiU" pitchFamily="18" charset="-120"/>
              </a:rPr>
              <a:t>Always-available data:</a:t>
            </a:r>
          </a:p>
          <a:p>
            <a:pPr lvl="1" eaLnBrk="1" hangingPunct="1">
              <a:lnSpc>
                <a:spcPct val="65000"/>
              </a:lnSpc>
            </a:pPr>
            <a:r>
              <a:rPr lang="en-US" altLang="zh-TW" sz="2400" smtClean="0">
                <a:ea typeface="PMingLiU" pitchFamily="18" charset="-120"/>
              </a:rPr>
              <a:t>Even when no wireless coverage is available, user can still access and modify the enterprise data to be synchronized later. </a:t>
            </a:r>
            <a:endParaRPr lang="en-US" altLang="zh-CN" sz="2400" smtClean="0">
              <a:ea typeface="PMingLiU" pitchFamily="18" charset="-120"/>
            </a:endParaRPr>
          </a:p>
          <a:p>
            <a:pPr eaLnBrk="1" hangingPunct="1">
              <a:lnSpc>
                <a:spcPct val="65000"/>
              </a:lnSpc>
            </a:pPr>
            <a:r>
              <a:rPr lang="en-US" altLang="zh-TW" sz="2800" smtClean="0">
                <a:ea typeface="PMingLiU" pitchFamily="18" charset="-120"/>
              </a:rPr>
              <a:t>Distributed computing:</a:t>
            </a:r>
          </a:p>
          <a:p>
            <a:pPr lvl="1" eaLnBrk="1" hangingPunct="1">
              <a:lnSpc>
                <a:spcPct val="65000"/>
              </a:lnSpc>
            </a:pPr>
            <a:r>
              <a:rPr lang="en-US" altLang="zh-TW" sz="2400" smtClean="0">
                <a:ea typeface="PMingLiU" pitchFamily="18" charset="-120"/>
              </a:rPr>
              <a:t>Execution and processing of data occurs on the client side which reduces server load, need to purchase less server side hardware.</a:t>
            </a:r>
          </a:p>
          <a:p>
            <a:pPr eaLnBrk="1" hangingPunct="1">
              <a:lnSpc>
                <a:spcPct val="65000"/>
              </a:lnSpc>
            </a:pPr>
            <a:r>
              <a:rPr lang="en-US" altLang="zh-TW" sz="2800" smtClean="0">
                <a:ea typeface="PMingLiU" pitchFamily="18" charset="-120"/>
              </a:rPr>
              <a:t>Security:</a:t>
            </a:r>
          </a:p>
          <a:p>
            <a:pPr lvl="1" eaLnBrk="1" hangingPunct="1">
              <a:lnSpc>
                <a:spcPct val="65000"/>
              </a:lnSpc>
            </a:pPr>
            <a:r>
              <a:rPr lang="en-US" altLang="zh-TW" sz="2400" smtClean="0">
                <a:ea typeface="PMingLiU" pitchFamily="18" charset="-120"/>
              </a:rPr>
              <a:t>Have ability to control data on both ends so no need for third party systems such as WAP gateways.</a:t>
            </a:r>
          </a:p>
          <a:p>
            <a:pPr eaLnBrk="1" hangingPunct="1">
              <a:lnSpc>
                <a:spcPct val="65000"/>
              </a:lnSpc>
            </a:pPr>
            <a:r>
              <a:rPr lang="en-US" altLang="zh-TW" sz="2800" smtClean="0">
                <a:ea typeface="PMingLiU" pitchFamily="18" charset="-120"/>
              </a:rPr>
              <a:t>Cost</a:t>
            </a:r>
            <a:r>
              <a:rPr lang="en-US" altLang="zh-CN" sz="2800" smtClean="0">
                <a:ea typeface="PMingLiU" pitchFamily="18" charset="-120"/>
              </a:rPr>
              <a:t>:</a:t>
            </a:r>
            <a:endParaRPr lang="en-US" altLang="zh-TW" sz="2800" smtClean="0">
              <a:ea typeface="PMingLiU" pitchFamily="18" charset="-120"/>
            </a:endParaRPr>
          </a:p>
          <a:p>
            <a:pPr lvl="1" eaLnBrk="1" hangingPunct="1">
              <a:lnSpc>
                <a:spcPct val="65000"/>
              </a:lnSpc>
            </a:pPr>
            <a:r>
              <a:rPr lang="en-US" altLang="zh-TW" sz="2400" smtClean="0">
                <a:ea typeface="PMingLiU" pitchFamily="18" charset="-120"/>
              </a:rPr>
              <a:t>Only data pertaining to the specific mobile users need to be transferred, lowering wireless airtime charge.</a:t>
            </a:r>
            <a:endParaRPr lang="en-US" altLang="zh-CN" sz="2400" smtClean="0">
              <a:ea typeface="PMingLiU" pitchFamily="18" charset="-120"/>
            </a:endParaRPr>
          </a:p>
          <a:p>
            <a:pPr eaLnBrk="1" hangingPunct="1">
              <a:lnSpc>
                <a:spcPct val="65000"/>
              </a:lnSpc>
            </a:pPr>
            <a:r>
              <a:rPr lang="en-US" altLang="zh-TW" sz="2800" smtClean="0">
                <a:ea typeface="PMingLiU" pitchFamily="18" charset="-120"/>
              </a:rPr>
              <a:t>Rich user interface:</a:t>
            </a:r>
          </a:p>
          <a:p>
            <a:pPr lvl="1" eaLnBrk="1" hangingPunct="1">
              <a:lnSpc>
                <a:spcPct val="65000"/>
              </a:lnSpc>
            </a:pPr>
            <a:r>
              <a:rPr lang="en-US" altLang="zh-TW" sz="2400" smtClean="0">
                <a:ea typeface="PMingLiU" pitchFamily="18" charset="-120"/>
              </a:rPr>
              <a:t>E.g. Windows functionality with graphical components available.</a:t>
            </a:r>
          </a:p>
          <a:p>
            <a:pPr eaLnBrk="1" hangingPunct="1">
              <a:lnSpc>
                <a:spcPct val="65000"/>
              </a:lnSpc>
            </a:pPr>
            <a:r>
              <a:rPr lang="en-US" altLang="zh-TW" sz="2800" smtClean="0">
                <a:ea typeface="PMingLiU" pitchFamily="18" charset="-120"/>
              </a:rPr>
              <a:t>Performance:</a:t>
            </a:r>
          </a:p>
          <a:p>
            <a:pPr lvl="1" eaLnBrk="1" hangingPunct="1">
              <a:lnSpc>
                <a:spcPct val="65000"/>
              </a:lnSpc>
            </a:pPr>
            <a:r>
              <a:rPr lang="en-US" altLang="zh-TW" sz="2400" smtClean="0">
                <a:ea typeface="PMingLiU" pitchFamily="18" charset="-120"/>
              </a:rPr>
              <a:t>Determined by processor speed, data access </a:t>
            </a:r>
            <a:r>
              <a:rPr lang="en-US" altLang="zh-CN" sz="2400" smtClean="0">
                <a:ea typeface="PMingLiU" pitchFamily="18" charset="-120"/>
              </a:rPr>
              <a:t>etc</a:t>
            </a:r>
            <a:r>
              <a:rPr lang="en-US" altLang="zh-TW" sz="2400" smtClean="0">
                <a:ea typeface="PMingLiU" pitchFamily="18" charset="-12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76200"/>
            <a:ext cx="7969250" cy="762000"/>
          </a:xfrm>
        </p:spPr>
        <p:txBody>
          <a:bodyPr/>
          <a:lstStyle/>
          <a:p>
            <a:pPr eaLnBrk="1" hangingPunct="1"/>
            <a:r>
              <a:rPr lang="en-US" altLang="zh-TW" sz="4000" smtClean="0">
                <a:ea typeface="PMingLiU" pitchFamily="18" charset="-120"/>
              </a:rPr>
              <a:t>Disadvantages of smart client</a:t>
            </a:r>
          </a:p>
        </p:txBody>
      </p:sp>
      <p:sp>
        <p:nvSpPr>
          <p:cNvPr id="40963" name="Rectangle 3"/>
          <p:cNvSpPr>
            <a:spLocks noGrp="1" noChangeArrowheads="1"/>
          </p:cNvSpPr>
          <p:nvPr>
            <p:ph type="body" idx="1"/>
          </p:nvPr>
        </p:nvSpPr>
        <p:spPr>
          <a:xfrm>
            <a:off x="311150" y="1066800"/>
            <a:ext cx="8604250" cy="5410200"/>
          </a:xfrm>
        </p:spPr>
        <p:txBody>
          <a:bodyPr/>
          <a:lstStyle/>
          <a:p>
            <a:pPr eaLnBrk="1" hangingPunct="1">
              <a:lnSpc>
                <a:spcPct val="95000"/>
              </a:lnSpc>
            </a:pPr>
            <a:r>
              <a:rPr lang="en-US" altLang="zh-TW" sz="2800" smtClean="0">
                <a:ea typeface="PMingLiU" pitchFamily="18" charset="-120"/>
              </a:rPr>
              <a:t>Application deployment:</a:t>
            </a:r>
          </a:p>
          <a:p>
            <a:pPr lvl="1" eaLnBrk="1" hangingPunct="1">
              <a:lnSpc>
                <a:spcPct val="95000"/>
              </a:lnSpc>
            </a:pPr>
            <a:r>
              <a:rPr lang="en-US" altLang="zh-TW" sz="2400" smtClean="0">
                <a:ea typeface="PMingLiU" pitchFamily="18" charset="-120"/>
              </a:rPr>
              <a:t>When there are more remote users, deployment and management becomes burden.</a:t>
            </a:r>
          </a:p>
          <a:p>
            <a:pPr eaLnBrk="1" hangingPunct="1">
              <a:lnSpc>
                <a:spcPct val="95000"/>
              </a:lnSpc>
            </a:pPr>
            <a:r>
              <a:rPr lang="en-US" altLang="zh-TW" sz="2800" smtClean="0">
                <a:ea typeface="PMingLiU" pitchFamily="18" charset="-120"/>
              </a:rPr>
              <a:t>Mobile viruses:</a:t>
            </a:r>
          </a:p>
          <a:p>
            <a:pPr lvl="1" eaLnBrk="1" hangingPunct="1">
              <a:lnSpc>
                <a:spcPct val="95000"/>
              </a:lnSpc>
            </a:pPr>
            <a:r>
              <a:rPr lang="en-US" altLang="zh-TW" sz="2400" smtClean="0">
                <a:ea typeface="PMingLiU" pitchFamily="18" charset="-120"/>
              </a:rPr>
              <a:t>Mobile operating system opens doors to viruses.</a:t>
            </a:r>
          </a:p>
          <a:p>
            <a:pPr eaLnBrk="1" hangingPunct="1">
              <a:lnSpc>
                <a:spcPct val="95000"/>
              </a:lnSpc>
            </a:pPr>
            <a:r>
              <a:rPr lang="en-US" altLang="zh-TW" sz="2800" smtClean="0">
                <a:ea typeface="PMingLiU" pitchFamily="18" charset="-120"/>
              </a:rPr>
              <a:t>Development complexity:</a:t>
            </a:r>
          </a:p>
          <a:p>
            <a:pPr lvl="1" eaLnBrk="1" hangingPunct="1">
              <a:lnSpc>
                <a:spcPct val="95000"/>
              </a:lnSpc>
            </a:pPr>
            <a:r>
              <a:rPr lang="en-US" altLang="zh-TW" sz="2400" smtClean="0">
                <a:ea typeface="PMingLiU" pitchFamily="18" charset="-120"/>
              </a:rPr>
              <a:t>Requires learning new client side API.</a:t>
            </a:r>
          </a:p>
          <a:p>
            <a:pPr lvl="1" eaLnBrk="1" hangingPunct="1">
              <a:lnSpc>
                <a:spcPct val="95000"/>
              </a:lnSpc>
            </a:pPr>
            <a:r>
              <a:rPr lang="en-US" altLang="zh-TW" sz="2400" smtClean="0">
                <a:ea typeface="PMingLiU" pitchFamily="18" charset="-120"/>
              </a:rPr>
              <a:t>Developing for multiple mobile device turns to be challenging.</a:t>
            </a:r>
          </a:p>
          <a:p>
            <a:pPr eaLnBrk="1" hangingPunct="1">
              <a:lnSpc>
                <a:spcPct val="95000"/>
              </a:lnSpc>
            </a:pPr>
            <a:r>
              <a:rPr lang="en-US" altLang="zh-TW" sz="2800" smtClean="0">
                <a:ea typeface="PMingLiU" pitchFamily="18" charset="-120"/>
              </a:rPr>
              <a:t>Multiple development cycles:</a:t>
            </a:r>
          </a:p>
          <a:p>
            <a:pPr lvl="1" eaLnBrk="1" hangingPunct="1">
              <a:lnSpc>
                <a:spcPct val="95000"/>
              </a:lnSpc>
            </a:pPr>
            <a:r>
              <a:rPr lang="en-US" altLang="zh-TW" sz="2400" smtClean="0">
                <a:ea typeface="PMingLiU" pitchFamily="18" charset="-120"/>
              </a:rPr>
              <a:t>Separate development and testing phases may be required.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304800" y="762000"/>
            <a:ext cx="8610600" cy="4953000"/>
          </a:xfrm>
        </p:spPr>
        <p:txBody>
          <a:bodyPr/>
          <a:lstStyle/>
          <a:p>
            <a:pPr eaLnBrk="1" hangingPunct="1">
              <a:spcBef>
                <a:spcPts val="500"/>
              </a:spcBef>
            </a:pPr>
            <a:r>
              <a:rPr lang="en-US" altLang="zh-CN" sz="2800" smtClean="0"/>
              <a:t>In 2000, Eric Brewer (PODC 2000) states that it is impossible for a distributed computer system to simultaneously provide all three of the following guarantees:</a:t>
            </a:r>
          </a:p>
          <a:p>
            <a:pPr lvl="1" eaLnBrk="1" hangingPunct="1">
              <a:spcBef>
                <a:spcPts val="100"/>
              </a:spcBef>
            </a:pPr>
            <a:r>
              <a:rPr lang="en-US" altLang="zh-CN" sz="2400" i="1" smtClean="0"/>
              <a:t>Consistency</a:t>
            </a:r>
            <a:r>
              <a:rPr lang="en-US" altLang="zh-CN" sz="2400" smtClean="0"/>
              <a:t> (all nodes see the same data at the same time)</a:t>
            </a:r>
          </a:p>
          <a:p>
            <a:pPr lvl="1" eaLnBrk="1" hangingPunct="1">
              <a:spcBef>
                <a:spcPts val="100"/>
              </a:spcBef>
            </a:pPr>
            <a:r>
              <a:rPr lang="en-US" altLang="zh-CN" sz="2400" i="1" smtClean="0"/>
              <a:t>Availability</a:t>
            </a:r>
            <a:r>
              <a:rPr lang="en-US" altLang="zh-CN" sz="2400" smtClean="0"/>
              <a:t> (a guarantee that every request receives a response about whether it was successful or failed)</a:t>
            </a:r>
          </a:p>
          <a:p>
            <a:pPr lvl="1" eaLnBrk="1" hangingPunct="1">
              <a:spcBef>
                <a:spcPts val="100"/>
              </a:spcBef>
            </a:pPr>
            <a:r>
              <a:rPr lang="en-US" altLang="zh-CN" sz="2400" i="1" smtClean="0"/>
              <a:t>Partition tolerance</a:t>
            </a:r>
            <a:r>
              <a:rPr lang="en-US" altLang="zh-CN" sz="2400" smtClean="0"/>
              <a:t> (the system continues to operate despite arbitrary message loss)</a:t>
            </a:r>
          </a:p>
          <a:p>
            <a:pPr eaLnBrk="1" hangingPunct="1">
              <a:spcBef>
                <a:spcPts val="100"/>
              </a:spcBef>
            </a:pPr>
            <a:r>
              <a:rPr lang="en-US" altLang="zh-CN" sz="2800" smtClean="0"/>
              <a:t>In 2002, Seth Gilbert and Nancy Lynch of MIT published a formal proof of Brewer's conjecture, establishing it as a theorem.</a:t>
            </a:r>
            <a:endParaRPr lang="en-US" altLang="zh-CN" smtClean="0"/>
          </a:p>
          <a:p>
            <a:pPr eaLnBrk="1" hangingPunct="1">
              <a:spcBef>
                <a:spcPct val="0"/>
              </a:spcBef>
              <a:buFontTx/>
              <a:buNone/>
            </a:pPr>
            <a:endParaRPr lang="zh-CN" altLang="en-US" sz="2000" smtClean="0"/>
          </a:p>
        </p:txBody>
      </p:sp>
      <p:sp>
        <p:nvSpPr>
          <p:cNvPr id="5123" name="标题 1"/>
          <p:cNvSpPr>
            <a:spLocks noGrp="1"/>
          </p:cNvSpPr>
          <p:nvPr>
            <p:ph type="title"/>
          </p:nvPr>
        </p:nvSpPr>
        <p:spPr>
          <a:xfrm>
            <a:off x="533400" y="0"/>
            <a:ext cx="8229600" cy="914400"/>
          </a:xfrm>
        </p:spPr>
        <p:txBody>
          <a:bodyPr/>
          <a:lstStyle/>
          <a:p>
            <a:pPr eaLnBrk="1" hangingPunct="1"/>
            <a:r>
              <a:rPr lang="en-US" altLang="zh-CN" sz="4000" smtClean="0"/>
              <a:t>CAP Conjecture</a:t>
            </a:r>
            <a:endParaRPr lang="zh-CN" altLang="en-US" sz="4000" smtClean="0"/>
          </a:p>
        </p:txBody>
      </p:sp>
      <p:sp>
        <p:nvSpPr>
          <p:cNvPr id="5124" name="Text Box 5"/>
          <p:cNvSpPr txBox="1">
            <a:spLocks noChangeArrowheads="1"/>
          </p:cNvSpPr>
          <p:nvPr/>
        </p:nvSpPr>
        <p:spPr bwMode="auto">
          <a:xfrm>
            <a:off x="517525" y="5775325"/>
            <a:ext cx="7864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Seth Gilbert and Nancy Lynch, Brewer's conjecture and the feasibility of consistent, available, partition-tolerant web services, ACM SIGACT News, Volume 33 Issue 2, 2002</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914400"/>
          </a:xfrm>
        </p:spPr>
        <p:txBody>
          <a:bodyPr/>
          <a:lstStyle/>
          <a:p>
            <a:pPr eaLnBrk="1" hangingPunct="1"/>
            <a:r>
              <a:rPr lang="en-US" altLang="zh-CN" sz="4000" smtClean="0"/>
              <a:t>Interceptor</a:t>
            </a:r>
          </a:p>
        </p:txBody>
      </p:sp>
      <p:sp>
        <p:nvSpPr>
          <p:cNvPr id="41987" name="Rectangle 3"/>
          <p:cNvSpPr>
            <a:spLocks noGrp="1" noChangeArrowheads="1"/>
          </p:cNvSpPr>
          <p:nvPr>
            <p:ph type="body" idx="1"/>
          </p:nvPr>
        </p:nvSpPr>
        <p:spPr>
          <a:xfrm>
            <a:off x="457200" y="914400"/>
            <a:ext cx="8229600" cy="5943600"/>
          </a:xfrm>
        </p:spPr>
        <p:txBody>
          <a:bodyPr/>
          <a:lstStyle/>
          <a:p>
            <a:pPr eaLnBrk="1" hangingPunct="1">
              <a:lnSpc>
                <a:spcPct val="90000"/>
              </a:lnSpc>
            </a:pPr>
            <a:r>
              <a:rPr lang="en-US" altLang="zh-CN" smtClean="0"/>
              <a:t>The </a:t>
            </a:r>
            <a:r>
              <a:rPr lang="en-US" altLang="zh-CN" i="1" smtClean="0"/>
              <a:t>Interceptor </a:t>
            </a:r>
            <a:r>
              <a:rPr lang="en-US" altLang="zh-CN" smtClean="0"/>
              <a:t>architectural pattern allows services to be added transparently to a framework and triggered automatically when certain events occur.</a:t>
            </a:r>
          </a:p>
          <a:p>
            <a:pPr lvl="1" eaLnBrk="1" hangingPunct="1">
              <a:lnSpc>
                <a:spcPct val="90000"/>
              </a:lnSpc>
            </a:pPr>
            <a:r>
              <a:rPr lang="en-US" altLang="zh-CN" smtClean="0"/>
              <a:t>Used in the implementation of ORBs (object request brokers), application servers and Web browsers</a:t>
            </a:r>
          </a:p>
          <a:p>
            <a:pPr lvl="1" eaLnBrk="1" hangingPunct="1">
              <a:lnSpc>
                <a:spcPct val="90000"/>
              </a:lnSpc>
            </a:pPr>
            <a:r>
              <a:rPr lang="en-US" altLang="zh-CN" smtClean="0"/>
              <a:t>Services: transactions, security, load balancing, fault tolerance, auditing, logging</a:t>
            </a:r>
          </a:p>
          <a:p>
            <a:pPr lvl="1" eaLnBrk="1" hangingPunct="1">
              <a:lnSpc>
                <a:spcPct val="90000"/>
              </a:lnSpc>
            </a:pPr>
            <a:r>
              <a:rPr lang="en-US" altLang="zh-CN" smtClean="0"/>
              <a:t>Solutions:</a:t>
            </a:r>
          </a:p>
          <a:p>
            <a:pPr lvl="2" eaLnBrk="1" hangingPunct="1">
              <a:lnSpc>
                <a:spcPct val="90000"/>
              </a:lnSpc>
            </a:pPr>
            <a:r>
              <a:rPr lang="en-US" altLang="zh-CN" smtClean="0"/>
              <a:t>Register services with the container/framework via predefined interfaces</a:t>
            </a:r>
          </a:p>
          <a:p>
            <a:pPr lvl="2" eaLnBrk="1" hangingPunct="1">
              <a:lnSpc>
                <a:spcPct val="90000"/>
              </a:lnSpc>
            </a:pPr>
            <a:r>
              <a:rPr lang="en-US" altLang="zh-CN" smtClean="0"/>
              <a:t>Let the framework trigger these services automatically when certain events occur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82550"/>
            <a:ext cx="8229600" cy="831850"/>
          </a:xfrm>
        </p:spPr>
        <p:txBody>
          <a:bodyPr/>
          <a:lstStyle/>
          <a:p>
            <a:pPr eaLnBrk="1" hangingPunct="1"/>
            <a:r>
              <a:rPr lang="en-US" altLang="zh-CN" sz="4000" smtClean="0"/>
              <a:t>Structure</a:t>
            </a:r>
          </a:p>
        </p:txBody>
      </p:sp>
      <p:sp>
        <p:nvSpPr>
          <p:cNvPr id="43011" name="Rectangle 3"/>
          <p:cNvSpPr>
            <a:spLocks noGrp="1" noChangeArrowheads="1"/>
          </p:cNvSpPr>
          <p:nvPr>
            <p:ph type="body" idx="1"/>
          </p:nvPr>
        </p:nvSpPr>
        <p:spPr>
          <a:xfrm>
            <a:off x="533400" y="914400"/>
            <a:ext cx="8229600" cy="5867400"/>
          </a:xfrm>
        </p:spPr>
        <p:txBody>
          <a:bodyPr/>
          <a:lstStyle/>
          <a:p>
            <a:pPr eaLnBrk="1" hangingPunct="1">
              <a:lnSpc>
                <a:spcPct val="70000"/>
              </a:lnSpc>
            </a:pPr>
            <a:r>
              <a:rPr lang="en-US" altLang="zh-CN" sz="2800" smtClean="0"/>
              <a:t>Container/Concrete Framework: define the services provided by a particular system</a:t>
            </a:r>
          </a:p>
          <a:p>
            <a:pPr eaLnBrk="1" hangingPunct="1">
              <a:lnSpc>
                <a:spcPct val="70000"/>
              </a:lnSpc>
            </a:pPr>
            <a:r>
              <a:rPr lang="en-US" altLang="zh-CN" sz="2800" smtClean="0"/>
              <a:t>Interceptor: define the signatures of hook methods that the container will invoke automatically via a designated dispatching mechanism when the corresponding events occurs.</a:t>
            </a:r>
          </a:p>
          <a:p>
            <a:pPr eaLnBrk="1" hangingPunct="1">
              <a:lnSpc>
                <a:spcPct val="70000"/>
              </a:lnSpc>
            </a:pPr>
            <a:r>
              <a:rPr lang="en-US" altLang="zh-CN" sz="2800" smtClean="0"/>
              <a:t>Dispatcher: maintain (such as configure and trigger) concrete interceptors</a:t>
            </a:r>
          </a:p>
          <a:p>
            <a:pPr eaLnBrk="1" hangingPunct="1">
              <a:lnSpc>
                <a:spcPct val="70000"/>
              </a:lnSpc>
            </a:pPr>
            <a:r>
              <a:rPr lang="en-US" altLang="zh-CN" sz="2800" smtClean="0"/>
              <a:t>Context: provide accessor methods and mutator methods (control the behavior of the container)</a:t>
            </a:r>
          </a:p>
          <a:p>
            <a:pPr eaLnBrk="1" hangingPunct="1">
              <a:lnSpc>
                <a:spcPct val="70000"/>
              </a:lnSpc>
            </a:pPr>
            <a:r>
              <a:rPr lang="en-US" altLang="zh-CN" sz="2800" smtClean="0"/>
              <a:t>Application: reuse the services the container provides</a:t>
            </a:r>
          </a:p>
          <a:p>
            <a:pPr lvl="1" eaLnBrk="1" hangingPunct="1">
              <a:lnSpc>
                <a:spcPct val="70000"/>
              </a:lnSpc>
            </a:pPr>
            <a:r>
              <a:rPr lang="en-US" altLang="zh-CN" smtClean="0"/>
              <a:t>Implement concrete interceptors and register them with the container</a:t>
            </a:r>
          </a:p>
          <a:p>
            <a:pPr lvl="1" eaLnBrk="1" hangingPunct="1">
              <a:lnSpc>
                <a:spcPct val="70000"/>
              </a:lnSpc>
            </a:pPr>
            <a:r>
              <a:rPr lang="en-US" altLang="zh-CN" smtClean="0"/>
              <a:t>When the events occur, they trigger the container and its dispatchers to invoke concrete interceptor callbacks that perform application-specific event processing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229600" cy="831850"/>
          </a:xfrm>
        </p:spPr>
        <p:txBody>
          <a:bodyPr/>
          <a:lstStyle/>
          <a:p>
            <a:pPr eaLnBrk="1" hangingPunct="1"/>
            <a:r>
              <a:rPr lang="en-US" altLang="zh-CN" sz="4000" smtClean="0"/>
              <a:t>Structure</a:t>
            </a:r>
          </a:p>
        </p:txBody>
      </p:sp>
      <p:graphicFrame>
        <p:nvGraphicFramePr>
          <p:cNvPr id="44035" name="Object 3"/>
          <p:cNvGraphicFramePr>
            <a:graphicFrameLocks noChangeAspect="1"/>
          </p:cNvGraphicFramePr>
          <p:nvPr>
            <p:ph idx="1"/>
          </p:nvPr>
        </p:nvGraphicFramePr>
        <p:xfrm>
          <a:off x="457200" y="914400"/>
          <a:ext cx="8382000" cy="5943600"/>
        </p:xfrm>
        <a:graphic>
          <a:graphicData uri="http://schemas.openxmlformats.org/presentationml/2006/ole">
            <mc:AlternateContent xmlns:mc="http://schemas.openxmlformats.org/markup-compatibility/2006">
              <mc:Choice xmlns:v="urn:schemas-microsoft-com:vml" Requires="v">
                <p:oleObj spid="_x0000_s44036" name="Visio" r:id="rId4" imgW="2904500" imgH="2794772" progId="Visio.Drawing.6">
                  <p:embed/>
                </p:oleObj>
              </mc:Choice>
              <mc:Fallback>
                <p:oleObj name="Visio" r:id="rId4" imgW="2904500" imgH="2794772"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63525"/>
            <a:ext cx="8229600" cy="727075"/>
          </a:xfrm>
        </p:spPr>
        <p:txBody>
          <a:bodyPr/>
          <a:lstStyle/>
          <a:p>
            <a:pPr eaLnBrk="1" hangingPunct="1"/>
            <a:r>
              <a:rPr lang="en-US" altLang="zh-CN" sz="4000" smtClean="0"/>
              <a:t>Behaviors </a:t>
            </a:r>
          </a:p>
        </p:txBody>
      </p:sp>
      <p:pic>
        <p:nvPicPr>
          <p:cNvPr id="45059"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457200"/>
            <a:ext cx="8610600" cy="6400800"/>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8229600" cy="990600"/>
          </a:xfrm>
        </p:spPr>
        <p:txBody>
          <a:bodyPr/>
          <a:lstStyle/>
          <a:p>
            <a:pPr eaLnBrk="1" hangingPunct="1"/>
            <a:r>
              <a:rPr lang="en-US" altLang="zh-CN" sz="4000" smtClean="0"/>
              <a:t>Examples</a:t>
            </a:r>
          </a:p>
        </p:txBody>
      </p:sp>
      <p:sp>
        <p:nvSpPr>
          <p:cNvPr id="46083" name="Rectangle 3"/>
          <p:cNvSpPr>
            <a:spLocks noGrp="1" noChangeArrowheads="1"/>
          </p:cNvSpPr>
          <p:nvPr>
            <p:ph type="body" idx="1"/>
          </p:nvPr>
        </p:nvSpPr>
        <p:spPr>
          <a:xfrm>
            <a:off x="457200" y="1403350"/>
            <a:ext cx="8229600" cy="5035550"/>
          </a:xfrm>
        </p:spPr>
        <p:txBody>
          <a:bodyPr/>
          <a:lstStyle/>
          <a:p>
            <a:pPr eaLnBrk="1" hangingPunct="1"/>
            <a:r>
              <a:rPr lang="en-US" altLang="zh-CN" sz="2800" smtClean="0"/>
              <a:t>Component-based application servers for server-side components, such as EJB, CORBA Components, or COM+</a:t>
            </a:r>
          </a:p>
          <a:p>
            <a:pPr eaLnBrk="1" hangingPunct="1"/>
            <a:r>
              <a:rPr lang="en-US" altLang="zh-CN" sz="2800" smtClean="0"/>
              <a:t>CORBA implementations such as TAO and Orbix </a:t>
            </a:r>
          </a:p>
          <a:p>
            <a:pPr eaLnBrk="1" hangingPunct="1"/>
            <a:r>
              <a:rPr lang="en-US" altLang="zh-CN" sz="2800" smtClean="0"/>
              <a:t>Fault-tolerant ORB frameworks such as Eternal system and AQuA framework</a:t>
            </a:r>
          </a:p>
          <a:p>
            <a:pPr eaLnBrk="1" hangingPunct="1"/>
            <a:r>
              <a:rPr lang="en-US" altLang="zh-CN" sz="2800" smtClean="0"/>
              <a:t>Web browsers such as Netscape Communicator and Internet Explorer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935038"/>
          </a:xfrm>
        </p:spPr>
        <p:txBody>
          <a:bodyPr/>
          <a:lstStyle/>
          <a:p>
            <a:pPr eaLnBrk="1" hangingPunct="1"/>
            <a:r>
              <a:rPr lang="en-US" altLang="zh-CN" sz="4000" smtClean="0"/>
              <a:t>Benefits and Liabilities</a:t>
            </a:r>
          </a:p>
        </p:txBody>
      </p:sp>
      <p:sp>
        <p:nvSpPr>
          <p:cNvPr id="47107" name="Rectangle 3"/>
          <p:cNvSpPr>
            <a:spLocks noGrp="1" noChangeArrowheads="1"/>
          </p:cNvSpPr>
          <p:nvPr>
            <p:ph type="body" idx="1"/>
          </p:nvPr>
        </p:nvSpPr>
        <p:spPr>
          <a:xfrm>
            <a:off x="533400" y="762000"/>
            <a:ext cx="8305800" cy="5867400"/>
          </a:xfrm>
        </p:spPr>
        <p:txBody>
          <a:bodyPr/>
          <a:lstStyle/>
          <a:p>
            <a:pPr eaLnBrk="1" hangingPunct="1">
              <a:lnSpc>
                <a:spcPct val="80000"/>
              </a:lnSpc>
              <a:buFontTx/>
              <a:buNone/>
            </a:pPr>
            <a:r>
              <a:rPr lang="en-US" altLang="zh-CN" sz="2800" smtClean="0"/>
              <a:t>Benefits:</a:t>
            </a:r>
          </a:p>
          <a:p>
            <a:pPr eaLnBrk="1" hangingPunct="1">
              <a:lnSpc>
                <a:spcPct val="80000"/>
              </a:lnSpc>
            </a:pPr>
            <a:r>
              <a:rPr lang="en-US" altLang="zh-CN" sz="2800" smtClean="0"/>
              <a:t>Extensibility and flexibility</a:t>
            </a:r>
          </a:p>
          <a:p>
            <a:pPr lvl="1" eaLnBrk="1" hangingPunct="1">
              <a:lnSpc>
                <a:spcPct val="90000"/>
              </a:lnSpc>
            </a:pPr>
            <a:r>
              <a:rPr lang="en-US" altLang="zh-CN" sz="2400" smtClean="0"/>
              <a:t>By customizing and configuring interceptor and dispatcher interfaces, users of a container can add, change, and remove services without changing the container architecture or implementation</a:t>
            </a:r>
          </a:p>
          <a:p>
            <a:pPr eaLnBrk="1" hangingPunct="1">
              <a:lnSpc>
                <a:spcPct val="80000"/>
              </a:lnSpc>
            </a:pPr>
            <a:r>
              <a:rPr lang="en-US" altLang="zh-CN" sz="2800" smtClean="0"/>
              <a:t>Separation of concerns</a:t>
            </a:r>
          </a:p>
          <a:p>
            <a:pPr eaLnBrk="1" hangingPunct="1">
              <a:lnSpc>
                <a:spcPct val="80000"/>
              </a:lnSpc>
            </a:pPr>
            <a:r>
              <a:rPr lang="en-US" altLang="zh-CN" sz="2800" smtClean="0"/>
              <a:t>Support for monitoring and control of frameworks</a:t>
            </a:r>
          </a:p>
          <a:p>
            <a:pPr lvl="1" eaLnBrk="1" hangingPunct="1">
              <a:lnSpc>
                <a:spcPct val="80000"/>
              </a:lnSpc>
            </a:pPr>
            <a:r>
              <a:rPr lang="en-US" altLang="zh-CN" sz="2400" smtClean="0"/>
              <a:t>By Interceptor and context object</a:t>
            </a:r>
          </a:p>
          <a:p>
            <a:pPr eaLnBrk="1" hangingPunct="1">
              <a:lnSpc>
                <a:spcPct val="80000"/>
              </a:lnSpc>
            </a:pPr>
            <a:r>
              <a:rPr lang="en-US" altLang="zh-CN" sz="2800" smtClean="0"/>
              <a:t>Layer symmetry</a:t>
            </a:r>
          </a:p>
          <a:p>
            <a:pPr eaLnBrk="1" hangingPunct="1">
              <a:lnSpc>
                <a:spcPct val="80000"/>
              </a:lnSpc>
            </a:pPr>
            <a:r>
              <a:rPr lang="en-US" altLang="zh-CN" sz="2800" smtClean="0"/>
              <a:t>Reusability</a:t>
            </a:r>
          </a:p>
          <a:p>
            <a:pPr eaLnBrk="1" hangingPunct="1">
              <a:lnSpc>
                <a:spcPct val="80000"/>
              </a:lnSpc>
              <a:buFontTx/>
              <a:buNone/>
            </a:pPr>
            <a:r>
              <a:rPr lang="en-US" altLang="zh-CN" sz="2800" smtClean="0"/>
              <a:t>Liabilities:</a:t>
            </a:r>
          </a:p>
          <a:p>
            <a:pPr eaLnBrk="1" hangingPunct="1">
              <a:lnSpc>
                <a:spcPct val="80000"/>
              </a:lnSpc>
            </a:pPr>
            <a:r>
              <a:rPr lang="en-US" altLang="zh-CN" sz="2800" smtClean="0"/>
              <a:t>Complex design issues</a:t>
            </a:r>
          </a:p>
          <a:p>
            <a:pPr eaLnBrk="1" hangingPunct="1">
              <a:lnSpc>
                <a:spcPct val="80000"/>
              </a:lnSpc>
            </a:pPr>
            <a:r>
              <a:rPr lang="en-US" altLang="zh-CN" sz="2800" smtClean="0"/>
              <a:t>Malicious or erroneous interceptors</a:t>
            </a:r>
          </a:p>
          <a:p>
            <a:pPr eaLnBrk="1" hangingPunct="1">
              <a:lnSpc>
                <a:spcPct val="80000"/>
              </a:lnSpc>
            </a:pPr>
            <a:r>
              <a:rPr lang="en-US" altLang="zh-CN" sz="2800" smtClean="0"/>
              <a:t>Potential interception cascades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76200"/>
            <a:ext cx="8229600" cy="1143000"/>
          </a:xfrm>
        </p:spPr>
        <p:txBody>
          <a:bodyPr/>
          <a:lstStyle/>
          <a:p>
            <a:pPr eaLnBrk="1" hangingPunct="1"/>
            <a:r>
              <a:rPr lang="en-US" altLang="zh-CN" sz="4000" smtClean="0"/>
              <a:t>Application Servers for Java Platform, Enterprise Edition</a:t>
            </a:r>
            <a:endParaRPr lang="zh-CN" altLang="en-US" sz="4000" smtClean="0"/>
          </a:p>
        </p:txBody>
      </p:sp>
      <p:grpSp>
        <p:nvGrpSpPr>
          <p:cNvPr id="48131" name="Group 3"/>
          <p:cNvGrpSpPr>
            <a:grpSpLocks/>
          </p:cNvGrpSpPr>
          <p:nvPr/>
        </p:nvGrpSpPr>
        <p:grpSpPr bwMode="auto">
          <a:xfrm>
            <a:off x="171450" y="1600200"/>
            <a:ext cx="8820150" cy="5229225"/>
            <a:chOff x="727" y="1311"/>
            <a:chExt cx="4656" cy="2832"/>
          </a:xfrm>
        </p:grpSpPr>
        <p:pic>
          <p:nvPicPr>
            <p:cNvPr id="48132" name="Picture 4" descr="J2EEplat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 y="1311"/>
              <a:ext cx="4656"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5"/>
            <p:cNvSpPr txBox="1">
              <a:spLocks noChangeArrowheads="1"/>
            </p:cNvSpPr>
            <p:nvPr/>
          </p:nvSpPr>
          <p:spPr bwMode="auto">
            <a:xfrm rot="-5400000">
              <a:off x="753" y="3006"/>
              <a:ext cx="3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JNDI</a:t>
              </a:r>
              <a:endParaRPr lang="en-US" altLang="en-US" sz="1600" b="1">
                <a:latin typeface="Arial" charset="0"/>
              </a:endParaRPr>
            </a:p>
          </p:txBody>
        </p:sp>
        <p:sp>
          <p:nvSpPr>
            <p:cNvPr id="48134" name="Text Box 6"/>
            <p:cNvSpPr txBox="1">
              <a:spLocks noChangeArrowheads="1"/>
            </p:cNvSpPr>
            <p:nvPr/>
          </p:nvSpPr>
          <p:spPr bwMode="auto">
            <a:xfrm>
              <a:off x="1062" y="3276"/>
              <a:ext cx="34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500" b="1">
                  <a:latin typeface="Arial" charset="0"/>
                </a:rPr>
                <a:t>J2SE</a:t>
              </a:r>
            </a:p>
          </p:txBody>
        </p:sp>
        <p:sp>
          <p:nvSpPr>
            <p:cNvPr id="48135" name="Text Box 7"/>
            <p:cNvSpPr txBox="1">
              <a:spLocks noChangeArrowheads="1"/>
            </p:cNvSpPr>
            <p:nvPr/>
          </p:nvSpPr>
          <p:spPr bwMode="auto">
            <a:xfrm rot="-5400000">
              <a:off x="982" y="3011"/>
              <a:ext cx="30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JMS</a:t>
              </a:r>
              <a:endParaRPr lang="en-US" altLang="en-US" sz="1600" b="1">
                <a:latin typeface="Arial" charset="0"/>
              </a:endParaRPr>
            </a:p>
          </p:txBody>
        </p:sp>
        <p:sp>
          <p:nvSpPr>
            <p:cNvPr id="48136" name="Text Box 8"/>
            <p:cNvSpPr txBox="1">
              <a:spLocks noChangeArrowheads="1"/>
            </p:cNvSpPr>
            <p:nvPr/>
          </p:nvSpPr>
          <p:spPr bwMode="auto">
            <a:xfrm rot="-5400000">
              <a:off x="1130" y="3018"/>
              <a:ext cx="44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200" b="1">
                  <a:latin typeface="Arial" charset="0"/>
                </a:rPr>
                <a:t>RMI/IIOP</a:t>
              </a:r>
            </a:p>
          </p:txBody>
        </p:sp>
        <p:sp>
          <p:nvSpPr>
            <p:cNvPr id="48137" name="Text Box 9"/>
            <p:cNvSpPr txBox="1">
              <a:spLocks noChangeArrowheads="1"/>
            </p:cNvSpPr>
            <p:nvPr/>
          </p:nvSpPr>
          <p:spPr bwMode="auto">
            <a:xfrm rot="-5400000">
              <a:off x="1390" y="3010"/>
              <a:ext cx="3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JDBC</a:t>
              </a:r>
              <a:endParaRPr lang="en-US" altLang="en-US" sz="1600" b="1">
                <a:latin typeface="Arial" charset="0"/>
              </a:endParaRPr>
            </a:p>
          </p:txBody>
        </p:sp>
        <p:sp>
          <p:nvSpPr>
            <p:cNvPr id="48138" name="Text Box 10"/>
            <p:cNvSpPr txBox="1">
              <a:spLocks noChangeArrowheads="1"/>
            </p:cNvSpPr>
            <p:nvPr/>
          </p:nvSpPr>
          <p:spPr bwMode="auto">
            <a:xfrm>
              <a:off x="4091" y="3780"/>
              <a:ext cx="518" cy="16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solidFill>
                    <a:schemeClr val="bg1"/>
                  </a:solidFill>
                  <a:latin typeface="Arial" charset="0"/>
                </a:rPr>
                <a:t>Database</a:t>
              </a:r>
            </a:p>
          </p:txBody>
        </p:sp>
        <p:sp>
          <p:nvSpPr>
            <p:cNvPr id="48139" name="Text Box 11"/>
            <p:cNvSpPr txBox="1">
              <a:spLocks noChangeArrowheads="1"/>
            </p:cNvSpPr>
            <p:nvPr/>
          </p:nvSpPr>
          <p:spPr bwMode="auto">
            <a:xfrm>
              <a:off x="974" y="2425"/>
              <a:ext cx="362" cy="25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App</a:t>
              </a:r>
              <a:br>
                <a:rPr lang="en-US" altLang="en-US" sz="1400" b="1">
                  <a:solidFill>
                    <a:srgbClr val="00CCFF"/>
                  </a:solidFill>
                  <a:latin typeface="Arial" charset="0"/>
                </a:rPr>
              </a:br>
              <a:r>
                <a:rPr lang="en-US" altLang="en-US" sz="1400" b="1">
                  <a:solidFill>
                    <a:srgbClr val="00CCFF"/>
                  </a:solidFill>
                  <a:latin typeface="Arial" charset="0"/>
                </a:rPr>
                <a:t>Client</a:t>
              </a:r>
              <a:endParaRPr lang="en-US" altLang="en-US" sz="1500">
                <a:solidFill>
                  <a:srgbClr val="00CCFF"/>
                </a:solidFill>
                <a:latin typeface="Arial" charset="0"/>
              </a:endParaRPr>
            </a:p>
          </p:txBody>
        </p:sp>
        <p:sp>
          <p:nvSpPr>
            <p:cNvPr id="48140" name="Text Box 12"/>
            <p:cNvSpPr txBox="1">
              <a:spLocks noChangeArrowheads="1"/>
            </p:cNvSpPr>
            <p:nvPr/>
          </p:nvSpPr>
          <p:spPr bwMode="auto">
            <a:xfrm>
              <a:off x="727" y="2203"/>
              <a:ext cx="986" cy="13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0000"/>
                </a:lnSpc>
                <a:spcBef>
                  <a:spcPct val="0"/>
                </a:spcBef>
                <a:buFontTx/>
                <a:buNone/>
              </a:pPr>
              <a:r>
                <a:rPr lang="en-US" altLang="en-US" sz="1200" b="1">
                  <a:solidFill>
                    <a:srgbClr val="FFFFFF"/>
                  </a:solidFill>
                  <a:latin typeface="Arial" charset="0"/>
                </a:rPr>
                <a:t>App Client Container</a:t>
              </a:r>
              <a:endParaRPr lang="en-US" altLang="en-US" sz="1500">
                <a:solidFill>
                  <a:srgbClr val="FFFFFF"/>
                </a:solidFill>
                <a:latin typeface="Arial" charset="0"/>
              </a:endParaRPr>
            </a:p>
          </p:txBody>
        </p:sp>
        <p:sp>
          <p:nvSpPr>
            <p:cNvPr id="48141" name="Text Box 13"/>
            <p:cNvSpPr txBox="1">
              <a:spLocks noChangeArrowheads="1"/>
            </p:cNvSpPr>
            <p:nvPr/>
          </p:nvSpPr>
          <p:spPr bwMode="auto">
            <a:xfrm>
              <a:off x="1514" y="2458"/>
              <a:ext cx="366" cy="21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0000"/>
                </a:lnSpc>
                <a:spcBef>
                  <a:spcPct val="0"/>
                </a:spcBef>
                <a:buFontTx/>
                <a:buNone/>
              </a:pPr>
              <a:r>
                <a:rPr lang="en-US" altLang="en-US" sz="1200" b="1">
                  <a:solidFill>
                    <a:srgbClr val="00CCFF"/>
                  </a:solidFill>
                  <a:latin typeface="Arial" charset="0"/>
                </a:rPr>
                <a:t>HTTP/</a:t>
              </a:r>
              <a:br>
                <a:rPr lang="en-US" altLang="en-US" sz="1200" b="1">
                  <a:solidFill>
                    <a:srgbClr val="00CCFF"/>
                  </a:solidFill>
                  <a:latin typeface="Arial" charset="0"/>
                </a:rPr>
              </a:br>
              <a:r>
                <a:rPr lang="en-US" altLang="en-US" sz="1200" b="1">
                  <a:solidFill>
                    <a:srgbClr val="00CCFF"/>
                  </a:solidFill>
                  <a:latin typeface="Arial" charset="0"/>
                </a:rPr>
                <a:t>HTTPS</a:t>
              </a:r>
              <a:endParaRPr lang="en-US" altLang="en-US" sz="1200">
                <a:solidFill>
                  <a:srgbClr val="00CCFF"/>
                </a:solidFill>
                <a:latin typeface="Arial" charset="0"/>
              </a:endParaRPr>
            </a:p>
          </p:txBody>
        </p:sp>
        <p:sp>
          <p:nvSpPr>
            <p:cNvPr id="48142" name="Text Box 14"/>
            <p:cNvSpPr txBox="1">
              <a:spLocks noChangeArrowheads="1"/>
            </p:cNvSpPr>
            <p:nvPr/>
          </p:nvSpPr>
          <p:spPr bwMode="auto">
            <a:xfrm>
              <a:off x="4155" y="3276"/>
              <a:ext cx="34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500" b="1">
                  <a:latin typeface="Arial" charset="0"/>
                </a:rPr>
                <a:t>J2SE</a:t>
              </a:r>
            </a:p>
          </p:txBody>
        </p:sp>
        <p:sp>
          <p:nvSpPr>
            <p:cNvPr id="48143" name="Text Box 15"/>
            <p:cNvSpPr txBox="1">
              <a:spLocks noChangeArrowheads="1"/>
            </p:cNvSpPr>
            <p:nvPr/>
          </p:nvSpPr>
          <p:spPr bwMode="auto">
            <a:xfrm>
              <a:off x="2329" y="2688"/>
              <a:ext cx="274" cy="169"/>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solidFill>
                    <a:srgbClr val="00CCFF"/>
                  </a:solidFill>
                  <a:latin typeface="Arial" charset="0"/>
                </a:rPr>
                <a:t>RMI</a:t>
              </a:r>
              <a:endParaRPr lang="en-US" altLang="en-US" sz="1600">
                <a:solidFill>
                  <a:srgbClr val="00CCFF"/>
                </a:solidFill>
                <a:latin typeface="Arial" charset="0"/>
              </a:endParaRPr>
            </a:p>
          </p:txBody>
        </p:sp>
        <p:sp>
          <p:nvSpPr>
            <p:cNvPr id="48144" name="Text Box 16"/>
            <p:cNvSpPr txBox="1">
              <a:spLocks noChangeArrowheads="1"/>
            </p:cNvSpPr>
            <p:nvPr/>
          </p:nvSpPr>
          <p:spPr bwMode="auto">
            <a:xfrm>
              <a:off x="2469" y="2460"/>
              <a:ext cx="34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500" b="1">
                  <a:latin typeface="Arial" charset="0"/>
                </a:rPr>
                <a:t>J2SE</a:t>
              </a:r>
            </a:p>
          </p:txBody>
        </p:sp>
        <p:sp>
          <p:nvSpPr>
            <p:cNvPr id="48145" name="Text Box 17"/>
            <p:cNvSpPr txBox="1">
              <a:spLocks noChangeArrowheads="1"/>
            </p:cNvSpPr>
            <p:nvPr/>
          </p:nvSpPr>
          <p:spPr bwMode="auto">
            <a:xfrm rot="-5400000">
              <a:off x="1815" y="2143"/>
              <a:ext cx="3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JNDI</a:t>
              </a:r>
              <a:endParaRPr lang="en-US" altLang="en-US" sz="1600" b="1">
                <a:latin typeface="Arial" charset="0"/>
              </a:endParaRPr>
            </a:p>
          </p:txBody>
        </p:sp>
        <p:sp>
          <p:nvSpPr>
            <p:cNvPr id="48146" name="Text Box 18"/>
            <p:cNvSpPr txBox="1">
              <a:spLocks noChangeArrowheads="1"/>
            </p:cNvSpPr>
            <p:nvPr/>
          </p:nvSpPr>
          <p:spPr bwMode="auto">
            <a:xfrm rot="-5400000">
              <a:off x="2056" y="2137"/>
              <a:ext cx="30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JMS</a:t>
              </a:r>
            </a:p>
          </p:txBody>
        </p:sp>
        <p:sp>
          <p:nvSpPr>
            <p:cNvPr id="48147" name="Text Box 19"/>
            <p:cNvSpPr txBox="1">
              <a:spLocks noChangeArrowheads="1"/>
            </p:cNvSpPr>
            <p:nvPr/>
          </p:nvSpPr>
          <p:spPr bwMode="auto">
            <a:xfrm rot="-5400000">
              <a:off x="2906" y="2146"/>
              <a:ext cx="44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200" b="1">
                  <a:latin typeface="Arial" charset="0"/>
                </a:rPr>
                <a:t>RMI/IIOP</a:t>
              </a:r>
            </a:p>
          </p:txBody>
        </p:sp>
        <p:sp>
          <p:nvSpPr>
            <p:cNvPr id="48148" name="Text Box 20"/>
            <p:cNvSpPr txBox="1">
              <a:spLocks noChangeArrowheads="1"/>
            </p:cNvSpPr>
            <p:nvPr/>
          </p:nvSpPr>
          <p:spPr bwMode="auto">
            <a:xfrm rot="-5400000">
              <a:off x="3180" y="2139"/>
              <a:ext cx="36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JDBC</a:t>
              </a:r>
              <a:endParaRPr lang="en-US" altLang="en-US" sz="1600" b="1">
                <a:latin typeface="Arial" charset="0"/>
              </a:endParaRPr>
            </a:p>
          </p:txBody>
        </p:sp>
        <p:sp>
          <p:nvSpPr>
            <p:cNvPr id="48149" name="Text Box 21"/>
            <p:cNvSpPr txBox="1">
              <a:spLocks noChangeArrowheads="1"/>
            </p:cNvSpPr>
            <p:nvPr/>
          </p:nvSpPr>
          <p:spPr bwMode="auto">
            <a:xfrm rot="-5400000">
              <a:off x="2293" y="2132"/>
              <a:ext cx="28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JTA</a:t>
              </a:r>
              <a:endParaRPr lang="en-US" altLang="en-US" sz="1600" b="1">
                <a:latin typeface="Arial" charset="0"/>
              </a:endParaRPr>
            </a:p>
          </p:txBody>
        </p:sp>
        <p:sp>
          <p:nvSpPr>
            <p:cNvPr id="48150" name="Text Box 22"/>
            <p:cNvSpPr txBox="1">
              <a:spLocks noChangeArrowheads="1"/>
            </p:cNvSpPr>
            <p:nvPr/>
          </p:nvSpPr>
          <p:spPr bwMode="auto">
            <a:xfrm>
              <a:off x="2530" y="2034"/>
              <a:ext cx="49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JavaMail</a:t>
              </a:r>
              <a:endParaRPr lang="en-US" altLang="en-US" sz="1500">
                <a:latin typeface="Arial" charset="0"/>
              </a:endParaRPr>
            </a:p>
          </p:txBody>
        </p:sp>
        <p:sp>
          <p:nvSpPr>
            <p:cNvPr id="48151" name="Text Box 23"/>
            <p:cNvSpPr txBox="1">
              <a:spLocks noChangeArrowheads="1"/>
            </p:cNvSpPr>
            <p:nvPr/>
          </p:nvSpPr>
          <p:spPr bwMode="auto">
            <a:xfrm>
              <a:off x="2650" y="2256"/>
              <a:ext cx="27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JAF</a:t>
              </a:r>
              <a:endParaRPr lang="en-US" altLang="en-US" sz="1500">
                <a:latin typeface="Arial" charset="0"/>
              </a:endParaRPr>
            </a:p>
          </p:txBody>
        </p:sp>
        <p:sp>
          <p:nvSpPr>
            <p:cNvPr id="48152" name="Text Box 24"/>
            <p:cNvSpPr txBox="1">
              <a:spLocks noChangeArrowheads="1"/>
            </p:cNvSpPr>
            <p:nvPr/>
          </p:nvSpPr>
          <p:spPr bwMode="auto">
            <a:xfrm rot="-5400000">
              <a:off x="3621" y="2144"/>
              <a:ext cx="3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JNDI</a:t>
              </a:r>
              <a:endParaRPr lang="en-US" altLang="en-US" sz="1600" b="1">
                <a:latin typeface="Arial" charset="0"/>
              </a:endParaRPr>
            </a:p>
          </p:txBody>
        </p:sp>
        <p:sp>
          <p:nvSpPr>
            <p:cNvPr id="48153" name="Text Box 25"/>
            <p:cNvSpPr txBox="1">
              <a:spLocks noChangeArrowheads="1"/>
            </p:cNvSpPr>
            <p:nvPr/>
          </p:nvSpPr>
          <p:spPr bwMode="auto">
            <a:xfrm rot="-5400000">
              <a:off x="3858" y="2147"/>
              <a:ext cx="30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JMS</a:t>
              </a:r>
              <a:endParaRPr lang="en-US" altLang="en-US" sz="1600" b="1">
                <a:latin typeface="Arial" charset="0"/>
              </a:endParaRPr>
            </a:p>
          </p:txBody>
        </p:sp>
        <p:sp>
          <p:nvSpPr>
            <p:cNvPr id="48154" name="Text Box 26"/>
            <p:cNvSpPr txBox="1">
              <a:spLocks noChangeArrowheads="1"/>
            </p:cNvSpPr>
            <p:nvPr/>
          </p:nvSpPr>
          <p:spPr bwMode="auto">
            <a:xfrm rot="-5400000">
              <a:off x="4707" y="2146"/>
              <a:ext cx="445"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200" b="1">
                  <a:latin typeface="Arial" charset="0"/>
                </a:rPr>
                <a:t>RMI/IIOP</a:t>
              </a:r>
            </a:p>
          </p:txBody>
        </p:sp>
        <p:sp>
          <p:nvSpPr>
            <p:cNvPr id="48155" name="Text Box 27"/>
            <p:cNvSpPr txBox="1">
              <a:spLocks noChangeArrowheads="1"/>
            </p:cNvSpPr>
            <p:nvPr/>
          </p:nvSpPr>
          <p:spPr bwMode="auto">
            <a:xfrm rot="-5400000">
              <a:off x="4983" y="2137"/>
              <a:ext cx="36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JDBC</a:t>
              </a:r>
              <a:endParaRPr lang="en-US" altLang="en-US" sz="1600" b="1">
                <a:latin typeface="Arial" charset="0"/>
              </a:endParaRPr>
            </a:p>
          </p:txBody>
        </p:sp>
        <p:sp>
          <p:nvSpPr>
            <p:cNvPr id="48156" name="Text Box 28"/>
            <p:cNvSpPr txBox="1">
              <a:spLocks noChangeArrowheads="1"/>
            </p:cNvSpPr>
            <p:nvPr/>
          </p:nvSpPr>
          <p:spPr bwMode="auto">
            <a:xfrm rot="-5400000">
              <a:off x="4098" y="2144"/>
              <a:ext cx="28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JTA</a:t>
              </a:r>
              <a:endParaRPr lang="en-US" altLang="en-US" sz="1600" b="1">
                <a:latin typeface="Arial" charset="0"/>
              </a:endParaRPr>
            </a:p>
          </p:txBody>
        </p:sp>
        <p:sp>
          <p:nvSpPr>
            <p:cNvPr id="48157" name="Text Box 29"/>
            <p:cNvSpPr txBox="1">
              <a:spLocks noChangeArrowheads="1"/>
            </p:cNvSpPr>
            <p:nvPr/>
          </p:nvSpPr>
          <p:spPr bwMode="auto">
            <a:xfrm>
              <a:off x="4329" y="2029"/>
              <a:ext cx="49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JavaMail</a:t>
              </a:r>
              <a:endParaRPr lang="en-US" altLang="en-US" sz="1500">
                <a:latin typeface="Arial" charset="0"/>
              </a:endParaRPr>
            </a:p>
          </p:txBody>
        </p:sp>
        <p:sp>
          <p:nvSpPr>
            <p:cNvPr id="48158" name="Text Box 30"/>
            <p:cNvSpPr txBox="1">
              <a:spLocks noChangeArrowheads="1"/>
            </p:cNvSpPr>
            <p:nvPr/>
          </p:nvSpPr>
          <p:spPr bwMode="auto">
            <a:xfrm>
              <a:off x="4429" y="2261"/>
              <a:ext cx="27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400" b="1">
                  <a:latin typeface="Arial" charset="0"/>
                </a:rPr>
                <a:t>JAF</a:t>
              </a:r>
              <a:endParaRPr lang="en-US" altLang="en-US" sz="1500">
                <a:latin typeface="Arial" charset="0"/>
              </a:endParaRPr>
            </a:p>
          </p:txBody>
        </p:sp>
        <p:sp>
          <p:nvSpPr>
            <p:cNvPr id="48159" name="Text Box 31"/>
            <p:cNvSpPr txBox="1">
              <a:spLocks noChangeArrowheads="1"/>
            </p:cNvSpPr>
            <p:nvPr/>
          </p:nvSpPr>
          <p:spPr bwMode="auto">
            <a:xfrm>
              <a:off x="1540" y="1669"/>
              <a:ext cx="366" cy="21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0000"/>
                </a:lnSpc>
                <a:spcBef>
                  <a:spcPct val="0"/>
                </a:spcBef>
                <a:buFontTx/>
                <a:buNone/>
              </a:pPr>
              <a:r>
                <a:rPr lang="en-US" altLang="en-US" sz="1200" b="1">
                  <a:solidFill>
                    <a:srgbClr val="00CCFF"/>
                  </a:solidFill>
                  <a:latin typeface="Arial" charset="0"/>
                </a:rPr>
                <a:t>HTTP/</a:t>
              </a:r>
              <a:br>
                <a:rPr lang="en-US" altLang="en-US" sz="1200" b="1">
                  <a:solidFill>
                    <a:srgbClr val="00CCFF"/>
                  </a:solidFill>
                  <a:latin typeface="Arial" charset="0"/>
                </a:rPr>
              </a:br>
              <a:r>
                <a:rPr lang="en-US" altLang="en-US" sz="1200" b="1">
                  <a:solidFill>
                    <a:srgbClr val="00CCFF"/>
                  </a:solidFill>
                  <a:latin typeface="Arial" charset="0"/>
                </a:rPr>
                <a:t>HTTPS</a:t>
              </a:r>
              <a:endParaRPr lang="en-US" altLang="en-US" sz="1300">
                <a:solidFill>
                  <a:srgbClr val="00CCFF"/>
                </a:solidFill>
                <a:latin typeface="Arial" charset="0"/>
              </a:endParaRPr>
            </a:p>
          </p:txBody>
        </p:sp>
        <p:sp>
          <p:nvSpPr>
            <p:cNvPr id="48160" name="Text Box 32"/>
            <p:cNvSpPr txBox="1">
              <a:spLocks noChangeArrowheads="1"/>
            </p:cNvSpPr>
            <p:nvPr/>
          </p:nvSpPr>
          <p:spPr bwMode="auto">
            <a:xfrm>
              <a:off x="745" y="1390"/>
              <a:ext cx="893" cy="1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200" b="1">
                  <a:solidFill>
                    <a:srgbClr val="FFFFFF"/>
                  </a:solidFill>
                  <a:latin typeface="Arial" charset="0"/>
                </a:rPr>
                <a:t>Applet Container</a:t>
              </a:r>
              <a:endParaRPr lang="en-US" altLang="en-US" sz="1500">
                <a:solidFill>
                  <a:srgbClr val="FFFFFF"/>
                </a:solidFill>
                <a:latin typeface="Arial" charset="0"/>
              </a:endParaRPr>
            </a:p>
          </p:txBody>
        </p:sp>
        <p:sp>
          <p:nvSpPr>
            <p:cNvPr id="48161" name="Text Box 33"/>
            <p:cNvSpPr txBox="1">
              <a:spLocks noChangeArrowheads="1"/>
            </p:cNvSpPr>
            <p:nvPr/>
          </p:nvSpPr>
          <p:spPr bwMode="auto">
            <a:xfrm>
              <a:off x="906" y="1660"/>
              <a:ext cx="531" cy="15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Applet</a:t>
              </a:r>
            </a:p>
          </p:txBody>
        </p:sp>
        <p:sp>
          <p:nvSpPr>
            <p:cNvPr id="48162" name="Text Box 34"/>
            <p:cNvSpPr txBox="1">
              <a:spLocks noChangeArrowheads="1"/>
            </p:cNvSpPr>
            <p:nvPr/>
          </p:nvSpPr>
          <p:spPr bwMode="auto">
            <a:xfrm>
              <a:off x="2010" y="1686"/>
              <a:ext cx="531" cy="15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JSP</a:t>
              </a:r>
              <a:endParaRPr lang="en-US" altLang="en-US" sz="1400">
                <a:solidFill>
                  <a:srgbClr val="00CCFF"/>
                </a:solidFill>
                <a:latin typeface="Arial" charset="0"/>
              </a:endParaRPr>
            </a:p>
          </p:txBody>
        </p:sp>
        <p:sp>
          <p:nvSpPr>
            <p:cNvPr id="48163" name="Text Box 35"/>
            <p:cNvSpPr txBox="1">
              <a:spLocks noChangeArrowheads="1"/>
            </p:cNvSpPr>
            <p:nvPr/>
          </p:nvSpPr>
          <p:spPr bwMode="auto">
            <a:xfrm>
              <a:off x="2750" y="1674"/>
              <a:ext cx="533" cy="15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Servlet</a:t>
              </a:r>
              <a:endParaRPr lang="en-US" altLang="en-US" sz="1500">
                <a:solidFill>
                  <a:srgbClr val="00CCFF"/>
                </a:solidFill>
                <a:latin typeface="Arial" charset="0"/>
              </a:endParaRPr>
            </a:p>
          </p:txBody>
        </p:sp>
        <p:sp>
          <p:nvSpPr>
            <p:cNvPr id="48164" name="Text Box 36"/>
            <p:cNvSpPr txBox="1">
              <a:spLocks noChangeArrowheads="1"/>
            </p:cNvSpPr>
            <p:nvPr/>
          </p:nvSpPr>
          <p:spPr bwMode="auto">
            <a:xfrm>
              <a:off x="4188" y="1692"/>
              <a:ext cx="534" cy="15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EJB</a:t>
              </a:r>
              <a:endParaRPr lang="en-US" altLang="en-US" sz="1500">
                <a:solidFill>
                  <a:srgbClr val="00CCFF"/>
                </a:solidFill>
                <a:latin typeface="Arial" charset="0"/>
              </a:endParaRPr>
            </a:p>
          </p:txBody>
        </p:sp>
        <p:sp>
          <p:nvSpPr>
            <p:cNvPr id="48165" name="Text Box 37"/>
            <p:cNvSpPr txBox="1">
              <a:spLocks noChangeArrowheads="1"/>
            </p:cNvSpPr>
            <p:nvPr/>
          </p:nvSpPr>
          <p:spPr bwMode="auto">
            <a:xfrm>
              <a:off x="1863" y="1390"/>
              <a:ext cx="1605" cy="1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200" b="1">
                  <a:solidFill>
                    <a:srgbClr val="FFFFFF"/>
                  </a:solidFill>
                  <a:latin typeface="Arial" charset="0"/>
                </a:rPr>
                <a:t>Web Container</a:t>
              </a:r>
              <a:endParaRPr lang="en-US" altLang="en-US" sz="1200">
                <a:solidFill>
                  <a:srgbClr val="FFFFFF"/>
                </a:solidFill>
                <a:latin typeface="Arial" charset="0"/>
              </a:endParaRPr>
            </a:p>
          </p:txBody>
        </p:sp>
        <p:sp>
          <p:nvSpPr>
            <p:cNvPr id="48166" name="Text Box 38"/>
            <p:cNvSpPr txBox="1">
              <a:spLocks noChangeArrowheads="1"/>
            </p:cNvSpPr>
            <p:nvPr/>
          </p:nvSpPr>
          <p:spPr bwMode="auto">
            <a:xfrm>
              <a:off x="3924" y="1390"/>
              <a:ext cx="1082" cy="138"/>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200" b="1">
                  <a:solidFill>
                    <a:srgbClr val="FFFFFF"/>
                  </a:solidFill>
                  <a:latin typeface="Arial" charset="0"/>
                </a:rPr>
                <a:t>EJB Container</a:t>
              </a:r>
              <a:endParaRPr lang="en-US" altLang="en-US" sz="1500">
                <a:solidFill>
                  <a:srgbClr val="FFFFFF"/>
                </a:solidFill>
                <a:latin typeface="Arial" charset="0"/>
              </a:endParaRPr>
            </a:p>
          </p:txBody>
        </p:sp>
        <p:sp>
          <p:nvSpPr>
            <p:cNvPr id="48167" name="Text Box 39"/>
            <p:cNvSpPr txBox="1">
              <a:spLocks noChangeArrowheads="1"/>
            </p:cNvSpPr>
            <p:nvPr/>
          </p:nvSpPr>
          <p:spPr bwMode="auto">
            <a:xfrm>
              <a:off x="3423" y="1701"/>
              <a:ext cx="274" cy="151"/>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lnSpc>
                  <a:spcPct val="85000"/>
                </a:lnSpc>
                <a:spcBef>
                  <a:spcPct val="0"/>
                </a:spcBef>
                <a:buFontTx/>
                <a:buNone/>
              </a:pPr>
              <a:r>
                <a:rPr lang="en-US" altLang="en-US" sz="1400" b="1">
                  <a:solidFill>
                    <a:srgbClr val="00CCFF"/>
                  </a:solidFill>
                  <a:latin typeface="Arial" charset="0"/>
                </a:rPr>
                <a:t>RMI</a:t>
              </a:r>
              <a:endParaRPr lang="en-US" altLang="en-US" sz="1500">
                <a:solidFill>
                  <a:srgbClr val="00CCFF"/>
                </a:solidFill>
                <a:latin typeface="Arial" charset="0"/>
              </a:endParaRPr>
            </a:p>
          </p:txBody>
        </p:sp>
        <p:sp>
          <p:nvSpPr>
            <p:cNvPr id="48168" name="Text Box 40"/>
            <p:cNvSpPr txBox="1">
              <a:spLocks noChangeArrowheads="1"/>
            </p:cNvSpPr>
            <p:nvPr/>
          </p:nvSpPr>
          <p:spPr bwMode="auto">
            <a:xfrm>
              <a:off x="1014" y="1948"/>
              <a:ext cx="349" cy="17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548" tIns="48774" rIns="97548" bIns="48774">
              <a:spAutoFit/>
            </a:bodyPr>
            <a:lstStyle>
              <a:lvl1pPr defTabSz="974725">
                <a:spcBef>
                  <a:spcPct val="20000"/>
                </a:spcBef>
                <a:buChar char="•"/>
                <a:defRPr sz="3200">
                  <a:solidFill>
                    <a:schemeClr val="tx1"/>
                  </a:solidFill>
                  <a:latin typeface="Times New Roman" pitchFamily="18" charset="0"/>
                  <a:ea typeface="宋体" pitchFamily="2" charset="-122"/>
                </a:defRPr>
              </a:lvl1pPr>
              <a:lvl2pPr marL="742950" indent="-285750" defTabSz="974725">
                <a:spcBef>
                  <a:spcPct val="20000"/>
                </a:spcBef>
                <a:buChar char="–"/>
                <a:defRPr sz="2800">
                  <a:solidFill>
                    <a:schemeClr val="tx1"/>
                  </a:solidFill>
                  <a:latin typeface="Times New Roman" pitchFamily="18" charset="0"/>
                  <a:ea typeface="宋体" pitchFamily="2" charset="-122"/>
                </a:defRPr>
              </a:lvl2pPr>
              <a:lvl3pPr marL="1143000" indent="-228600" defTabSz="974725">
                <a:spcBef>
                  <a:spcPct val="20000"/>
                </a:spcBef>
                <a:buChar char="•"/>
                <a:defRPr sz="2400">
                  <a:solidFill>
                    <a:schemeClr val="tx1"/>
                  </a:solidFill>
                  <a:latin typeface="Times New Roman" pitchFamily="18" charset="0"/>
                  <a:ea typeface="宋体" pitchFamily="2" charset="-122"/>
                </a:defRPr>
              </a:lvl3pPr>
              <a:lvl4pPr marL="1600200" indent="-228600" defTabSz="974725">
                <a:spcBef>
                  <a:spcPct val="20000"/>
                </a:spcBef>
                <a:buChar char="–"/>
                <a:defRPr sz="2000">
                  <a:solidFill>
                    <a:schemeClr val="tx1"/>
                  </a:solidFill>
                  <a:latin typeface="Times New Roman" pitchFamily="18" charset="0"/>
                  <a:ea typeface="宋体" pitchFamily="2" charset="-122"/>
                </a:defRPr>
              </a:lvl4pPr>
              <a:lvl5pPr marL="2057400" indent="-228600" defTabSz="974725">
                <a:spcBef>
                  <a:spcPct val="20000"/>
                </a:spcBef>
                <a:buChar char="»"/>
                <a:defRPr sz="2000">
                  <a:solidFill>
                    <a:schemeClr val="tx1"/>
                  </a:solidFill>
                  <a:latin typeface="Times New Roman" pitchFamily="18" charset="0"/>
                  <a:ea typeface="宋体" pitchFamily="2" charset="-122"/>
                </a:defRPr>
              </a:lvl5pPr>
              <a:lvl6pPr marL="25146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defTabSz="974725"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a:spcBef>
                  <a:spcPct val="0"/>
                </a:spcBef>
                <a:buFontTx/>
                <a:buNone/>
              </a:pPr>
              <a:r>
                <a:rPr lang="en-US" altLang="en-US" sz="1500" b="1">
                  <a:latin typeface="Arial" charset="0"/>
                </a:rPr>
                <a:t>J2SE</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76200"/>
            <a:ext cx="8229600" cy="762000"/>
          </a:xfrm>
        </p:spPr>
        <p:txBody>
          <a:bodyPr/>
          <a:lstStyle/>
          <a:p>
            <a:pPr eaLnBrk="1" hangingPunct="1"/>
            <a:r>
              <a:rPr lang="en-US" altLang="zh-CN" sz="3600" smtClean="0"/>
              <a:t>JBoss Extensible Server</a:t>
            </a:r>
          </a:p>
        </p:txBody>
      </p:sp>
      <p:sp>
        <p:nvSpPr>
          <p:cNvPr id="49155" name="Rectangle 3"/>
          <p:cNvSpPr>
            <a:spLocks noGrp="1" noChangeArrowheads="1"/>
          </p:cNvSpPr>
          <p:nvPr>
            <p:ph type="body" idx="1"/>
          </p:nvPr>
        </p:nvSpPr>
        <p:spPr>
          <a:xfrm>
            <a:off x="304800" y="533400"/>
            <a:ext cx="8534400" cy="6096000"/>
          </a:xfrm>
        </p:spPr>
        <p:txBody>
          <a:bodyPr/>
          <a:lstStyle/>
          <a:p>
            <a:pPr eaLnBrk="1" hangingPunct="1">
              <a:lnSpc>
                <a:spcPct val="80000"/>
              </a:lnSpc>
            </a:pPr>
            <a:r>
              <a:rPr lang="en-US" altLang="zh-CN" sz="2400" smtClean="0"/>
              <a:t>JBoss 7.0 (released on July 2011) is the application server (AS)  supporting Java EE 6 specification</a:t>
            </a:r>
          </a:p>
          <a:p>
            <a:pPr eaLnBrk="1" hangingPunct="1">
              <a:lnSpc>
                <a:spcPct val="80000"/>
              </a:lnSpc>
            </a:pPr>
            <a:r>
              <a:rPr lang="en-US" altLang="zh-CN" sz="2400" smtClean="0"/>
              <a:t>JBoss 3.2 was a Java EE 1.3/1.4</a:t>
            </a:r>
            <a:r>
              <a:rPr lang="zh-CN" altLang="en-US" sz="2400" smtClean="0"/>
              <a:t> </a:t>
            </a:r>
            <a:r>
              <a:rPr lang="en-US" altLang="zh-CN" sz="2400" smtClean="0"/>
              <a:t>compliant AS at 2003</a:t>
            </a:r>
            <a:endParaRPr lang="zh-CN" altLang="en-US" sz="2400" smtClean="0"/>
          </a:p>
          <a:p>
            <a:pPr lvl="1">
              <a:lnSpc>
                <a:spcPct val="80000"/>
              </a:lnSpc>
            </a:pPr>
            <a:r>
              <a:rPr lang="en-US" altLang="zh-CN" sz="2400" smtClean="0"/>
              <a:t>Extensible, reflective, and dynamically reconfigurable</a:t>
            </a:r>
          </a:p>
          <a:p>
            <a:pPr lvl="1" eaLnBrk="1" hangingPunct="1">
              <a:lnSpc>
                <a:spcPct val="80000"/>
              </a:lnSpc>
            </a:pPr>
            <a:r>
              <a:rPr lang="en-US" altLang="zh-CN" sz="2400" smtClean="0"/>
              <a:t>Built in a component-based way</a:t>
            </a:r>
          </a:p>
          <a:p>
            <a:pPr eaLnBrk="1" hangingPunct="1">
              <a:lnSpc>
                <a:spcPct val="80000"/>
              </a:lnSpc>
            </a:pPr>
            <a:r>
              <a:rPr lang="en-US" altLang="zh-CN" sz="2400" smtClean="0"/>
              <a:t>At the architectural level</a:t>
            </a:r>
          </a:p>
          <a:p>
            <a:pPr lvl="1">
              <a:lnSpc>
                <a:spcPct val="80000"/>
              </a:lnSpc>
            </a:pPr>
            <a:r>
              <a:rPr lang="en-US" altLang="zh-CN" sz="2400" smtClean="0"/>
              <a:t>It introduces its own JMX-based component model with support to dynamic deployment and dependence management, where JMX is used as a realization of the microkernel architecture pattern</a:t>
            </a:r>
            <a:endParaRPr lang="zh-CN" altLang="en-US" sz="2400" smtClean="0"/>
          </a:p>
          <a:p>
            <a:pPr lvl="1">
              <a:lnSpc>
                <a:spcPct val="80000"/>
              </a:lnSpc>
            </a:pPr>
            <a:r>
              <a:rPr lang="en-US" altLang="zh-CN" sz="2400" smtClean="0"/>
              <a:t>It introduces a meta-level architecture for realizing a generalized EJB container</a:t>
            </a:r>
          </a:p>
          <a:p>
            <a:pPr eaLnBrk="1" hangingPunct="1">
              <a:lnSpc>
                <a:spcPct val="80000"/>
              </a:lnSpc>
            </a:pPr>
            <a:r>
              <a:rPr lang="en-US" altLang="zh-CN" sz="2400" smtClean="0"/>
              <a:t>At the implementation level</a:t>
            </a:r>
          </a:p>
          <a:p>
            <a:pPr lvl="1" eaLnBrk="1" hangingPunct="1">
              <a:lnSpc>
                <a:spcPct val="80000"/>
              </a:lnSpc>
            </a:pPr>
            <a:r>
              <a:rPr lang="en-US" altLang="zh-CN" sz="2400" smtClean="0"/>
              <a:t>It implements a novel class loading model</a:t>
            </a:r>
            <a:r>
              <a:rPr lang="zh-CN" altLang="en-US" sz="2000" smtClean="0"/>
              <a:t> </a:t>
            </a:r>
            <a:r>
              <a:rPr lang="en-US" altLang="zh-CN" sz="2400" smtClean="0"/>
              <a:t>that facilitates sharing of classes across deployment units</a:t>
            </a:r>
            <a:endParaRPr lang="zh-CN" altLang="en-US" sz="2400" smtClean="0"/>
          </a:p>
          <a:p>
            <a:pPr lvl="1">
              <a:lnSpc>
                <a:spcPct val="80000"/>
              </a:lnSpc>
            </a:pPr>
            <a:r>
              <a:rPr lang="en-US" altLang="zh-CN" sz="2400" smtClean="0"/>
              <a:t>It includes a powerful and flexible remote method invocation model, based on dynamic proxies and relies on systematic usage of interceptors as aspect-oriented programming artifacts</a:t>
            </a:r>
          </a:p>
        </p:txBody>
      </p:sp>
      <p:sp>
        <p:nvSpPr>
          <p:cNvPr id="49156" name="Text Box 4"/>
          <p:cNvSpPr txBox="1">
            <a:spLocks noChangeArrowheads="1"/>
          </p:cNvSpPr>
          <p:nvPr/>
        </p:nvSpPr>
        <p:spPr bwMode="auto">
          <a:xfrm>
            <a:off x="381000" y="65373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Marc Fleury, Francisco Reverbel, The JBoss Extensible Server, Middleware 2003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appInstrumentation"/>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143000"/>
            <a:ext cx="8915400" cy="5715000"/>
          </a:xfrm>
          <a:noFill/>
        </p:spPr>
      </p:pic>
      <p:sp>
        <p:nvSpPr>
          <p:cNvPr id="50179" name="Rectangle 3"/>
          <p:cNvSpPr>
            <a:spLocks noGrp="1" noChangeArrowheads="1"/>
          </p:cNvSpPr>
          <p:nvPr>
            <p:ph type="title"/>
          </p:nvPr>
        </p:nvSpPr>
        <p:spPr/>
        <p:txBody>
          <a:bodyPr/>
          <a:lstStyle/>
          <a:p>
            <a:pPr eaLnBrk="1" hangingPunct="1"/>
            <a:r>
              <a:rPr lang="en-US" altLang="zh-CN" sz="3600" smtClean="0"/>
              <a:t>JBoss’s Middleware Component Model</a:t>
            </a:r>
            <a:endParaRPr lang="zh-CN" altLang="en-US" sz="36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457200" y="762000"/>
            <a:ext cx="8229600" cy="6096000"/>
          </a:xfrm>
        </p:spPr>
        <p:txBody>
          <a:bodyPr/>
          <a:lstStyle/>
          <a:p>
            <a:pPr eaLnBrk="1" hangingPunct="1">
              <a:lnSpc>
                <a:spcPct val="90000"/>
              </a:lnSpc>
            </a:pPr>
            <a:r>
              <a:rPr lang="en-US" altLang="zh-CN" sz="2400" smtClean="0"/>
              <a:t>1 Microkernel Layer: JMX defines an architecture for dynamic management of resources (applications, systems, or network devices) distributed across a network. Therefore, one is able to dynamically load, unload, and evolve the components, without stopping the applications, systems, or devices they instrument. </a:t>
            </a:r>
          </a:p>
          <a:p>
            <a:pPr eaLnBrk="1" hangingPunct="1">
              <a:lnSpc>
                <a:spcPct val="90000"/>
              </a:lnSpc>
            </a:pPr>
            <a:r>
              <a:rPr lang="en-US" altLang="zh-CN" sz="2400" smtClean="0"/>
              <a:t>2 Service Layer: On top of JMX, JBoss introduces its own model for middleware components, centered on the concept of service component so as to provide the management of services, including service lifecycle, dependencies between services, deployment and redeployment of services, dynamic configuration and reconfiguration of services, and component packaging. Here, service components include naming service, transaction management, security service, servlet/JSP support, EJB support, asynchronous messaging, database connection pooling, and IIOP support, as well as clustering and fail-over. </a:t>
            </a:r>
          </a:p>
          <a:p>
            <a:pPr eaLnBrk="1" hangingPunct="1">
              <a:lnSpc>
                <a:spcPct val="90000"/>
              </a:lnSpc>
            </a:pPr>
            <a:r>
              <a:rPr lang="en-US" altLang="zh-CN" sz="2400" smtClean="0"/>
              <a:t>3 Aspect Layer: The EJBs can be provided with services such as instance pooling, instance caching, persistence, security, and transactions. </a:t>
            </a:r>
            <a:endParaRPr lang="zh-CN" altLang="en-US" sz="2400" smtClean="0"/>
          </a:p>
        </p:txBody>
      </p:sp>
      <p:sp>
        <p:nvSpPr>
          <p:cNvPr id="51203" name="Rectangle 4"/>
          <p:cNvSpPr>
            <a:spLocks noGrp="1" noChangeArrowheads="1"/>
          </p:cNvSpPr>
          <p:nvPr>
            <p:ph type="title"/>
          </p:nvPr>
        </p:nvSpPr>
        <p:spPr>
          <a:xfrm>
            <a:off x="457200" y="0"/>
            <a:ext cx="8229600" cy="762000"/>
          </a:xfrm>
        </p:spPr>
        <p:txBody>
          <a:bodyPr/>
          <a:lstStyle/>
          <a:p>
            <a:pPr eaLnBrk="1" hangingPunct="1"/>
            <a:r>
              <a:rPr lang="en-US" altLang="zh-CN" sz="3600" smtClean="0"/>
              <a:t>JBoss’s Middleware Component Model</a:t>
            </a:r>
            <a:endParaRPr lang="zh-CN" altLang="en-US" sz="36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smtClean="0"/>
              <a:t>Models vs.</a:t>
            </a:r>
            <a:r>
              <a:rPr lang="zh-CN" altLang="en-US" smtClean="0"/>
              <a:t> </a:t>
            </a:r>
            <a:r>
              <a:rPr lang="en-US" altLang="zh-CN" smtClean="0"/>
              <a:t>Concerns</a:t>
            </a:r>
          </a:p>
        </p:txBody>
      </p:sp>
      <p:sp>
        <p:nvSpPr>
          <p:cNvPr id="6147" name="内容占位符 2"/>
          <p:cNvSpPr>
            <a:spLocks noGrp="1"/>
          </p:cNvSpPr>
          <p:nvPr>
            <p:ph idx="1"/>
          </p:nvPr>
        </p:nvSpPr>
        <p:spPr/>
        <p:txBody>
          <a:bodyPr/>
          <a:lstStyle/>
          <a:p>
            <a:pPr eaLnBrk="1" hangingPunct="1"/>
            <a:r>
              <a:rPr lang="en-US" altLang="zh-CN" smtClean="0"/>
              <a:t>The role of the model</a:t>
            </a:r>
          </a:p>
          <a:p>
            <a:pPr lvl="1" eaLnBrk="1" hangingPunct="1"/>
            <a:r>
              <a:rPr lang="en-US" altLang="zh-CN" smtClean="0"/>
              <a:t>To make explicit all the relevant assumptions about the systems we are modelling</a:t>
            </a:r>
          </a:p>
          <a:p>
            <a:pPr lvl="1" eaLnBrk="1" hangingPunct="1"/>
            <a:r>
              <a:rPr lang="en-US" altLang="zh-CN" smtClean="0"/>
              <a:t>To make generalizations concerning what is possible or impossible, given those assumptions. The generalizations may take the form of general-purpose algorithms or desirable properties that are guaranteed. The guarantees are dependent on logical analysis and, where appropriate, mathematical proof.</a:t>
            </a:r>
          </a:p>
          <a:p>
            <a:pPr eaLnBrk="1" hangingPunct="1"/>
            <a:r>
              <a:rPr lang="en-US" altLang="zh-CN" smtClean="0"/>
              <a:t>Concerns</a:t>
            </a:r>
          </a:p>
          <a:p>
            <a:pPr lvl="1" eaLnBrk="1" hangingPunct="1"/>
            <a:r>
              <a:rPr lang="en-US" altLang="zh-CN" smtClean="0"/>
              <a:t>Descriptive models</a:t>
            </a:r>
            <a:endParaRPr lang="zh-CN" alt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914400"/>
            <a:ext cx="8534400" cy="5943600"/>
          </a:xfrm>
          <a:noFill/>
        </p:spPr>
      </p:pic>
      <p:sp>
        <p:nvSpPr>
          <p:cNvPr id="52227" name="Rectangle 2"/>
          <p:cNvSpPr>
            <a:spLocks noGrp="1" noChangeArrowheads="1"/>
          </p:cNvSpPr>
          <p:nvPr>
            <p:ph type="title"/>
          </p:nvPr>
        </p:nvSpPr>
        <p:spPr>
          <a:xfrm>
            <a:off x="0" y="0"/>
            <a:ext cx="9144000" cy="1066800"/>
          </a:xfrm>
        </p:spPr>
        <p:txBody>
          <a:bodyPr/>
          <a:lstStyle/>
          <a:p>
            <a:pPr eaLnBrk="1" hangingPunct="1">
              <a:lnSpc>
                <a:spcPct val="90000"/>
              </a:lnSpc>
            </a:pPr>
            <a:r>
              <a:rPr lang="en-US" altLang="zh-CN" sz="3600" smtClean="0"/>
              <a:t>Meta-level architecture for generalized EJBs</a:t>
            </a:r>
            <a:endParaRPr lang="zh-CN" altLang="en-US" sz="3600" smtClean="0"/>
          </a:p>
        </p:txBody>
      </p:sp>
      <p:sp>
        <p:nvSpPr>
          <p:cNvPr id="52228" name="AutoShape 5"/>
          <p:cNvSpPr>
            <a:spLocks noChangeArrowheads="1"/>
          </p:cNvSpPr>
          <p:nvPr/>
        </p:nvSpPr>
        <p:spPr bwMode="auto">
          <a:xfrm>
            <a:off x="3810000" y="838200"/>
            <a:ext cx="1524000" cy="457200"/>
          </a:xfrm>
          <a:prstGeom prst="wedgeRectCallout">
            <a:avLst>
              <a:gd name="adj1" fmla="val 69167"/>
              <a:gd name="adj2" fmla="val 2201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latin typeface="Arial" charset="0"/>
              </a:rPr>
              <a:t>Microkernel</a:t>
            </a:r>
          </a:p>
        </p:txBody>
      </p:sp>
      <p:sp>
        <p:nvSpPr>
          <p:cNvPr id="52229" name="AutoShape 6"/>
          <p:cNvSpPr>
            <a:spLocks noChangeArrowheads="1"/>
          </p:cNvSpPr>
          <p:nvPr/>
        </p:nvSpPr>
        <p:spPr bwMode="auto">
          <a:xfrm>
            <a:off x="0" y="1981200"/>
            <a:ext cx="1447800" cy="457200"/>
          </a:xfrm>
          <a:prstGeom prst="wedgeRectCallout">
            <a:avLst>
              <a:gd name="adj1" fmla="val 125769"/>
              <a:gd name="adj2" fmla="val 15937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latin typeface="Arial" charset="0"/>
              </a:rPr>
              <a:t>Interceptor</a:t>
            </a:r>
          </a:p>
        </p:txBody>
      </p:sp>
      <p:sp>
        <p:nvSpPr>
          <p:cNvPr id="52230" name="AutoShape 7"/>
          <p:cNvSpPr>
            <a:spLocks noChangeArrowheads="1"/>
          </p:cNvSpPr>
          <p:nvPr/>
        </p:nvSpPr>
        <p:spPr bwMode="auto">
          <a:xfrm>
            <a:off x="0" y="3048000"/>
            <a:ext cx="1371600" cy="381000"/>
          </a:xfrm>
          <a:prstGeom prst="wedgeRectCallout">
            <a:avLst>
              <a:gd name="adj1" fmla="val 25579"/>
              <a:gd name="adj2" fmla="val 225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latin typeface="Arial" charset="0"/>
              </a:rPr>
              <a:t>Reflection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4000" smtClean="0"/>
              <a:t>P2P</a:t>
            </a:r>
            <a:r>
              <a:rPr lang="zh-CN" altLang="en-US" sz="4000" smtClean="0"/>
              <a:t>系统：特点</a:t>
            </a:r>
          </a:p>
        </p:txBody>
      </p:sp>
      <p:sp>
        <p:nvSpPr>
          <p:cNvPr id="53251" name="Rectangle 3"/>
          <p:cNvSpPr>
            <a:spLocks noGrp="1" noChangeArrowheads="1"/>
          </p:cNvSpPr>
          <p:nvPr>
            <p:ph type="body" idx="1"/>
          </p:nvPr>
        </p:nvSpPr>
        <p:spPr/>
        <p:txBody>
          <a:bodyPr/>
          <a:lstStyle/>
          <a:p>
            <a:pPr eaLnBrk="1" hangingPunct="1"/>
            <a:r>
              <a:rPr lang="zh-CN" altLang="en-US" sz="2400" smtClean="0"/>
              <a:t>分散性：资源的所有权和控制权被分散到网络的每一个节点中</a:t>
            </a:r>
          </a:p>
          <a:p>
            <a:pPr eaLnBrk="1" hangingPunct="1"/>
            <a:r>
              <a:rPr lang="zh-CN" altLang="en-US" sz="2400" smtClean="0"/>
              <a:t>自治性：每一个</a:t>
            </a:r>
            <a:r>
              <a:rPr lang="en-US" altLang="zh-CN" sz="2400" smtClean="0"/>
              <a:t>Peer</a:t>
            </a:r>
            <a:r>
              <a:rPr lang="zh-CN" altLang="en-US" sz="2400" smtClean="0"/>
              <a:t>都是平等的参与者，扮演服务使用者和服务提供者两个角色</a:t>
            </a:r>
          </a:p>
          <a:p>
            <a:pPr eaLnBrk="1" hangingPunct="1"/>
            <a:r>
              <a:rPr lang="zh-CN" altLang="en-US" sz="2400" smtClean="0"/>
              <a:t>动态性：由于没有中央节点的集中控制，系统的伸缩性较强，能适应网络拓扑结构的变化，也能避免单点故障，提高系统的容错性能</a:t>
            </a:r>
          </a:p>
          <a:p>
            <a:pPr eaLnBrk="1" hangingPunct="1"/>
            <a:r>
              <a:rPr lang="zh-CN" altLang="en-US" sz="2400" smtClean="0"/>
              <a:t>高效性：服务使用者和服务提供者之间进行直接通信，可充分利用网络带宽从而减少网络的拥塞状况，使得资源的有效利用率大大提高</a:t>
            </a:r>
          </a:p>
          <a:p>
            <a:pPr eaLnBrk="1" hangingPunct="1"/>
            <a:r>
              <a:rPr lang="zh-CN" altLang="en-US" sz="2400" smtClean="0"/>
              <a:t>某些情况下</a:t>
            </a:r>
            <a:r>
              <a:rPr lang="en-US" altLang="zh-CN" sz="2400" smtClean="0"/>
              <a:t>Peer</a:t>
            </a:r>
            <a:r>
              <a:rPr lang="zh-CN" altLang="en-US" sz="2400" smtClean="0"/>
              <a:t>的访问结果是不可预见的，</a:t>
            </a:r>
            <a:r>
              <a:rPr lang="en-US" altLang="zh-CN" sz="2400" smtClean="0"/>
              <a:t>P2P</a:t>
            </a:r>
            <a:r>
              <a:rPr lang="zh-CN" altLang="en-US" sz="2400" smtClean="0"/>
              <a:t>系统的匿名性等特点也可能会带来系统的安全漏洞</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44450"/>
            <a:ext cx="8229600" cy="1008063"/>
          </a:xfrm>
        </p:spPr>
        <p:txBody>
          <a:bodyPr/>
          <a:lstStyle/>
          <a:p>
            <a:pPr eaLnBrk="1" hangingPunct="1"/>
            <a:r>
              <a:rPr lang="en-US" altLang="zh-CN" sz="4000" smtClean="0"/>
              <a:t>P2P </a:t>
            </a:r>
            <a:r>
              <a:rPr lang="zh-CN" altLang="en-US" sz="4000" smtClean="0"/>
              <a:t>应用</a:t>
            </a:r>
            <a:r>
              <a:rPr lang="zh-CN" altLang="en-US" smtClean="0"/>
              <a:t> </a:t>
            </a:r>
          </a:p>
        </p:txBody>
      </p:sp>
      <p:sp>
        <p:nvSpPr>
          <p:cNvPr id="54275" name="Rectangle 3"/>
          <p:cNvSpPr>
            <a:spLocks noGrp="1" noChangeArrowheads="1"/>
          </p:cNvSpPr>
          <p:nvPr>
            <p:ph type="body" idx="1"/>
          </p:nvPr>
        </p:nvSpPr>
        <p:spPr>
          <a:xfrm>
            <a:off x="468313" y="908050"/>
            <a:ext cx="8178800" cy="5791200"/>
          </a:xfrm>
        </p:spPr>
        <p:txBody>
          <a:bodyPr/>
          <a:lstStyle/>
          <a:p>
            <a:pPr eaLnBrk="1" hangingPunct="1">
              <a:lnSpc>
                <a:spcPct val="90000"/>
              </a:lnSpc>
            </a:pPr>
            <a:r>
              <a:rPr lang="zh-CN" altLang="en-US" sz="2800" smtClean="0"/>
              <a:t>资源共享主要是文件共享系统、文件分发系统（</a:t>
            </a:r>
            <a:r>
              <a:rPr lang="en-US" altLang="zh-CN" sz="2800" smtClean="0"/>
              <a:t>File Distribution System</a:t>
            </a:r>
            <a:r>
              <a:rPr lang="zh-CN" altLang="en-US" sz="2800" smtClean="0"/>
              <a:t>）</a:t>
            </a:r>
          </a:p>
          <a:p>
            <a:pPr lvl="1" eaLnBrk="1" hangingPunct="1">
              <a:lnSpc>
                <a:spcPct val="90000"/>
              </a:lnSpc>
            </a:pPr>
            <a:r>
              <a:rPr lang="zh-CN" altLang="en-US" smtClean="0"/>
              <a:t>典型系统有</a:t>
            </a:r>
            <a:r>
              <a:rPr lang="en-US" altLang="zh-CN" smtClean="0"/>
              <a:t>Napster</a:t>
            </a:r>
            <a:r>
              <a:rPr lang="zh-CN" altLang="en-US" smtClean="0"/>
              <a:t>，</a:t>
            </a:r>
            <a:r>
              <a:rPr lang="en-US" altLang="zh-CN" smtClean="0"/>
              <a:t>Gnutella</a:t>
            </a:r>
            <a:r>
              <a:rPr lang="zh-CN" altLang="en-US" smtClean="0"/>
              <a:t>，</a:t>
            </a:r>
            <a:r>
              <a:rPr lang="en-US" altLang="zh-CN" smtClean="0"/>
              <a:t>FreeNet</a:t>
            </a:r>
            <a:r>
              <a:rPr lang="zh-CN" altLang="en-US" smtClean="0"/>
              <a:t>，</a:t>
            </a:r>
            <a:r>
              <a:rPr lang="en-US" altLang="zh-CN" smtClean="0"/>
              <a:t>Chord-based System</a:t>
            </a:r>
            <a:r>
              <a:rPr lang="zh-CN" altLang="en-US" smtClean="0"/>
              <a:t>，</a:t>
            </a:r>
            <a:r>
              <a:rPr lang="en-US" altLang="zh-CN" smtClean="0"/>
              <a:t>BitTorrent</a:t>
            </a:r>
          </a:p>
          <a:p>
            <a:pPr eaLnBrk="1" hangingPunct="1">
              <a:lnSpc>
                <a:spcPct val="90000"/>
              </a:lnSpc>
            </a:pPr>
            <a:r>
              <a:rPr lang="en-US" altLang="zh-CN" sz="2800" smtClean="0"/>
              <a:t>P2P</a:t>
            </a:r>
            <a:r>
              <a:rPr lang="zh-CN" altLang="en-US" sz="2800" smtClean="0"/>
              <a:t>协作应用</a:t>
            </a:r>
          </a:p>
          <a:p>
            <a:pPr lvl="1" eaLnBrk="1" hangingPunct="1">
              <a:lnSpc>
                <a:spcPct val="90000"/>
              </a:lnSpc>
            </a:pPr>
            <a:r>
              <a:rPr lang="zh-CN" altLang="en-US" smtClean="0"/>
              <a:t>即时消息系统有</a:t>
            </a:r>
            <a:r>
              <a:rPr lang="en-US" altLang="zh-CN" smtClean="0"/>
              <a:t>AOL AIM</a:t>
            </a:r>
            <a:r>
              <a:rPr lang="zh-CN" altLang="en-US" smtClean="0"/>
              <a:t>、</a:t>
            </a:r>
            <a:r>
              <a:rPr lang="en-US" altLang="zh-CN" smtClean="0"/>
              <a:t>Yahoo Messenger</a:t>
            </a:r>
            <a:r>
              <a:rPr lang="zh-CN" altLang="en-US" smtClean="0"/>
              <a:t>、</a:t>
            </a:r>
            <a:r>
              <a:rPr lang="en-US" altLang="zh-CN" smtClean="0"/>
              <a:t>MSN Messenger</a:t>
            </a:r>
            <a:r>
              <a:rPr lang="zh-CN" altLang="en-US" smtClean="0"/>
              <a:t>、</a:t>
            </a:r>
            <a:r>
              <a:rPr lang="en-US" altLang="zh-CN" smtClean="0"/>
              <a:t>Jabber</a:t>
            </a:r>
            <a:r>
              <a:rPr lang="zh-CN" altLang="en-US" smtClean="0"/>
              <a:t>等</a:t>
            </a:r>
          </a:p>
          <a:p>
            <a:pPr lvl="1" eaLnBrk="1" hangingPunct="1">
              <a:lnSpc>
                <a:spcPct val="90000"/>
              </a:lnSpc>
            </a:pPr>
            <a:r>
              <a:rPr lang="zh-CN" altLang="en-US" smtClean="0"/>
              <a:t>在线游戏有星际争霸、</a:t>
            </a:r>
            <a:r>
              <a:rPr lang="en-US" altLang="zh-CN" smtClean="0"/>
              <a:t>Net-Z</a:t>
            </a:r>
            <a:r>
              <a:rPr lang="zh-CN" altLang="en-US" smtClean="0"/>
              <a:t>和</a:t>
            </a:r>
            <a:r>
              <a:rPr lang="en-US" altLang="zh-CN" smtClean="0"/>
              <a:t>DOOM</a:t>
            </a:r>
          </a:p>
          <a:p>
            <a:pPr lvl="1" eaLnBrk="1" hangingPunct="1">
              <a:lnSpc>
                <a:spcPct val="90000"/>
              </a:lnSpc>
            </a:pPr>
            <a:r>
              <a:rPr lang="zh-CN" altLang="en-US" smtClean="0"/>
              <a:t>共享企业应用有</a:t>
            </a:r>
            <a:r>
              <a:rPr lang="en-US" altLang="zh-CN" smtClean="0"/>
              <a:t>Groove</a:t>
            </a:r>
            <a:r>
              <a:rPr lang="zh-CN" altLang="en-US" smtClean="0"/>
              <a:t>、</a:t>
            </a:r>
            <a:r>
              <a:rPr lang="en-US" altLang="zh-CN" smtClean="0"/>
              <a:t>Magi</a:t>
            </a:r>
          </a:p>
          <a:p>
            <a:pPr lvl="1" eaLnBrk="1" hangingPunct="1">
              <a:lnSpc>
                <a:spcPct val="90000"/>
              </a:lnSpc>
            </a:pPr>
            <a:r>
              <a:rPr lang="zh-CN" altLang="en-US" smtClean="0"/>
              <a:t>文件搜索有</a:t>
            </a:r>
            <a:r>
              <a:rPr lang="en-US" altLang="zh-CN" smtClean="0"/>
              <a:t>YouSearch, OpenCola</a:t>
            </a:r>
            <a:r>
              <a:rPr lang="zh-CN" altLang="en-US" smtClean="0"/>
              <a:t>等</a:t>
            </a:r>
          </a:p>
          <a:p>
            <a:pPr lvl="1" eaLnBrk="1" hangingPunct="1">
              <a:lnSpc>
                <a:spcPct val="90000"/>
              </a:lnSpc>
            </a:pPr>
            <a:r>
              <a:rPr lang="en-US" altLang="zh-CN" smtClean="0"/>
              <a:t>pub/sub</a:t>
            </a:r>
            <a:r>
              <a:rPr lang="zh-CN" altLang="en-US" smtClean="0"/>
              <a:t>系统有</a:t>
            </a:r>
            <a:r>
              <a:rPr lang="en-US" altLang="zh-CN" smtClean="0"/>
              <a:t>Scribe</a:t>
            </a:r>
            <a:r>
              <a:rPr lang="zh-CN" altLang="en-US" smtClean="0"/>
              <a:t>、</a:t>
            </a:r>
            <a:r>
              <a:rPr lang="en-US" altLang="zh-CN" smtClean="0"/>
              <a:t>Herms</a:t>
            </a:r>
            <a:r>
              <a:rPr lang="zh-CN" altLang="en-US" smtClean="0"/>
              <a:t>等</a:t>
            </a:r>
          </a:p>
          <a:p>
            <a:pPr eaLnBrk="1" hangingPunct="1">
              <a:lnSpc>
                <a:spcPct val="90000"/>
              </a:lnSpc>
            </a:pPr>
            <a:r>
              <a:rPr lang="zh-CN" altLang="en-US" sz="2800" smtClean="0"/>
              <a:t>科学计算系统：</a:t>
            </a:r>
            <a:r>
              <a:rPr lang="en-US" altLang="zh-CN" sz="2800" smtClean="0"/>
              <a:t>Seti@Home -- Search for Extraterrestrial Intelligence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4000" smtClean="0"/>
              <a:t>P2P</a:t>
            </a:r>
            <a:r>
              <a:rPr lang="zh-CN" altLang="en-US" sz="4000" smtClean="0"/>
              <a:t>系统的若干关键问题</a:t>
            </a:r>
          </a:p>
        </p:txBody>
      </p:sp>
      <p:sp>
        <p:nvSpPr>
          <p:cNvPr id="55299" name="Rectangle 3"/>
          <p:cNvSpPr>
            <a:spLocks noGrp="1" noChangeArrowheads="1"/>
          </p:cNvSpPr>
          <p:nvPr>
            <p:ph type="body" idx="1"/>
          </p:nvPr>
        </p:nvSpPr>
        <p:spPr>
          <a:xfrm>
            <a:off x="468313" y="1052513"/>
            <a:ext cx="8178800" cy="5545137"/>
          </a:xfrm>
        </p:spPr>
        <p:txBody>
          <a:bodyPr/>
          <a:lstStyle/>
          <a:p>
            <a:pPr eaLnBrk="1" hangingPunct="1"/>
            <a:r>
              <a:rPr lang="zh-CN" altLang="en-US" sz="2800" smtClean="0"/>
              <a:t>通信和定位</a:t>
            </a:r>
          </a:p>
          <a:p>
            <a:pPr lvl="1" eaLnBrk="1" hangingPunct="1"/>
            <a:r>
              <a:rPr lang="en-US" altLang="zh-CN" smtClean="0"/>
              <a:t>P2P</a:t>
            </a:r>
            <a:r>
              <a:rPr lang="zh-CN" altLang="en-US" smtClean="0"/>
              <a:t>网络的拓扑结构和</a:t>
            </a:r>
            <a:r>
              <a:rPr lang="en-US" altLang="zh-CN" smtClean="0"/>
              <a:t>Peer</a:t>
            </a:r>
            <a:r>
              <a:rPr lang="zh-CN" altLang="en-US" smtClean="0"/>
              <a:t>节点的功能角色划分</a:t>
            </a:r>
          </a:p>
          <a:p>
            <a:pPr lvl="1" eaLnBrk="1" hangingPunct="1"/>
            <a:r>
              <a:rPr lang="zh-CN" altLang="en-US" smtClean="0"/>
              <a:t>资源和服务如何标识</a:t>
            </a:r>
          </a:p>
          <a:p>
            <a:pPr lvl="1" eaLnBrk="1" hangingPunct="1"/>
            <a:r>
              <a:rPr lang="zh-CN" altLang="en-US" smtClean="0"/>
              <a:t>进行资源查找时如何进行</a:t>
            </a:r>
            <a:r>
              <a:rPr lang="en-US" altLang="zh-CN" smtClean="0"/>
              <a:t>Peer</a:t>
            </a:r>
            <a:r>
              <a:rPr lang="zh-CN" altLang="en-US" smtClean="0"/>
              <a:t>定位</a:t>
            </a:r>
          </a:p>
          <a:p>
            <a:pPr lvl="1" eaLnBrk="1" hangingPunct="1"/>
            <a:r>
              <a:rPr lang="en-US" altLang="zh-CN" smtClean="0"/>
              <a:t>P2P</a:t>
            </a:r>
            <a:r>
              <a:rPr lang="zh-CN" altLang="en-US" smtClean="0"/>
              <a:t>网络中</a:t>
            </a:r>
            <a:r>
              <a:rPr lang="en-US" altLang="zh-CN" smtClean="0"/>
              <a:t>Peer</a:t>
            </a:r>
            <a:r>
              <a:rPr lang="zh-CN" altLang="en-US" smtClean="0"/>
              <a:t>节点动态变化的处理</a:t>
            </a:r>
          </a:p>
          <a:p>
            <a:pPr lvl="1" eaLnBrk="1" hangingPunct="1"/>
            <a:r>
              <a:rPr lang="zh-CN" altLang="en-US" smtClean="0"/>
              <a:t>如何穿越</a:t>
            </a:r>
            <a:r>
              <a:rPr lang="en-US" altLang="zh-CN" smtClean="0"/>
              <a:t>NAT (Network Address Translation)</a:t>
            </a:r>
            <a:r>
              <a:rPr lang="zh-CN" altLang="en-US" smtClean="0"/>
              <a:t>和防火墙进行</a:t>
            </a:r>
            <a:r>
              <a:rPr lang="en-US" altLang="zh-CN" smtClean="0"/>
              <a:t>Peer</a:t>
            </a:r>
            <a:r>
              <a:rPr lang="zh-CN" altLang="en-US" smtClean="0"/>
              <a:t>节点之间的直接通信</a:t>
            </a:r>
          </a:p>
          <a:p>
            <a:pPr eaLnBrk="1" hangingPunct="1"/>
            <a:r>
              <a:rPr lang="zh-CN" altLang="en-US" sz="2800" smtClean="0"/>
              <a:t>安全问题：匿名性</a:t>
            </a:r>
          </a:p>
          <a:p>
            <a:pPr eaLnBrk="1" hangingPunct="1"/>
            <a:r>
              <a:rPr lang="zh-CN" altLang="en-US" sz="2800" smtClean="0"/>
              <a:t>服务质量：请求响应时间、公平性</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4000" smtClean="0"/>
              <a:t>P2P</a:t>
            </a:r>
            <a:r>
              <a:rPr lang="zh-CN" altLang="en-US" sz="4000" smtClean="0"/>
              <a:t>系统的拓扑结构</a:t>
            </a:r>
          </a:p>
        </p:txBody>
      </p:sp>
      <p:sp>
        <p:nvSpPr>
          <p:cNvPr id="56323" name="Rectangle 3"/>
          <p:cNvSpPr>
            <a:spLocks noGrp="1" noChangeArrowheads="1"/>
          </p:cNvSpPr>
          <p:nvPr>
            <p:ph type="body" idx="1"/>
          </p:nvPr>
        </p:nvSpPr>
        <p:spPr/>
        <p:txBody>
          <a:bodyPr/>
          <a:lstStyle/>
          <a:p>
            <a:pPr eaLnBrk="1" hangingPunct="1"/>
            <a:r>
              <a:rPr lang="zh-CN" altLang="en-US" smtClean="0"/>
              <a:t>纯</a:t>
            </a:r>
            <a:r>
              <a:rPr lang="en-US" altLang="zh-CN" smtClean="0"/>
              <a:t>P2P</a:t>
            </a:r>
            <a:r>
              <a:rPr lang="zh-CN" altLang="en-US" smtClean="0"/>
              <a:t>网络，每个</a:t>
            </a:r>
            <a:r>
              <a:rPr lang="en-US" altLang="zh-CN" smtClean="0"/>
              <a:t>Peer</a:t>
            </a:r>
            <a:r>
              <a:rPr lang="zh-CN" altLang="en-US" smtClean="0"/>
              <a:t>都具有同等的责任和地位，不存在中间节点的协调</a:t>
            </a:r>
          </a:p>
          <a:p>
            <a:pPr lvl="1" eaLnBrk="1" hangingPunct="1"/>
            <a:r>
              <a:rPr lang="en-US" altLang="zh-CN" sz="3200" smtClean="0"/>
              <a:t>FreeNet</a:t>
            </a:r>
            <a:r>
              <a:rPr lang="zh-CN" altLang="en-US" sz="3200" smtClean="0"/>
              <a:t>、</a:t>
            </a:r>
            <a:r>
              <a:rPr lang="en-US" altLang="zh-CN" sz="3200" smtClean="0"/>
              <a:t>Gnutella</a:t>
            </a:r>
            <a:r>
              <a:rPr lang="zh-CN" altLang="en-US" sz="3200" smtClean="0"/>
              <a:t>都属于纯</a:t>
            </a:r>
            <a:r>
              <a:rPr lang="en-US" altLang="zh-CN" sz="3200" smtClean="0"/>
              <a:t>P2P</a:t>
            </a:r>
            <a:r>
              <a:rPr lang="zh-CN" altLang="en-US" sz="3200" smtClean="0"/>
              <a:t>网络</a:t>
            </a:r>
          </a:p>
          <a:p>
            <a:pPr eaLnBrk="1" hangingPunct="1"/>
            <a:r>
              <a:rPr lang="zh-CN" altLang="en-US" smtClean="0"/>
              <a:t>混杂的</a:t>
            </a:r>
            <a:r>
              <a:rPr lang="en-US" altLang="zh-CN" smtClean="0"/>
              <a:t>P2P</a:t>
            </a:r>
            <a:r>
              <a:rPr lang="zh-CN" altLang="en-US" smtClean="0"/>
              <a:t>网络，存在着充当服务器角色的</a:t>
            </a:r>
            <a:r>
              <a:rPr lang="en-US" altLang="zh-CN" smtClean="0"/>
              <a:t>Peer</a:t>
            </a:r>
            <a:r>
              <a:rPr lang="zh-CN" altLang="en-US" smtClean="0"/>
              <a:t>节点或提供特殊功能的</a:t>
            </a:r>
            <a:r>
              <a:rPr lang="en-US" altLang="zh-CN" smtClean="0"/>
              <a:t>Super-Peer</a:t>
            </a:r>
            <a:r>
              <a:rPr lang="zh-CN" altLang="en-US" smtClean="0"/>
              <a:t>节点</a:t>
            </a:r>
          </a:p>
          <a:p>
            <a:pPr lvl="1" eaLnBrk="1" hangingPunct="1"/>
            <a:r>
              <a:rPr lang="en-US" altLang="zh-CN" sz="3200" smtClean="0"/>
              <a:t>Napster, Groove, Magi</a:t>
            </a:r>
            <a:r>
              <a:rPr lang="zh-CN" altLang="en-US" sz="3200" smtClean="0"/>
              <a:t>等系统均是典型的混杂型</a:t>
            </a:r>
            <a:r>
              <a:rPr lang="en-US" altLang="zh-CN" sz="3200" smtClean="0"/>
              <a:t>P2P</a:t>
            </a:r>
            <a:r>
              <a:rPr lang="zh-CN" altLang="en-US" sz="3200" smtClean="0"/>
              <a:t>系统</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44450"/>
            <a:ext cx="8229600" cy="863600"/>
          </a:xfrm>
        </p:spPr>
        <p:txBody>
          <a:bodyPr/>
          <a:lstStyle/>
          <a:p>
            <a:pPr eaLnBrk="1" hangingPunct="1"/>
            <a:r>
              <a:rPr lang="en-US" altLang="zh-CN" sz="4000" smtClean="0"/>
              <a:t>Peer</a:t>
            </a:r>
            <a:r>
              <a:rPr lang="zh-CN" altLang="en-US" sz="4000" smtClean="0"/>
              <a:t>节点的角色划分</a:t>
            </a:r>
          </a:p>
        </p:txBody>
      </p:sp>
      <p:sp>
        <p:nvSpPr>
          <p:cNvPr id="57347" name="Rectangle 3"/>
          <p:cNvSpPr>
            <a:spLocks noGrp="1" noChangeArrowheads="1"/>
          </p:cNvSpPr>
          <p:nvPr>
            <p:ph type="body" idx="1"/>
          </p:nvPr>
        </p:nvSpPr>
        <p:spPr>
          <a:xfrm>
            <a:off x="457200" y="914400"/>
            <a:ext cx="8458200" cy="5883275"/>
          </a:xfrm>
        </p:spPr>
        <p:txBody>
          <a:bodyPr/>
          <a:lstStyle/>
          <a:p>
            <a:pPr eaLnBrk="1" hangingPunct="1">
              <a:lnSpc>
                <a:spcPct val="80000"/>
              </a:lnSpc>
            </a:pPr>
            <a:r>
              <a:rPr lang="zh-CN" altLang="en-US" sz="2800" smtClean="0"/>
              <a:t>简单类型</a:t>
            </a:r>
            <a:r>
              <a:rPr lang="en-US" altLang="zh-CN" sz="2800" smtClean="0"/>
              <a:t>Peer</a:t>
            </a:r>
            <a:r>
              <a:rPr lang="zh-CN" altLang="en-US" sz="2800" smtClean="0"/>
              <a:t>节点仅仅是一个简单的终端用户，它可以请求获得服务并为网络中的其它</a:t>
            </a:r>
            <a:r>
              <a:rPr lang="en-US" altLang="zh-CN" sz="2800" smtClean="0"/>
              <a:t>Peer</a:t>
            </a:r>
            <a:r>
              <a:rPr lang="zh-CN" altLang="en-US" sz="2800" smtClean="0"/>
              <a:t>提供服务</a:t>
            </a:r>
          </a:p>
          <a:p>
            <a:pPr eaLnBrk="1" hangingPunct="1">
              <a:lnSpc>
                <a:spcPct val="80000"/>
              </a:lnSpc>
            </a:pPr>
            <a:r>
              <a:rPr lang="en-US" altLang="zh-CN" sz="2800" smtClean="0"/>
              <a:t>Super-peer</a:t>
            </a:r>
            <a:r>
              <a:rPr lang="zh-CN" altLang="en-US" sz="2800" smtClean="0"/>
              <a:t>节点除了具有和简单</a:t>
            </a:r>
            <a:r>
              <a:rPr lang="en-US" altLang="zh-CN" sz="2800" smtClean="0"/>
              <a:t>Peer</a:t>
            </a:r>
            <a:r>
              <a:rPr lang="zh-CN" altLang="en-US" sz="2800" smtClean="0"/>
              <a:t>节点类似的功能外，还提供某些特殊功能</a:t>
            </a:r>
          </a:p>
          <a:p>
            <a:pPr lvl="1" eaLnBrk="1" hangingPunct="1">
              <a:lnSpc>
                <a:spcPct val="80000"/>
              </a:lnSpc>
            </a:pPr>
            <a:r>
              <a:rPr lang="zh-CN" altLang="en-US" smtClean="0"/>
              <a:t>路由器</a:t>
            </a:r>
            <a:r>
              <a:rPr lang="en-US" altLang="zh-CN" smtClean="0"/>
              <a:t>Peer</a:t>
            </a:r>
            <a:r>
              <a:rPr lang="zh-CN" altLang="en-US" smtClean="0"/>
              <a:t>节点作为一个桥梁，使得被防火墙或</a:t>
            </a:r>
            <a:r>
              <a:rPr lang="en-US" altLang="zh-CN" smtClean="0"/>
              <a:t>NAT</a:t>
            </a:r>
            <a:r>
              <a:rPr lang="zh-CN" altLang="en-US" smtClean="0"/>
              <a:t>隔离的</a:t>
            </a:r>
            <a:r>
              <a:rPr lang="en-US" altLang="zh-CN" smtClean="0"/>
              <a:t>Peer</a:t>
            </a:r>
            <a:r>
              <a:rPr lang="zh-CN" altLang="en-US" smtClean="0"/>
              <a:t>可以相互通信</a:t>
            </a:r>
          </a:p>
          <a:p>
            <a:pPr lvl="1" eaLnBrk="1" hangingPunct="1">
              <a:lnSpc>
                <a:spcPct val="80000"/>
              </a:lnSpc>
            </a:pPr>
            <a:r>
              <a:rPr lang="zh-CN" altLang="en-US" smtClean="0"/>
              <a:t>会聚点</a:t>
            </a:r>
            <a:r>
              <a:rPr lang="en-US" altLang="zh-CN" smtClean="0"/>
              <a:t>Peer</a:t>
            </a:r>
            <a:r>
              <a:rPr lang="zh-CN" altLang="en-US" smtClean="0"/>
              <a:t>节点为简单节点提供查询定位信息的功能</a:t>
            </a:r>
          </a:p>
          <a:p>
            <a:pPr eaLnBrk="1" hangingPunct="1">
              <a:lnSpc>
                <a:spcPct val="80000"/>
              </a:lnSpc>
            </a:pPr>
            <a:r>
              <a:rPr lang="zh-CN" altLang="en-US" sz="2800" smtClean="0"/>
              <a:t>服务器型的</a:t>
            </a:r>
            <a:r>
              <a:rPr lang="en-US" altLang="zh-CN" sz="2800" smtClean="0"/>
              <a:t>Peer</a:t>
            </a:r>
            <a:r>
              <a:rPr lang="zh-CN" altLang="en-US" sz="2800" smtClean="0"/>
              <a:t>节点主要提供类似于客户</a:t>
            </a:r>
            <a:r>
              <a:rPr lang="en-US" altLang="zh-CN" sz="2800" smtClean="0"/>
              <a:t>/</a:t>
            </a:r>
            <a:r>
              <a:rPr lang="zh-CN" altLang="en-US" sz="2800" smtClean="0"/>
              <a:t>服务器模型下的服务器功能</a:t>
            </a:r>
          </a:p>
          <a:p>
            <a:pPr lvl="1" eaLnBrk="1" hangingPunct="1">
              <a:lnSpc>
                <a:spcPct val="80000"/>
              </a:lnSpc>
            </a:pPr>
            <a:r>
              <a:rPr lang="zh-CN" altLang="en-US" smtClean="0"/>
              <a:t>在</a:t>
            </a:r>
            <a:r>
              <a:rPr lang="en-US" altLang="zh-CN" smtClean="0"/>
              <a:t>Napster</a:t>
            </a:r>
            <a:r>
              <a:rPr lang="zh-CN" altLang="en-US" smtClean="0"/>
              <a:t>中，有若干个简单</a:t>
            </a:r>
            <a:r>
              <a:rPr lang="en-US" altLang="zh-CN" smtClean="0"/>
              <a:t>Peer</a:t>
            </a:r>
            <a:r>
              <a:rPr lang="zh-CN" altLang="en-US" smtClean="0"/>
              <a:t>节点相互提供文件下载的服务，还有一个目录服务器节点提供文件条目的注册管理</a:t>
            </a:r>
          </a:p>
          <a:p>
            <a:pPr lvl="1" eaLnBrk="1" hangingPunct="1">
              <a:lnSpc>
                <a:spcPct val="80000"/>
              </a:lnSpc>
            </a:pPr>
            <a:r>
              <a:rPr lang="en-US" altLang="zh-CN" smtClean="0"/>
              <a:t>Groove</a:t>
            </a:r>
            <a:r>
              <a:rPr lang="zh-CN" altLang="en-US" smtClean="0"/>
              <a:t>和</a:t>
            </a:r>
            <a:r>
              <a:rPr lang="en-US" altLang="zh-CN" smtClean="0"/>
              <a:t>Magi</a:t>
            </a:r>
            <a:r>
              <a:rPr lang="zh-CN" altLang="en-US" smtClean="0"/>
              <a:t>系统中也均存在这样的服务器型节点</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838200"/>
          </a:xfrm>
        </p:spPr>
        <p:txBody>
          <a:bodyPr/>
          <a:lstStyle/>
          <a:p>
            <a:pPr eaLnBrk="1" hangingPunct="1"/>
            <a:r>
              <a:rPr lang="en-US" altLang="zh-CN" sz="4000" smtClean="0"/>
              <a:t>Peer</a:t>
            </a:r>
            <a:r>
              <a:rPr lang="zh-CN" altLang="en-US" sz="4000" smtClean="0"/>
              <a:t>的定位方式</a:t>
            </a:r>
          </a:p>
        </p:txBody>
      </p:sp>
      <p:sp>
        <p:nvSpPr>
          <p:cNvPr id="58371" name="Rectangle 3"/>
          <p:cNvSpPr>
            <a:spLocks noGrp="1" noChangeArrowheads="1"/>
          </p:cNvSpPr>
          <p:nvPr>
            <p:ph type="body" idx="1"/>
          </p:nvPr>
        </p:nvSpPr>
        <p:spPr>
          <a:xfrm>
            <a:off x="457200" y="762000"/>
            <a:ext cx="8229600" cy="6096000"/>
          </a:xfrm>
        </p:spPr>
        <p:txBody>
          <a:bodyPr/>
          <a:lstStyle/>
          <a:p>
            <a:pPr eaLnBrk="1" hangingPunct="1"/>
            <a:r>
              <a:rPr lang="zh-CN" altLang="en-US" smtClean="0"/>
              <a:t>直接定位</a:t>
            </a:r>
            <a:r>
              <a:rPr lang="en-US" altLang="zh-CN" smtClean="0"/>
              <a:t>Peer</a:t>
            </a:r>
            <a:r>
              <a:rPr lang="zh-CN" altLang="en-US" smtClean="0"/>
              <a:t>即利用广播或多播的形式发出查询请求，符合查询要求的</a:t>
            </a:r>
            <a:r>
              <a:rPr lang="en-US" altLang="zh-CN" smtClean="0"/>
              <a:t>Peer</a:t>
            </a:r>
            <a:r>
              <a:rPr lang="zh-CN" altLang="en-US" smtClean="0"/>
              <a:t>节点进行应答，然后建立直接的通信连接</a:t>
            </a:r>
          </a:p>
          <a:p>
            <a:pPr eaLnBrk="1" hangingPunct="1"/>
            <a:r>
              <a:rPr lang="zh-CN" altLang="en-US" smtClean="0"/>
              <a:t>间接方式</a:t>
            </a:r>
          </a:p>
          <a:p>
            <a:pPr lvl="1" eaLnBrk="1" hangingPunct="1"/>
            <a:r>
              <a:rPr lang="zh-CN" altLang="en-US" sz="3200" smtClean="0"/>
              <a:t>服务器模型：基于混杂型的</a:t>
            </a:r>
            <a:r>
              <a:rPr lang="en-US" altLang="zh-CN" sz="3200" smtClean="0"/>
              <a:t>P2P</a:t>
            </a:r>
            <a:r>
              <a:rPr lang="zh-CN" altLang="en-US" sz="3200" smtClean="0"/>
              <a:t>拓扑结构 </a:t>
            </a:r>
          </a:p>
          <a:p>
            <a:pPr lvl="1" eaLnBrk="1" hangingPunct="1"/>
            <a:r>
              <a:rPr lang="zh-CN" altLang="en-US" sz="3200" smtClean="0"/>
              <a:t>泛洪模型：基于纯</a:t>
            </a:r>
            <a:r>
              <a:rPr lang="en-US" altLang="zh-CN" sz="3200" smtClean="0"/>
              <a:t>P2P</a:t>
            </a:r>
            <a:r>
              <a:rPr lang="zh-CN" altLang="en-US" sz="3200" smtClean="0"/>
              <a:t>拓扑结构</a:t>
            </a:r>
            <a:endParaRPr lang="en-US" altLang="zh-CN" sz="3200" smtClean="0"/>
          </a:p>
          <a:p>
            <a:pPr lvl="2" eaLnBrk="1" hangingPunct="1"/>
            <a:r>
              <a:rPr lang="zh-CN" altLang="en-US" sz="2800" smtClean="0"/>
              <a:t>可以用</a:t>
            </a:r>
            <a:r>
              <a:rPr lang="en-US" altLang="en-US" sz="2800" smtClean="0"/>
              <a:t>TTL</a:t>
            </a:r>
            <a:r>
              <a:rPr lang="en-US" altLang="zh-CN" sz="2800" smtClean="0"/>
              <a:t>(</a:t>
            </a:r>
            <a:r>
              <a:rPr lang="en-US" altLang="en-US" sz="2800" smtClean="0"/>
              <a:t>Time to Live</a:t>
            </a:r>
            <a:r>
              <a:rPr lang="en-US" altLang="zh-CN" sz="2800" smtClean="0"/>
              <a:t>)</a:t>
            </a:r>
            <a:r>
              <a:rPr lang="zh-CN" altLang="en-US" sz="2800" smtClean="0"/>
              <a:t>或</a:t>
            </a:r>
            <a:r>
              <a:rPr lang="en-US" altLang="en-US" sz="2800" smtClean="0"/>
              <a:t>HTL(Hops to Live)</a:t>
            </a:r>
            <a:r>
              <a:rPr lang="zh-CN" altLang="en-US" sz="2800" smtClean="0"/>
              <a:t>进行转发控制</a:t>
            </a:r>
            <a:endParaRPr lang="en-US" altLang="en-US" sz="2800" smtClean="0"/>
          </a:p>
          <a:p>
            <a:pPr lvl="1" eaLnBrk="1" hangingPunct="1"/>
            <a:r>
              <a:rPr lang="zh-CN" altLang="en-US" sz="3200" smtClean="0"/>
              <a:t> 路由模型：基于纯</a:t>
            </a:r>
            <a:r>
              <a:rPr lang="en-US" altLang="zh-CN" sz="3200" smtClean="0"/>
              <a:t>P2P</a:t>
            </a:r>
            <a:r>
              <a:rPr lang="zh-CN" altLang="en-US" sz="3200" smtClean="0"/>
              <a:t>网络结构</a:t>
            </a:r>
          </a:p>
          <a:p>
            <a:pPr lvl="2" eaLnBrk="1" hangingPunct="1"/>
            <a:r>
              <a:rPr lang="zh-CN" altLang="en-US" sz="2800" smtClean="0"/>
              <a:t>非结构化路由模型</a:t>
            </a:r>
          </a:p>
          <a:p>
            <a:pPr lvl="2" eaLnBrk="1" hangingPunct="1"/>
            <a:r>
              <a:rPr lang="zh-CN" altLang="en-US" sz="2800" smtClean="0"/>
              <a:t>结构化路由模型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000" smtClean="0"/>
              <a:t>防火墙和</a:t>
            </a:r>
            <a:r>
              <a:rPr lang="en-US" altLang="zh-CN" sz="4000" smtClean="0"/>
              <a:t>NAT</a:t>
            </a:r>
            <a:r>
              <a:rPr lang="zh-CN" altLang="en-US" sz="4000" smtClean="0"/>
              <a:t>的穿越</a:t>
            </a:r>
          </a:p>
        </p:txBody>
      </p:sp>
      <p:sp>
        <p:nvSpPr>
          <p:cNvPr id="59395" name="Rectangle 3"/>
          <p:cNvSpPr>
            <a:spLocks noGrp="1" noChangeArrowheads="1"/>
          </p:cNvSpPr>
          <p:nvPr>
            <p:ph type="body" idx="1"/>
          </p:nvPr>
        </p:nvSpPr>
        <p:spPr/>
        <p:txBody>
          <a:bodyPr/>
          <a:lstStyle/>
          <a:p>
            <a:pPr eaLnBrk="1" hangingPunct="1"/>
            <a:r>
              <a:rPr lang="zh-CN" altLang="en-US" smtClean="0"/>
              <a:t>需要使用在一般情况下可以通过防火墙的协议，如基于请求</a:t>
            </a:r>
            <a:r>
              <a:rPr lang="en-US" altLang="zh-CN" smtClean="0"/>
              <a:t>/</a:t>
            </a:r>
            <a:r>
              <a:rPr lang="zh-CN" altLang="en-US" smtClean="0"/>
              <a:t>应答方式的</a:t>
            </a:r>
            <a:r>
              <a:rPr lang="en-US" altLang="zh-CN" smtClean="0"/>
              <a:t>HTTP</a:t>
            </a:r>
            <a:r>
              <a:rPr lang="zh-CN" altLang="en-US" smtClean="0"/>
              <a:t>协议</a:t>
            </a:r>
          </a:p>
          <a:p>
            <a:pPr eaLnBrk="1" hangingPunct="1"/>
            <a:r>
              <a:rPr lang="en-US" altLang="zh-CN" smtClean="0"/>
              <a:t>Peer</a:t>
            </a:r>
            <a:r>
              <a:rPr lang="zh-CN" altLang="en-US" smtClean="0"/>
              <a:t>之间进行通信时，必须由内部网络的机器首先发起连接请求，如果通信双方均处于防火墙之后，则需要由防火墙外的转发节点进行消息转发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4450"/>
            <a:ext cx="8229600" cy="792163"/>
          </a:xfrm>
        </p:spPr>
        <p:txBody>
          <a:bodyPr/>
          <a:lstStyle/>
          <a:p>
            <a:pPr eaLnBrk="1" hangingPunct="1"/>
            <a:r>
              <a:rPr lang="zh-CN" altLang="en-US" sz="4000" smtClean="0"/>
              <a:t>安全问题之匿名性</a:t>
            </a:r>
          </a:p>
        </p:txBody>
      </p:sp>
      <p:sp>
        <p:nvSpPr>
          <p:cNvPr id="60419" name="Rectangle 3"/>
          <p:cNvSpPr>
            <a:spLocks noGrp="1" noChangeArrowheads="1"/>
          </p:cNvSpPr>
          <p:nvPr>
            <p:ph type="body" idx="1"/>
          </p:nvPr>
        </p:nvSpPr>
        <p:spPr>
          <a:xfrm>
            <a:off x="425450" y="765175"/>
            <a:ext cx="8178800" cy="5948363"/>
          </a:xfrm>
        </p:spPr>
        <p:txBody>
          <a:bodyPr/>
          <a:lstStyle/>
          <a:p>
            <a:pPr eaLnBrk="1" hangingPunct="1">
              <a:lnSpc>
                <a:spcPct val="90000"/>
              </a:lnSpc>
            </a:pPr>
            <a:r>
              <a:rPr lang="zh-CN" altLang="en-US" sz="2800" smtClean="0"/>
              <a:t>发布者匿名，请求者匿名，服务提供者匿名</a:t>
            </a:r>
          </a:p>
          <a:p>
            <a:pPr eaLnBrk="1" hangingPunct="1">
              <a:lnSpc>
                <a:spcPct val="90000"/>
              </a:lnSpc>
              <a:buFontTx/>
              <a:buNone/>
            </a:pPr>
            <a:r>
              <a:rPr lang="zh-CN" altLang="en-US" sz="2800" smtClean="0"/>
              <a:t>提供匿名性的基本方法 </a:t>
            </a:r>
          </a:p>
          <a:p>
            <a:pPr eaLnBrk="1" hangingPunct="1">
              <a:lnSpc>
                <a:spcPct val="90000"/>
              </a:lnSpc>
            </a:pPr>
            <a:r>
              <a:rPr lang="zh-CN" altLang="en-US" sz="2800" smtClean="0"/>
              <a:t>组播：</a:t>
            </a:r>
            <a:r>
              <a:rPr lang="zh-CN" altLang="zh-CN" sz="2800" smtClean="0"/>
              <a:t>采用</a:t>
            </a:r>
            <a:r>
              <a:rPr lang="en-US" altLang="zh-CN" sz="2800" smtClean="0"/>
              <a:t>IP</a:t>
            </a:r>
            <a:r>
              <a:rPr lang="zh-CN" altLang="zh-CN" sz="2800" smtClean="0"/>
              <a:t>组播方法进行资源发送可以达到请求者匿名的目的</a:t>
            </a:r>
            <a:endParaRPr lang="zh-CN" altLang="en-US" sz="2800" smtClean="0"/>
          </a:p>
          <a:p>
            <a:pPr eaLnBrk="1" hangingPunct="1">
              <a:lnSpc>
                <a:spcPct val="90000"/>
              </a:lnSpc>
            </a:pPr>
            <a:r>
              <a:rPr lang="zh-CN" altLang="en-US" sz="2800" smtClean="0"/>
              <a:t>地址欺骗：</a:t>
            </a:r>
            <a:r>
              <a:rPr lang="zh-CN" altLang="zh-CN" sz="2800" smtClean="0"/>
              <a:t>使用面向无连接的协议如</a:t>
            </a:r>
            <a:r>
              <a:rPr lang="en-US" altLang="zh-CN" sz="2800" smtClean="0"/>
              <a:t>UDP</a:t>
            </a:r>
            <a:endParaRPr lang="zh-CN" altLang="en-US" sz="2800" smtClean="0"/>
          </a:p>
          <a:p>
            <a:pPr eaLnBrk="1" hangingPunct="1">
              <a:lnSpc>
                <a:spcPct val="90000"/>
              </a:lnSpc>
            </a:pPr>
            <a:r>
              <a:rPr lang="zh-CN" altLang="en-US" sz="2800" smtClean="0"/>
              <a:t>身份欺骗：</a:t>
            </a:r>
            <a:r>
              <a:rPr lang="zh-CN" altLang="zh-CN" sz="2800" smtClean="0"/>
              <a:t>网络中的文件可能拥有多个备份，所以应答者往往并不是文件的提供者</a:t>
            </a:r>
            <a:endParaRPr lang="zh-CN" altLang="en-US" sz="2800" smtClean="0"/>
          </a:p>
          <a:p>
            <a:pPr eaLnBrk="1" hangingPunct="1">
              <a:lnSpc>
                <a:spcPct val="90000"/>
              </a:lnSpc>
            </a:pPr>
            <a:r>
              <a:rPr lang="zh-CN" altLang="en-US" sz="2800" smtClean="0"/>
              <a:t>隐藏路径：</a:t>
            </a:r>
            <a:r>
              <a:rPr lang="en-US" altLang="zh-CN" sz="2800" smtClean="0"/>
              <a:t>Peer</a:t>
            </a:r>
            <a:r>
              <a:rPr lang="zh-CN" altLang="zh-CN" sz="2800" smtClean="0"/>
              <a:t>之间并不是进行直接的消息通信，而是通过若干的中间节点</a:t>
            </a:r>
            <a:endParaRPr lang="zh-CN" altLang="en-US" sz="2800" smtClean="0"/>
          </a:p>
          <a:p>
            <a:pPr eaLnBrk="1" hangingPunct="1">
              <a:lnSpc>
                <a:spcPct val="90000"/>
              </a:lnSpc>
            </a:pPr>
            <a:r>
              <a:rPr lang="zh-CN" altLang="en-US" sz="2800" smtClean="0"/>
              <a:t>别名：</a:t>
            </a:r>
            <a:r>
              <a:rPr lang="zh-CN" altLang="zh-CN" sz="2800" smtClean="0"/>
              <a:t>每一个</a:t>
            </a:r>
            <a:r>
              <a:rPr lang="en-US" altLang="zh-CN" sz="2800" smtClean="0"/>
              <a:t>Peer</a:t>
            </a:r>
            <a:r>
              <a:rPr lang="zh-CN" altLang="zh-CN" sz="2800" smtClean="0"/>
              <a:t>在网络中均有一个别名，</a:t>
            </a:r>
            <a:r>
              <a:rPr lang="en-US" altLang="zh-CN" sz="2800" smtClean="0"/>
              <a:t>Peer</a:t>
            </a:r>
            <a:r>
              <a:rPr lang="zh-CN" altLang="zh-CN" sz="2800" smtClean="0"/>
              <a:t>之间通过别名进行消息传递</a:t>
            </a:r>
            <a:endParaRPr lang="zh-CN" altLang="en-US" sz="2800" smtClean="0"/>
          </a:p>
          <a:p>
            <a:pPr eaLnBrk="1" hangingPunct="1">
              <a:lnSpc>
                <a:spcPct val="90000"/>
              </a:lnSpc>
            </a:pPr>
            <a:r>
              <a:rPr lang="zh-CN" altLang="en-US" sz="2800" smtClean="0"/>
              <a:t>强制存放：</a:t>
            </a:r>
            <a:r>
              <a:rPr lang="zh-CN" altLang="zh-CN" sz="2800" smtClean="0"/>
              <a:t>一个文件存放的位置是由文件本身确定的，发布者无法选择，从而实现发布者匿名，如基于</a:t>
            </a:r>
            <a:r>
              <a:rPr lang="en-US" altLang="zh-CN" sz="2800" smtClean="0"/>
              <a:t>Chord</a:t>
            </a:r>
            <a:r>
              <a:rPr lang="zh-CN" altLang="zh-CN" sz="2800" smtClean="0"/>
              <a:t>的系统</a:t>
            </a:r>
            <a:endParaRPr lang="zh-CN" altLang="en-US" sz="28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82659" name="Rectangle 3"/>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交互模型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82659"/>
                                        </p:tgtEl>
                                        <p:attrNameLst>
                                          <p:attrName>style.visibility</p:attrName>
                                        </p:attrNameLst>
                                      </p:cBhvr>
                                      <p:to>
                                        <p:strVal val="visible"/>
                                      </p:to>
                                    </p:set>
                                    <p:anim calcmode="lin" valueType="num">
                                      <p:cBhvr>
                                        <p:cTn id="7" dur="500" fill="hold"/>
                                        <p:tgtEl>
                                          <p:spTgt spid="582659"/>
                                        </p:tgtEl>
                                        <p:attrNameLst>
                                          <p:attrName>ppt_w</p:attrName>
                                        </p:attrNameLst>
                                      </p:cBhvr>
                                      <p:tavLst>
                                        <p:tav tm="0">
                                          <p:val>
                                            <p:fltVal val="0"/>
                                          </p:val>
                                        </p:tav>
                                        <p:tav tm="100000">
                                          <p:val>
                                            <p:strVal val="#ppt_w"/>
                                          </p:val>
                                        </p:tav>
                                      </p:tavLst>
                                    </p:anim>
                                    <p:anim calcmode="lin" valueType="num">
                                      <p:cBhvr>
                                        <p:cTn id="8" dur="500" fill="hold"/>
                                        <p:tgtEl>
                                          <p:spTgt spid="582659"/>
                                        </p:tgtEl>
                                        <p:attrNameLst>
                                          <p:attrName>ppt_h</p:attrName>
                                        </p:attrNameLst>
                                      </p:cBhvr>
                                      <p:tavLst>
                                        <p:tav tm="0">
                                          <p:val>
                                            <p:fltVal val="0"/>
                                          </p:val>
                                        </p:tav>
                                        <p:tav tm="100000">
                                          <p:val>
                                            <p:strVal val="#ppt_h"/>
                                          </p:val>
                                        </p:tav>
                                      </p:tavLst>
                                    </p:anim>
                                    <p:anim calcmode="lin" valueType="num">
                                      <p:cBhvr>
                                        <p:cTn id="9" dur="500" fill="hold"/>
                                        <p:tgtEl>
                                          <p:spTgt spid="582659"/>
                                        </p:tgtEl>
                                        <p:attrNameLst>
                                          <p:attrName>ppt_x</p:attrName>
                                        </p:attrNameLst>
                                      </p:cBhvr>
                                      <p:tavLst>
                                        <p:tav tm="0">
                                          <p:val>
                                            <p:fltVal val="0.5"/>
                                          </p:val>
                                        </p:tav>
                                        <p:tav tm="100000">
                                          <p:val>
                                            <p:strVal val="#ppt_x"/>
                                          </p:val>
                                        </p:tav>
                                      </p:tavLst>
                                    </p:anim>
                                    <p:anim calcmode="lin" valueType="num">
                                      <p:cBhvr>
                                        <p:cTn id="10" dur="500" fill="hold"/>
                                        <p:tgtEl>
                                          <p:spTgt spid="582659"/>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概论</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smtClean="0"/>
              <a:t>物理模型：描述系统的硬件组成</a:t>
            </a:r>
          </a:p>
          <a:p>
            <a:pPr eaLnBrk="1" hangingPunct="1">
              <a:lnSpc>
                <a:spcPct val="90000"/>
              </a:lnSpc>
            </a:pPr>
            <a:r>
              <a:rPr lang="zh-CN" altLang="en-US" smtClean="0"/>
              <a:t>体系结构模型：用计算</a:t>
            </a:r>
            <a:r>
              <a:rPr lang="en-US" altLang="zh-CN" smtClean="0"/>
              <a:t>/</a:t>
            </a:r>
            <a:r>
              <a:rPr lang="zh-CN" altLang="en-US" smtClean="0"/>
              <a:t>通信任务来描述一个系统 </a:t>
            </a:r>
          </a:p>
          <a:p>
            <a:pPr eaLnBrk="1" hangingPunct="1">
              <a:lnSpc>
                <a:spcPct val="90000"/>
              </a:lnSpc>
            </a:pPr>
            <a:r>
              <a:rPr lang="zh-CN" altLang="en-US" smtClean="0"/>
              <a:t>交互模型：描述分布式系统的实体</a:t>
            </a:r>
            <a:r>
              <a:rPr lang="en-US" altLang="zh-CN" smtClean="0"/>
              <a:t>(</a:t>
            </a:r>
            <a:r>
              <a:rPr lang="zh-CN" altLang="en-US" smtClean="0"/>
              <a:t>例如，进程</a:t>
            </a:r>
            <a:r>
              <a:rPr lang="en-US" altLang="zh-CN" smtClean="0"/>
              <a:t>)</a:t>
            </a:r>
            <a:r>
              <a:rPr lang="zh-CN" altLang="en-US" smtClean="0"/>
              <a:t>是如何交互的，无全局时间和通信性能会带来怎样的影响  </a:t>
            </a:r>
          </a:p>
          <a:p>
            <a:pPr eaLnBrk="1" hangingPunct="1">
              <a:lnSpc>
                <a:spcPct val="90000"/>
              </a:lnSpc>
            </a:pPr>
            <a:r>
              <a:rPr lang="zh-CN" altLang="en-US" smtClean="0"/>
              <a:t>故障模型：定义了故障可能发生的方式</a:t>
            </a:r>
          </a:p>
          <a:p>
            <a:pPr eaLnBrk="1" hangingPunct="1">
              <a:lnSpc>
                <a:spcPct val="90000"/>
              </a:lnSpc>
            </a:pPr>
            <a:r>
              <a:rPr lang="zh-CN" altLang="en-US" smtClean="0"/>
              <a:t>安全模型：对攻击进行定义和分类，考虑如何保护系统不被干扰或窃取数据 </a:t>
            </a:r>
          </a:p>
          <a:p>
            <a:pPr eaLnBrk="1" hangingPunct="1">
              <a:lnSpc>
                <a:spcPct val="90000"/>
              </a:lnSpc>
            </a:pPr>
            <a:r>
              <a:rPr lang="zh-CN" altLang="en-US" smtClean="0"/>
              <a:t>数据模型：描述数据的组织、访问方式会带来什么问题</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z="4000" smtClean="0"/>
              <a:t>交互模型</a:t>
            </a:r>
            <a:r>
              <a:rPr lang="en-US" altLang="zh-CN" sz="4000" smtClean="0"/>
              <a:t>-I</a:t>
            </a:r>
          </a:p>
        </p:txBody>
      </p:sp>
      <p:sp>
        <p:nvSpPr>
          <p:cNvPr id="62467" name="Rectangle 3"/>
          <p:cNvSpPr>
            <a:spLocks noGrp="1" noChangeArrowheads="1"/>
          </p:cNvSpPr>
          <p:nvPr>
            <p:ph type="body" idx="1"/>
          </p:nvPr>
        </p:nvSpPr>
        <p:spPr>
          <a:xfrm>
            <a:off x="457200" y="1066800"/>
            <a:ext cx="8229600" cy="5715000"/>
          </a:xfrm>
        </p:spPr>
        <p:txBody>
          <a:bodyPr/>
          <a:lstStyle/>
          <a:p>
            <a:pPr eaLnBrk="1" hangingPunct="1"/>
            <a:r>
              <a:rPr lang="zh-CN" altLang="en-US" smtClean="0"/>
              <a:t>无全局时间会给交互带来的影响：事件乱序 </a:t>
            </a:r>
          </a:p>
          <a:p>
            <a:pPr lvl="1" eaLnBrk="1" hangingPunct="1"/>
            <a:r>
              <a:rPr lang="zh-CN" altLang="en-US" smtClean="0"/>
              <a:t>事件排序：物理时间同步；逻辑时间</a:t>
            </a:r>
            <a:r>
              <a:rPr lang="en-US" altLang="zh-CN" smtClean="0"/>
              <a:t>(</a:t>
            </a:r>
            <a:r>
              <a:rPr lang="zh-CN" altLang="en-US" smtClean="0"/>
              <a:t>时钟向量</a:t>
            </a:r>
            <a:r>
              <a:rPr lang="en-US" altLang="zh-CN" smtClean="0"/>
              <a:t>)</a:t>
            </a:r>
          </a:p>
          <a:p>
            <a:pPr eaLnBrk="1" hangingPunct="1"/>
            <a:r>
              <a:rPr lang="zh-CN" altLang="en-US" smtClean="0"/>
              <a:t>确定当前系统环境下，通信的延迟、所需带宽和抖动特性</a:t>
            </a:r>
          </a:p>
          <a:p>
            <a:pPr eaLnBrk="1" hangingPunct="1"/>
            <a:r>
              <a:rPr lang="zh-CN" altLang="en-US" smtClean="0"/>
              <a:t>确定系统对进程执行、消息传递、时钟漂移有无时间限制</a:t>
            </a:r>
          </a:p>
          <a:p>
            <a:pPr lvl="1" eaLnBrk="1" hangingPunct="1"/>
            <a:r>
              <a:rPr lang="zh-CN" altLang="en-US" smtClean="0"/>
              <a:t>同步交互模型</a:t>
            </a:r>
          </a:p>
          <a:p>
            <a:pPr lvl="1" eaLnBrk="1" hangingPunct="1"/>
            <a:r>
              <a:rPr lang="zh-CN" altLang="en-US" smtClean="0"/>
              <a:t>异步交互模型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4000" smtClean="0"/>
              <a:t>交互模型</a:t>
            </a:r>
            <a:r>
              <a:rPr lang="en-US" altLang="zh-CN" sz="4000" smtClean="0"/>
              <a:t>-II</a:t>
            </a:r>
          </a:p>
        </p:txBody>
      </p:sp>
      <p:sp>
        <p:nvSpPr>
          <p:cNvPr id="63491" name="Rectangle 3"/>
          <p:cNvSpPr>
            <a:spLocks noGrp="1" noChangeArrowheads="1"/>
          </p:cNvSpPr>
          <p:nvPr>
            <p:ph type="body" idx="1"/>
          </p:nvPr>
        </p:nvSpPr>
        <p:spPr>
          <a:xfrm>
            <a:off x="457200" y="990600"/>
            <a:ext cx="8458200" cy="5867400"/>
          </a:xfrm>
        </p:spPr>
        <p:txBody>
          <a:bodyPr/>
          <a:lstStyle/>
          <a:p>
            <a:pPr eaLnBrk="1" hangingPunct="1"/>
            <a:r>
              <a:rPr lang="zh-CN" altLang="en-US" sz="2800" smtClean="0"/>
              <a:t>同步交互：已知进程执行每一步的时间有一个上限和下限；通过通道传递的每个消息在一个已知的时间范围内</a:t>
            </a:r>
            <a:r>
              <a:rPr lang="en-US" altLang="zh-CN" sz="2800" smtClean="0"/>
              <a:t>(min, max)</a:t>
            </a:r>
            <a:r>
              <a:rPr lang="zh-CN" altLang="en-US" sz="2800" smtClean="0"/>
              <a:t>接收到；每个进程有一个本地时钟，它与实际时间的偏移率在一个已知的范围内</a:t>
            </a:r>
          </a:p>
          <a:p>
            <a:pPr eaLnBrk="1" hangingPunct="1"/>
            <a:r>
              <a:rPr lang="zh-CN" altLang="en-US" sz="2800" smtClean="0"/>
              <a:t>进程可以达成协定</a:t>
            </a:r>
          </a:p>
          <a:p>
            <a:pPr lvl="1" eaLnBrk="1" hangingPunct="1"/>
            <a:r>
              <a:rPr lang="en-US" altLang="zh-CN" sz="2400" smtClean="0"/>
              <a:t>Pepperland</a:t>
            </a:r>
            <a:r>
              <a:rPr lang="zh-CN" altLang="en-US" sz="2400" smtClean="0"/>
              <a:t>协定：前一支部队冲锋后，不超过</a:t>
            </a:r>
            <a:r>
              <a:rPr lang="en-US" altLang="zh-CN" sz="2400" smtClean="0"/>
              <a:t>max-min+1</a:t>
            </a:r>
            <a:r>
              <a:rPr lang="zh-CN" altLang="en-US" sz="2400" smtClean="0"/>
              <a:t>分钟，另一支部队保证发起冲锋 </a:t>
            </a:r>
          </a:p>
          <a:p>
            <a:pPr eaLnBrk="1" hangingPunct="1"/>
            <a:r>
              <a:rPr lang="zh-CN" altLang="en-US" sz="2800" smtClean="0"/>
              <a:t>异步交互：对下列元素没有限制：进程执行速度；消息传递延迟；时钟偏移率</a:t>
            </a:r>
          </a:p>
          <a:p>
            <a:pPr eaLnBrk="1" hangingPunct="1"/>
            <a:r>
              <a:rPr lang="zh-CN" altLang="en-US" sz="2800" smtClean="0"/>
              <a:t>在异步系统中达成协定是有一定困难的：如果系统出现有故障，那么在有限步达成协议是不可能的 </a:t>
            </a:r>
          </a:p>
          <a:p>
            <a:pPr lvl="1" eaLnBrk="1" hangingPunct="1"/>
            <a:r>
              <a:rPr lang="zh-CN" altLang="en-US" sz="2400" smtClean="0"/>
              <a:t>联系两支部队的通信兵：被敌人抓住或者被敌人洗脑</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6200"/>
            <a:ext cx="8229600" cy="914400"/>
          </a:xfrm>
        </p:spPr>
        <p:txBody>
          <a:bodyPr/>
          <a:lstStyle/>
          <a:p>
            <a:pPr eaLnBrk="1" hangingPunct="1"/>
            <a:r>
              <a:rPr lang="zh-CN" altLang="en-US" smtClean="0"/>
              <a:t>交互模型</a:t>
            </a:r>
            <a:r>
              <a:rPr lang="en-US" altLang="zh-CN" smtClean="0"/>
              <a:t>-III</a:t>
            </a:r>
          </a:p>
        </p:txBody>
      </p:sp>
      <p:sp>
        <p:nvSpPr>
          <p:cNvPr id="64515" name="Rectangle 3"/>
          <p:cNvSpPr>
            <a:spLocks noGrp="1" noChangeArrowheads="1"/>
          </p:cNvSpPr>
          <p:nvPr>
            <p:ph type="body" idx="1"/>
          </p:nvPr>
        </p:nvSpPr>
        <p:spPr>
          <a:xfrm>
            <a:off x="457200" y="914400"/>
            <a:ext cx="8229600" cy="5943600"/>
          </a:xfrm>
        </p:spPr>
        <p:txBody>
          <a:bodyPr/>
          <a:lstStyle/>
          <a:p>
            <a:pPr eaLnBrk="1" hangingPunct="1"/>
            <a:r>
              <a:rPr lang="zh-CN" altLang="en-US" smtClean="0"/>
              <a:t>了解系统有怎样的进程及数量、希望这些进程如何协调，从而决定通信范型 </a:t>
            </a:r>
          </a:p>
          <a:p>
            <a:pPr eaLnBrk="1" hangingPunct="1"/>
            <a:r>
              <a:rPr lang="zh-CN" altLang="en-US" smtClean="0"/>
              <a:t>根据参与协同的进程之间的时序耦合程度和引用耦合程度，可以将两个进程之间的协调方式分成</a:t>
            </a:r>
            <a:r>
              <a:rPr lang="en-US" altLang="zh-CN" smtClean="0"/>
              <a:t>4</a:t>
            </a:r>
            <a:r>
              <a:rPr lang="zh-CN" altLang="en-US" smtClean="0"/>
              <a:t>类：</a:t>
            </a:r>
            <a:r>
              <a:rPr lang="en-US" altLang="zh-CN" smtClean="0"/>
              <a:t>direct, mailbox, meeting-oriented, generative communication </a:t>
            </a:r>
          </a:p>
          <a:p>
            <a:pPr lvl="1" eaLnBrk="1" hangingPunct="1"/>
            <a:r>
              <a:rPr lang="zh-CN" altLang="en-US" smtClean="0"/>
              <a:t>时序耦合度的判定是根据通信的两个进程是否均已启动且正在运行</a:t>
            </a:r>
            <a:endParaRPr lang="en-US" altLang="zh-CN" smtClean="0"/>
          </a:p>
          <a:p>
            <a:pPr lvl="2" eaLnBrk="1" hangingPunct="1"/>
            <a:r>
              <a:rPr lang="en-US" altLang="en-US" sz="2800" smtClean="0"/>
              <a:t>Transient communication vs. Persistent communication</a:t>
            </a:r>
          </a:p>
          <a:p>
            <a:pPr lvl="1" eaLnBrk="1" hangingPunct="1"/>
            <a:r>
              <a:rPr lang="zh-CN" altLang="en-US" smtClean="0"/>
              <a:t>引用耦合的判定是根据是否需要明确知道</a:t>
            </a:r>
            <a:r>
              <a:rPr lang="en-US" altLang="zh-CN" smtClean="0"/>
              <a:t>/</a:t>
            </a:r>
            <a:r>
              <a:rPr lang="zh-CN" altLang="en-US" smtClean="0"/>
              <a:t>了解通信的双方</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3">
            <a:extLst>
              <a:ext uri="{28A0092B-C50C-407E-A947-70E740481C1C}">
                <a14:useLocalDpi xmlns:a14="http://schemas.microsoft.com/office/drawing/2010/main" val="0"/>
              </a:ext>
            </a:extLst>
          </a:blip>
          <a:srcRect l="31427" t="46677" r="29076" b="42296"/>
          <a:stretch>
            <a:fillRect/>
          </a:stretch>
        </p:blipFill>
        <p:spPr bwMode="auto">
          <a:xfrm>
            <a:off x="3657600" y="1808163"/>
            <a:ext cx="54864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Grp="1" noChangeArrowheads="1"/>
          </p:cNvSpPr>
          <p:nvPr>
            <p:ph type="body" sz="half" idx="1"/>
          </p:nvPr>
        </p:nvSpPr>
        <p:spPr>
          <a:xfrm>
            <a:off x="76200" y="76200"/>
            <a:ext cx="5867400" cy="4191000"/>
          </a:xfrm>
        </p:spPr>
        <p:txBody>
          <a:bodyPr/>
          <a:lstStyle/>
          <a:p>
            <a:pPr eaLnBrk="1" hangingPunct="1">
              <a:lnSpc>
                <a:spcPct val="80000"/>
              </a:lnSpc>
            </a:pPr>
            <a:r>
              <a:rPr lang="zh-CN" altLang="en-US" sz="2800" smtClean="0"/>
              <a:t>如果两个进程是时序上紧耦合和引用紧耦合的，那么进程之间的协调是</a:t>
            </a:r>
            <a:r>
              <a:rPr lang="zh-CN" altLang="en-US" sz="2800" b="1" smtClean="0"/>
              <a:t>直接协作</a:t>
            </a:r>
            <a:r>
              <a:rPr lang="zh-CN" altLang="en-US" sz="2800" smtClean="0"/>
              <a:t>方式：请求</a:t>
            </a:r>
            <a:r>
              <a:rPr lang="en-US" altLang="zh-CN" sz="2800" smtClean="0"/>
              <a:t>-</a:t>
            </a:r>
            <a:r>
              <a:rPr lang="zh-CN" altLang="en-US" sz="2800" smtClean="0"/>
              <a:t>应答，</a:t>
            </a:r>
            <a:r>
              <a:rPr lang="en-US" altLang="zh-CN" sz="2800" smtClean="0"/>
              <a:t>RPC</a:t>
            </a:r>
            <a:r>
              <a:rPr lang="zh-CN" altLang="en-US" sz="2800" smtClean="0"/>
              <a:t>，</a:t>
            </a:r>
            <a:r>
              <a:rPr lang="en-US" altLang="zh-CN" sz="2800" smtClean="0"/>
              <a:t>RMI</a:t>
            </a:r>
          </a:p>
          <a:p>
            <a:pPr eaLnBrk="1" hangingPunct="1">
              <a:lnSpc>
                <a:spcPct val="80000"/>
              </a:lnSpc>
            </a:pPr>
            <a:r>
              <a:rPr lang="zh-CN" altLang="en-US" sz="2800" smtClean="0"/>
              <a:t>如果两个进程是时序上松耦合和引用紧耦合的，那么进程之间的协调是</a:t>
            </a:r>
            <a:r>
              <a:rPr lang="zh-CN" altLang="en-US" sz="2800" b="1" smtClean="0"/>
              <a:t>邮箱协作</a:t>
            </a:r>
            <a:r>
              <a:rPr lang="zh-CN" altLang="en-US" sz="2800" smtClean="0"/>
              <a:t>方式：</a:t>
            </a:r>
            <a:r>
              <a:rPr lang="en-US" altLang="zh-CN" sz="2800" smtClean="0"/>
              <a:t>MOM</a:t>
            </a:r>
          </a:p>
          <a:p>
            <a:pPr eaLnBrk="1" hangingPunct="1">
              <a:lnSpc>
                <a:spcPct val="80000"/>
              </a:lnSpc>
            </a:pPr>
            <a:r>
              <a:rPr lang="zh-CN" altLang="en-US" sz="2800" smtClean="0"/>
              <a:t>如果两个进程是时序上紧耦合和引用松耦合的，那么进程之间的协调是</a:t>
            </a:r>
            <a:r>
              <a:rPr lang="zh-CN" altLang="en-US" sz="2800" b="1" smtClean="0"/>
              <a:t>会议型的协作</a:t>
            </a:r>
            <a:r>
              <a:rPr lang="zh-CN" altLang="en-US" sz="2800" smtClean="0"/>
              <a:t>：</a:t>
            </a:r>
            <a:r>
              <a:rPr lang="en-US" altLang="zh-CN" sz="2800" smtClean="0"/>
              <a:t>Pub/Sub </a:t>
            </a:r>
          </a:p>
          <a:p>
            <a:pPr eaLnBrk="1" hangingPunct="1">
              <a:lnSpc>
                <a:spcPct val="80000"/>
              </a:lnSpc>
            </a:pPr>
            <a:r>
              <a:rPr lang="zh-CN" altLang="en-US" sz="2800" smtClean="0"/>
              <a:t>如果两个进程是时序上松耦合和引用松耦合的，那么进程之间的协调是</a:t>
            </a:r>
            <a:r>
              <a:rPr lang="zh-CN" altLang="en-US" sz="2800" b="1" smtClean="0"/>
              <a:t>生成通信型协作</a:t>
            </a:r>
            <a:r>
              <a:rPr lang="zh-CN" altLang="en-US" sz="2800" smtClean="0"/>
              <a:t>：</a:t>
            </a:r>
            <a:endParaRPr lang="zh-CN" altLang="en-US" sz="2400" smtClean="0"/>
          </a:p>
          <a:p>
            <a:pPr eaLnBrk="1" hangingPunct="1">
              <a:lnSpc>
                <a:spcPct val="80000"/>
              </a:lnSpc>
            </a:pPr>
            <a:endParaRPr lang="zh-CN" altLang="en-US" sz="2000" smtClean="0"/>
          </a:p>
          <a:p>
            <a:pPr eaLnBrk="1" hangingPunct="1">
              <a:lnSpc>
                <a:spcPct val="80000"/>
              </a:lnSpc>
            </a:pPr>
            <a:endParaRPr lang="en-US" altLang="zh-CN" sz="2000" smtClean="0"/>
          </a:p>
        </p:txBody>
      </p:sp>
      <p:sp>
        <p:nvSpPr>
          <p:cNvPr id="65540" name="Text Box 7"/>
          <p:cNvSpPr txBox="1">
            <a:spLocks noChangeArrowheads="1"/>
          </p:cNvSpPr>
          <p:nvPr/>
        </p:nvSpPr>
        <p:spPr bwMode="auto">
          <a:xfrm>
            <a:off x="533400" y="4829175"/>
            <a:ext cx="2835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latin typeface="Arial" charset="0"/>
              </a:rPr>
              <a:t>一组独立进程利用（放入或检出）一组共享的持久的元组数据空间</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sz="quarter"/>
          </p:nvPr>
        </p:nvSpPr>
        <p:spPr/>
        <p:txBody>
          <a:bodyPr/>
          <a:lstStyle/>
          <a:p>
            <a:pPr eaLnBrk="1" hangingPunct="1"/>
            <a:r>
              <a:rPr lang="en-US" altLang="zh-CN" smtClean="0"/>
              <a:t>Transient Synchronous Modes</a:t>
            </a:r>
          </a:p>
        </p:txBody>
      </p:sp>
      <p:pic>
        <p:nvPicPr>
          <p:cNvPr id="66563" name="Picture 9"/>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57200" y="1293813"/>
            <a:ext cx="4038600" cy="2517775"/>
          </a:xfrm>
          <a:noFill/>
        </p:spPr>
      </p:pic>
      <p:sp>
        <p:nvSpPr>
          <p:cNvPr id="66564" name="Rectangle 11"/>
          <p:cNvSpPr>
            <a:spLocks noGrp="1" noChangeArrowheads="1"/>
          </p:cNvSpPr>
          <p:nvPr>
            <p:ph sz="quarter" idx="2"/>
          </p:nvPr>
        </p:nvSpPr>
        <p:spPr/>
        <p:txBody>
          <a:bodyPr/>
          <a:lstStyle/>
          <a:p>
            <a:pPr marL="457200" indent="-457200" eaLnBrk="1" hangingPunct="1">
              <a:buFontTx/>
              <a:buAutoNum type="arabicPeriod"/>
            </a:pPr>
            <a:r>
              <a:rPr lang="en-US" altLang="zh-CN" sz="2000" smtClean="0"/>
              <a:t>Receipt-based transient synchronous communication</a:t>
            </a:r>
          </a:p>
          <a:p>
            <a:pPr marL="457200" indent="-457200" eaLnBrk="1" hangingPunct="1">
              <a:buFontTx/>
              <a:buAutoNum type="arabicPeriod"/>
            </a:pPr>
            <a:r>
              <a:rPr lang="en-US" altLang="zh-CN" sz="2000" smtClean="0"/>
              <a:t>Delivery-based transient synchronous communication, e.g. Asynchronous RPC</a:t>
            </a:r>
          </a:p>
          <a:p>
            <a:pPr marL="457200" indent="-457200" eaLnBrk="1" hangingPunct="1">
              <a:buFontTx/>
              <a:buAutoNum type="arabicPeriod"/>
            </a:pPr>
            <a:r>
              <a:rPr lang="en-US" altLang="zh-CN" sz="2000" smtClean="0"/>
              <a:t>Response-based transient synchronous communication, e.g. RPC, RMI, request-reply</a:t>
            </a:r>
          </a:p>
        </p:txBody>
      </p:sp>
      <p:pic>
        <p:nvPicPr>
          <p:cNvPr id="66565" name="Picture 14"/>
          <p:cNvPicPr>
            <a:picLocks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743450" y="4222750"/>
            <a:ext cx="3848100" cy="22987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6566" name="Picture 16"/>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19125" y="4251325"/>
            <a:ext cx="3714750" cy="2241550"/>
          </a:xfrm>
          <a:noFill/>
        </p:spPr>
      </p:pic>
      <p:sp>
        <p:nvSpPr>
          <p:cNvPr id="66567" name="Text Box 17"/>
          <p:cNvSpPr txBox="1">
            <a:spLocks noChangeArrowheads="1"/>
          </p:cNvSpPr>
          <p:nvPr/>
        </p:nvSpPr>
        <p:spPr bwMode="auto">
          <a:xfrm>
            <a:off x="3879850" y="1309688"/>
            <a:ext cx="46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(1)</a:t>
            </a:r>
          </a:p>
        </p:txBody>
      </p:sp>
      <p:sp>
        <p:nvSpPr>
          <p:cNvPr id="66568" name="Text Box 18"/>
          <p:cNvSpPr txBox="1">
            <a:spLocks noChangeArrowheads="1"/>
          </p:cNvSpPr>
          <p:nvPr/>
        </p:nvSpPr>
        <p:spPr bwMode="auto">
          <a:xfrm>
            <a:off x="3962400" y="42672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(2)</a:t>
            </a:r>
          </a:p>
        </p:txBody>
      </p:sp>
      <p:sp>
        <p:nvSpPr>
          <p:cNvPr id="66569" name="Text Box 19"/>
          <p:cNvSpPr txBox="1">
            <a:spLocks noChangeArrowheads="1"/>
          </p:cNvSpPr>
          <p:nvPr/>
        </p:nvSpPr>
        <p:spPr bwMode="auto">
          <a:xfrm>
            <a:off x="8001000" y="41910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
          <p:cNvSpPr>
            <a:spLocks noGrp="1"/>
          </p:cNvSpPr>
          <p:nvPr>
            <p:ph type="title"/>
          </p:nvPr>
        </p:nvSpPr>
        <p:spPr/>
        <p:txBody>
          <a:bodyPr/>
          <a:lstStyle/>
          <a:p>
            <a:r>
              <a:rPr lang="zh-CN" altLang="en-US" smtClean="0"/>
              <a:t>交互模型</a:t>
            </a:r>
            <a:r>
              <a:rPr lang="en-US" altLang="zh-CN" smtClean="0"/>
              <a:t>-IV</a:t>
            </a:r>
            <a:endParaRPr lang="en-US" altLang="en-US" smtClean="0"/>
          </a:p>
        </p:txBody>
      </p:sp>
      <p:sp>
        <p:nvSpPr>
          <p:cNvPr id="67587" name="内容占位符 7"/>
          <p:cNvSpPr>
            <a:spLocks noGrp="1"/>
          </p:cNvSpPr>
          <p:nvPr>
            <p:ph idx="1"/>
          </p:nvPr>
        </p:nvSpPr>
        <p:spPr/>
        <p:txBody>
          <a:bodyPr/>
          <a:lstStyle/>
          <a:p>
            <a:r>
              <a:rPr lang="zh-CN" altLang="en-US" smtClean="0"/>
              <a:t>根据进程交互双方的数量：两个，多个，全体</a:t>
            </a:r>
            <a:endParaRPr lang="en-US" altLang="en-US" smtClean="0"/>
          </a:p>
          <a:p>
            <a:pPr lvl="1"/>
            <a:r>
              <a:rPr lang="zh-CN" altLang="en-US" sz="3200" smtClean="0"/>
              <a:t>在应用层覆盖网</a:t>
            </a:r>
            <a:r>
              <a:rPr lang="en-US" altLang="zh-CN" sz="3200" smtClean="0"/>
              <a:t>(overlay network)</a:t>
            </a:r>
            <a:r>
              <a:rPr lang="zh-CN" altLang="en-US" sz="3200" smtClean="0"/>
              <a:t>上的点</a:t>
            </a:r>
            <a:r>
              <a:rPr lang="en-US" altLang="zh-CN" sz="3200" smtClean="0"/>
              <a:t>-</a:t>
            </a:r>
            <a:r>
              <a:rPr lang="zh-CN" altLang="en-US" sz="3200" smtClean="0"/>
              <a:t>点通信</a:t>
            </a:r>
            <a:r>
              <a:rPr lang="en-US" altLang="zh-CN" sz="3200" smtClean="0"/>
              <a:t>(unicast)</a:t>
            </a:r>
            <a:r>
              <a:rPr lang="zh-CN" altLang="en-US" sz="3200" smtClean="0"/>
              <a:t>，多播</a:t>
            </a:r>
            <a:r>
              <a:rPr lang="en-US" altLang="zh-CN" sz="3200" smtClean="0"/>
              <a:t>(multicast)</a:t>
            </a:r>
            <a:r>
              <a:rPr lang="zh-CN" altLang="en-US" sz="3200" smtClean="0"/>
              <a:t>，广播</a:t>
            </a:r>
            <a:r>
              <a:rPr lang="en-US" altLang="zh-CN" sz="3200" smtClean="0"/>
              <a:t>(broadcast)</a:t>
            </a:r>
          </a:p>
          <a:p>
            <a:pPr lvl="1"/>
            <a:endParaRPr lang="en-US" altLang="zh-CN" sz="3200" smtClean="0"/>
          </a:p>
          <a:p>
            <a:pPr lvl="1"/>
            <a:r>
              <a:rPr lang="zh-CN" altLang="en-US" sz="3200" smtClean="0"/>
              <a:t>汇聚传输，</a:t>
            </a:r>
            <a:r>
              <a:rPr lang="en-US" altLang="zh-CN" sz="3200" smtClean="0"/>
              <a:t>convergecast</a:t>
            </a:r>
            <a:r>
              <a:rPr lang="zh-CN" altLang="en-US" sz="3200" smtClean="0"/>
              <a:t>， ，覆盖全体进程，与广播对偶</a:t>
            </a:r>
            <a:endParaRPr lang="en-US" altLang="en-US" sz="3200" smtClean="0"/>
          </a:p>
          <a:p>
            <a:pPr lvl="1"/>
            <a:r>
              <a:rPr lang="zh-CN" altLang="en-US" sz="3200" smtClean="0"/>
              <a:t>选播，</a:t>
            </a:r>
            <a:r>
              <a:rPr lang="en-US" altLang="zh-CN" sz="3200" smtClean="0"/>
              <a:t>anycast</a:t>
            </a:r>
          </a:p>
          <a:p>
            <a:pPr lvl="1"/>
            <a:r>
              <a:rPr lang="zh-CN" altLang="en-US" sz="3200" smtClean="0"/>
              <a:t>地理路由，</a:t>
            </a:r>
            <a:r>
              <a:rPr lang="en-US" altLang="zh-CN" sz="3200" smtClean="0"/>
              <a:t>geocast</a:t>
            </a:r>
          </a:p>
          <a:p>
            <a:pPr lvl="1"/>
            <a:endParaRPr lang="en-US" altLang="zh-CN" sz="3200" smtClean="0"/>
          </a:p>
          <a:p>
            <a:pPr lvl="1"/>
            <a:endParaRPr lang="en-US" altLang="zh-CN" smtClean="0"/>
          </a:p>
          <a:p>
            <a:pPr lvl="1"/>
            <a:endParaRPr lang="en-US" altLang="en-US" sz="3200" smtClean="0"/>
          </a:p>
          <a:p>
            <a:endParaRPr lang="en-US" altLang="en-US"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84707" name="Rectangle 3"/>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故障模型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84707"/>
                                        </p:tgtEl>
                                        <p:attrNameLst>
                                          <p:attrName>style.visibility</p:attrName>
                                        </p:attrNameLst>
                                      </p:cBhvr>
                                      <p:to>
                                        <p:strVal val="visible"/>
                                      </p:to>
                                    </p:set>
                                    <p:anim calcmode="lin" valueType="num">
                                      <p:cBhvr>
                                        <p:cTn id="7" dur="500" fill="hold"/>
                                        <p:tgtEl>
                                          <p:spTgt spid="584707"/>
                                        </p:tgtEl>
                                        <p:attrNameLst>
                                          <p:attrName>ppt_w</p:attrName>
                                        </p:attrNameLst>
                                      </p:cBhvr>
                                      <p:tavLst>
                                        <p:tav tm="0">
                                          <p:val>
                                            <p:fltVal val="0"/>
                                          </p:val>
                                        </p:tav>
                                        <p:tav tm="100000">
                                          <p:val>
                                            <p:strVal val="#ppt_w"/>
                                          </p:val>
                                        </p:tav>
                                      </p:tavLst>
                                    </p:anim>
                                    <p:anim calcmode="lin" valueType="num">
                                      <p:cBhvr>
                                        <p:cTn id="8" dur="500" fill="hold"/>
                                        <p:tgtEl>
                                          <p:spTgt spid="584707"/>
                                        </p:tgtEl>
                                        <p:attrNameLst>
                                          <p:attrName>ppt_h</p:attrName>
                                        </p:attrNameLst>
                                      </p:cBhvr>
                                      <p:tavLst>
                                        <p:tav tm="0">
                                          <p:val>
                                            <p:fltVal val="0"/>
                                          </p:val>
                                        </p:tav>
                                        <p:tav tm="100000">
                                          <p:val>
                                            <p:strVal val="#ppt_h"/>
                                          </p:val>
                                        </p:tav>
                                      </p:tavLst>
                                    </p:anim>
                                    <p:anim calcmode="lin" valueType="num">
                                      <p:cBhvr>
                                        <p:cTn id="9" dur="500" fill="hold"/>
                                        <p:tgtEl>
                                          <p:spTgt spid="584707"/>
                                        </p:tgtEl>
                                        <p:attrNameLst>
                                          <p:attrName>ppt_x</p:attrName>
                                        </p:attrNameLst>
                                      </p:cBhvr>
                                      <p:tavLst>
                                        <p:tav tm="0">
                                          <p:val>
                                            <p:fltVal val="0.5"/>
                                          </p:val>
                                        </p:tav>
                                        <p:tav tm="100000">
                                          <p:val>
                                            <p:strVal val="#ppt_x"/>
                                          </p:val>
                                        </p:tav>
                                      </p:tavLst>
                                    </p:anim>
                                    <p:anim calcmode="lin" valueType="num">
                                      <p:cBhvr>
                                        <p:cTn id="10" dur="500" fill="hold"/>
                                        <p:tgtEl>
                                          <p:spTgt spid="584707"/>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z="4000" smtClean="0"/>
              <a:t>Dependable System</a:t>
            </a:r>
            <a:r>
              <a:rPr lang="en-US" altLang="zh-CN" smtClean="0"/>
              <a:t> </a:t>
            </a:r>
          </a:p>
        </p:txBody>
      </p:sp>
      <p:sp>
        <p:nvSpPr>
          <p:cNvPr id="69635" name="Rectangle 3"/>
          <p:cNvSpPr>
            <a:spLocks noGrp="1" noChangeArrowheads="1"/>
          </p:cNvSpPr>
          <p:nvPr>
            <p:ph type="body" idx="1"/>
          </p:nvPr>
        </p:nvSpPr>
        <p:spPr/>
        <p:txBody>
          <a:bodyPr/>
          <a:lstStyle/>
          <a:p>
            <a:pPr eaLnBrk="1" hangingPunct="1"/>
            <a:r>
              <a:rPr lang="en-US" altLang="zh-CN" smtClean="0"/>
              <a:t>Diversification of concepts</a:t>
            </a:r>
          </a:p>
          <a:p>
            <a:pPr lvl="1" eaLnBrk="1" hangingPunct="1"/>
            <a:r>
              <a:rPr lang="en-US" altLang="zh-CN" sz="3200" smtClean="0"/>
              <a:t>high confidence software(</a:t>
            </a:r>
            <a:r>
              <a:rPr lang="zh-CN" altLang="en-US" sz="3200" smtClean="0"/>
              <a:t>高可信软件</a:t>
            </a:r>
            <a:r>
              <a:rPr lang="en-US" altLang="zh-CN" sz="3200" smtClean="0"/>
              <a:t>)</a:t>
            </a:r>
            <a:endParaRPr lang="zh-CN" altLang="en-US" sz="3200" smtClean="0"/>
          </a:p>
          <a:p>
            <a:pPr lvl="1" eaLnBrk="1" hangingPunct="1"/>
            <a:r>
              <a:rPr lang="en-US" altLang="zh-CN" sz="3200" smtClean="0"/>
              <a:t>trustworthy computing(</a:t>
            </a:r>
            <a:r>
              <a:rPr lang="zh-CN" altLang="en-US" sz="3200" smtClean="0"/>
              <a:t>可信计算</a:t>
            </a:r>
            <a:r>
              <a:rPr lang="en-US" altLang="zh-CN" sz="3200" smtClean="0"/>
              <a:t>)</a:t>
            </a:r>
            <a:endParaRPr lang="zh-CN" altLang="en-US" sz="3200" smtClean="0"/>
          </a:p>
          <a:p>
            <a:pPr lvl="1" eaLnBrk="1" hangingPunct="1"/>
            <a:r>
              <a:rPr lang="en-US" altLang="zh-CN" sz="3200" smtClean="0"/>
              <a:t>software dependability(</a:t>
            </a:r>
            <a:r>
              <a:rPr lang="zh-CN" altLang="en-US" sz="3200" smtClean="0"/>
              <a:t>软件可靠性</a:t>
            </a:r>
            <a:r>
              <a:rPr lang="en-US" altLang="zh-CN" sz="3200" smtClean="0"/>
              <a:t>)</a:t>
            </a:r>
          </a:p>
          <a:p>
            <a:pPr eaLnBrk="1" hangingPunct="1"/>
            <a:r>
              <a:rPr lang="en-US" altLang="zh-CN" smtClean="0"/>
              <a:t>Dependability = reliability + availability + safety + maintainability + security </a:t>
            </a:r>
          </a:p>
          <a:p>
            <a:pPr eaLnBrk="1" hangingPunct="1"/>
            <a:r>
              <a:rPr lang="en-US" altLang="zh-CN" smtClean="0"/>
              <a:t>High confidence = reliability + safety + security + survivability + performance</a:t>
            </a:r>
          </a:p>
          <a:p>
            <a:pPr eaLnBrk="1" hangingPunct="1"/>
            <a:r>
              <a:rPr lang="en-US" altLang="zh-CN" smtClean="0"/>
              <a:t>Trustworthy = reliability + security + privacy + integrity</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title" idx="4294967295"/>
          </p:nvPr>
        </p:nvSpPr>
        <p:spPr>
          <a:xfrm>
            <a:off x="457200" y="0"/>
            <a:ext cx="8229600" cy="914400"/>
          </a:xfrm>
        </p:spPr>
        <p:txBody>
          <a:bodyPr/>
          <a:lstStyle/>
          <a:p>
            <a:r>
              <a:rPr lang="en-US" altLang="zh-CN" sz="4000" smtClean="0"/>
              <a:t>Concepts explained</a:t>
            </a:r>
          </a:p>
        </p:txBody>
      </p:sp>
      <p:sp>
        <p:nvSpPr>
          <p:cNvPr id="70659" name="Rectangle 3"/>
          <p:cNvSpPr>
            <a:spLocks noGrp="1" noChangeArrowheads="1"/>
          </p:cNvSpPr>
          <p:nvPr>
            <p:ph type="body" idx="1"/>
          </p:nvPr>
        </p:nvSpPr>
        <p:spPr>
          <a:xfrm>
            <a:off x="228600" y="914400"/>
            <a:ext cx="8763000" cy="3124200"/>
          </a:xfrm>
        </p:spPr>
        <p:txBody>
          <a:bodyPr/>
          <a:lstStyle/>
          <a:p>
            <a:pPr eaLnBrk="1" hangingPunct="1">
              <a:lnSpc>
                <a:spcPct val="90000"/>
              </a:lnSpc>
            </a:pPr>
            <a:r>
              <a:rPr lang="en-US" altLang="zh-CN" sz="2800" smtClean="0"/>
              <a:t>Reliability: a system can run continuously without failure</a:t>
            </a:r>
          </a:p>
          <a:p>
            <a:pPr eaLnBrk="1" hangingPunct="1">
              <a:lnSpc>
                <a:spcPct val="90000"/>
              </a:lnSpc>
            </a:pPr>
            <a:r>
              <a:rPr lang="en-US" altLang="zh-CN" sz="2800" smtClean="0"/>
              <a:t>Availability: a system is ready to be used immediately</a:t>
            </a:r>
          </a:p>
          <a:p>
            <a:pPr eaLnBrk="1" hangingPunct="1">
              <a:lnSpc>
                <a:spcPct val="90000"/>
              </a:lnSpc>
            </a:pPr>
            <a:r>
              <a:rPr lang="en-US" altLang="zh-CN" sz="2800" smtClean="0"/>
              <a:t>Metrics for reliability: MTBF = MTTF+ MTTR</a:t>
            </a:r>
          </a:p>
          <a:p>
            <a:pPr eaLnBrk="1" hangingPunct="1">
              <a:lnSpc>
                <a:spcPct val="90000"/>
              </a:lnSpc>
            </a:pPr>
            <a:r>
              <a:rPr lang="en-US" altLang="zh-CN" sz="2800" smtClean="0"/>
              <a:t>Metrics for availability: MTTF/(MTTF + MTTR) * 100%</a:t>
            </a:r>
          </a:p>
          <a:p>
            <a:pPr lvl="1" eaLnBrk="1" hangingPunct="1">
              <a:lnSpc>
                <a:spcPct val="90000"/>
              </a:lnSpc>
            </a:pPr>
            <a:r>
              <a:rPr lang="en-US" altLang="zh-CN" sz="2400" smtClean="0"/>
              <a:t>MTBF: Mean Time between Failure; MTTF: Mean Time to failure; MTTR: Mean Time to Repair</a:t>
            </a:r>
          </a:p>
        </p:txBody>
      </p:sp>
      <p:pic>
        <p:nvPicPr>
          <p:cNvPr id="7066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92563"/>
            <a:ext cx="10820400"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idx="4294967295"/>
          </p:nvPr>
        </p:nvSpPr>
        <p:spPr>
          <a:xfrm>
            <a:off x="381000" y="152400"/>
            <a:ext cx="8229600" cy="990600"/>
          </a:xfrm>
        </p:spPr>
        <p:txBody>
          <a:bodyPr/>
          <a:lstStyle/>
          <a:p>
            <a:r>
              <a:rPr lang="en-US" altLang="zh-CN" sz="4000" smtClean="0"/>
              <a:t>Concepts explained</a:t>
            </a:r>
            <a:endParaRPr lang="zh-CN" altLang="en-US" sz="4000" smtClean="0"/>
          </a:p>
        </p:txBody>
      </p:sp>
      <p:sp>
        <p:nvSpPr>
          <p:cNvPr id="71683" name="Rectangle 2"/>
          <p:cNvSpPr>
            <a:spLocks noGrp="1" noChangeArrowheads="1"/>
          </p:cNvSpPr>
          <p:nvPr>
            <p:ph type="body" idx="1"/>
          </p:nvPr>
        </p:nvSpPr>
        <p:spPr>
          <a:xfrm>
            <a:off x="457200" y="1219200"/>
            <a:ext cx="8229600" cy="5638800"/>
          </a:xfrm>
        </p:spPr>
        <p:txBody>
          <a:bodyPr/>
          <a:lstStyle/>
          <a:p>
            <a:pPr eaLnBrk="1" hangingPunct="1">
              <a:lnSpc>
                <a:spcPct val="80000"/>
              </a:lnSpc>
            </a:pPr>
            <a:r>
              <a:rPr lang="en-US" altLang="zh-CN" sz="2800" smtClean="0"/>
              <a:t>Safety: when a system temporarily fails to operate correctly, nothing catastrophic happens.</a:t>
            </a:r>
          </a:p>
          <a:p>
            <a:pPr eaLnBrk="1" hangingPunct="1">
              <a:lnSpc>
                <a:spcPct val="80000"/>
              </a:lnSpc>
            </a:pPr>
            <a:r>
              <a:rPr lang="en-US" altLang="zh-CN" sz="2800" smtClean="0"/>
              <a:t>Safety with respect to an undesirable property A is the assertion that A evaluates to false for all states S reachable from the original state S0 of the system.</a:t>
            </a:r>
          </a:p>
          <a:p>
            <a:pPr eaLnBrk="1" hangingPunct="1">
              <a:lnSpc>
                <a:spcPct val="80000"/>
              </a:lnSpc>
            </a:pPr>
            <a:r>
              <a:rPr lang="en-US" altLang="zh-CN" sz="2800" smtClean="0"/>
              <a:t>Software safety is a software quality assurance activity that focuses on the identification and assessment of potential hazards that may affect software negatively and cause an entire system to fail. </a:t>
            </a:r>
          </a:p>
          <a:p>
            <a:pPr eaLnBrk="1" hangingPunct="1">
              <a:lnSpc>
                <a:spcPct val="80000"/>
              </a:lnSpc>
            </a:pPr>
            <a:r>
              <a:rPr lang="en-US" altLang="zh-CN" sz="2800" smtClean="0"/>
              <a:t>Maintainability: how easy a failed system can be repaired.</a:t>
            </a:r>
          </a:p>
          <a:p>
            <a:pPr eaLnBrk="1" hangingPunct="1">
              <a:lnSpc>
                <a:spcPct val="80000"/>
              </a:lnSpc>
            </a:pPr>
            <a:r>
              <a:rPr lang="en-US" altLang="zh-CN" sz="2800" smtClean="0"/>
              <a:t>Security: secure the processes and the channels used for their interactions and protect the objects that they encapsulate against unauthorized access.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68324" name="Rectangle 4"/>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物理模型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8324"/>
                                        </p:tgtEl>
                                        <p:attrNameLst>
                                          <p:attrName>style.visibility</p:attrName>
                                        </p:attrNameLst>
                                      </p:cBhvr>
                                      <p:to>
                                        <p:strVal val="visible"/>
                                      </p:to>
                                    </p:set>
                                    <p:anim calcmode="lin" valueType="num">
                                      <p:cBhvr>
                                        <p:cTn id="7" dur="500" fill="hold"/>
                                        <p:tgtEl>
                                          <p:spTgt spid="568324"/>
                                        </p:tgtEl>
                                        <p:attrNameLst>
                                          <p:attrName>ppt_w</p:attrName>
                                        </p:attrNameLst>
                                      </p:cBhvr>
                                      <p:tavLst>
                                        <p:tav tm="0">
                                          <p:val>
                                            <p:fltVal val="0"/>
                                          </p:val>
                                        </p:tav>
                                        <p:tav tm="100000">
                                          <p:val>
                                            <p:strVal val="#ppt_w"/>
                                          </p:val>
                                        </p:tav>
                                      </p:tavLst>
                                    </p:anim>
                                    <p:anim calcmode="lin" valueType="num">
                                      <p:cBhvr>
                                        <p:cTn id="8" dur="500" fill="hold"/>
                                        <p:tgtEl>
                                          <p:spTgt spid="568324"/>
                                        </p:tgtEl>
                                        <p:attrNameLst>
                                          <p:attrName>ppt_h</p:attrName>
                                        </p:attrNameLst>
                                      </p:cBhvr>
                                      <p:tavLst>
                                        <p:tav tm="0">
                                          <p:val>
                                            <p:fltVal val="0"/>
                                          </p:val>
                                        </p:tav>
                                        <p:tav tm="100000">
                                          <p:val>
                                            <p:strVal val="#ppt_h"/>
                                          </p:val>
                                        </p:tav>
                                      </p:tavLst>
                                    </p:anim>
                                    <p:anim calcmode="lin" valueType="num">
                                      <p:cBhvr>
                                        <p:cTn id="9" dur="500" fill="hold"/>
                                        <p:tgtEl>
                                          <p:spTgt spid="568324"/>
                                        </p:tgtEl>
                                        <p:attrNameLst>
                                          <p:attrName>ppt_x</p:attrName>
                                        </p:attrNameLst>
                                      </p:cBhvr>
                                      <p:tavLst>
                                        <p:tav tm="0">
                                          <p:val>
                                            <p:fltVal val="0.5"/>
                                          </p:val>
                                        </p:tav>
                                        <p:tav tm="100000">
                                          <p:val>
                                            <p:strVal val="#ppt_x"/>
                                          </p:val>
                                        </p:tav>
                                      </p:tavLst>
                                    </p:anim>
                                    <p:anim calcmode="lin" valueType="num">
                                      <p:cBhvr>
                                        <p:cTn id="10" dur="500" fill="hold"/>
                                        <p:tgtEl>
                                          <p:spTgt spid="568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685800"/>
          </a:xfrm>
        </p:spPr>
        <p:txBody>
          <a:bodyPr/>
          <a:lstStyle/>
          <a:p>
            <a:pPr eaLnBrk="1" hangingPunct="1"/>
            <a:r>
              <a:rPr lang="zh-CN" altLang="en-US" sz="3600" smtClean="0"/>
              <a:t>故障模型</a:t>
            </a:r>
          </a:p>
        </p:txBody>
      </p:sp>
      <p:sp>
        <p:nvSpPr>
          <p:cNvPr id="72707" name="Rectangle 3"/>
          <p:cNvSpPr>
            <a:spLocks noGrp="1" noChangeArrowheads="1"/>
          </p:cNvSpPr>
          <p:nvPr>
            <p:ph type="body" idx="1"/>
          </p:nvPr>
        </p:nvSpPr>
        <p:spPr>
          <a:xfrm>
            <a:off x="304800" y="685800"/>
            <a:ext cx="8534400" cy="6172200"/>
          </a:xfrm>
        </p:spPr>
        <p:txBody>
          <a:bodyPr/>
          <a:lstStyle/>
          <a:p>
            <a:pPr eaLnBrk="1" hangingPunct="1">
              <a:lnSpc>
                <a:spcPct val="90000"/>
              </a:lnSpc>
            </a:pPr>
            <a:r>
              <a:rPr lang="zh-CN" altLang="en-US" sz="2400" smtClean="0"/>
              <a:t>名词定义：</a:t>
            </a:r>
            <a:r>
              <a:rPr lang="en-US" altLang="zh-CN" sz="2400" smtClean="0"/>
              <a:t>fault</a:t>
            </a:r>
            <a:r>
              <a:rPr lang="zh-CN" altLang="en-US" sz="2400" smtClean="0"/>
              <a:t>，</a:t>
            </a:r>
            <a:r>
              <a:rPr lang="en-US" altLang="zh-CN" sz="2400" smtClean="0"/>
              <a:t>error</a:t>
            </a:r>
            <a:r>
              <a:rPr lang="zh-CN" altLang="en-US" sz="2400" smtClean="0"/>
              <a:t>，</a:t>
            </a:r>
            <a:r>
              <a:rPr lang="en-US" altLang="zh-CN" sz="2400" smtClean="0"/>
              <a:t>failure</a:t>
            </a:r>
          </a:p>
          <a:p>
            <a:pPr lvl="1" eaLnBrk="1" hangingPunct="1">
              <a:lnSpc>
                <a:spcPct val="90000"/>
              </a:lnSpc>
            </a:pPr>
            <a:r>
              <a:rPr lang="en-US" altLang="zh-CN" sz="2200" smtClean="0"/>
              <a:t>Fault</a:t>
            </a:r>
            <a:r>
              <a:rPr lang="zh-CN" altLang="en-US" sz="2200" smtClean="0"/>
              <a:t>：指系统的缺陷，有缺陷不一定会出故障</a:t>
            </a:r>
          </a:p>
          <a:p>
            <a:pPr lvl="1" eaLnBrk="1" hangingPunct="1">
              <a:lnSpc>
                <a:spcPct val="90000"/>
              </a:lnSpc>
            </a:pPr>
            <a:r>
              <a:rPr lang="en-US" altLang="zh-CN" sz="2200" smtClean="0"/>
              <a:t>Error</a:t>
            </a:r>
            <a:r>
              <a:rPr lang="zh-CN" altLang="en-US" sz="2200" smtClean="0"/>
              <a:t>：指系统应该的状态与实际状态之间的差异</a:t>
            </a:r>
            <a:endParaRPr lang="en-US" altLang="zh-CN" sz="2200" smtClean="0"/>
          </a:p>
          <a:p>
            <a:pPr lvl="2" eaLnBrk="1" hangingPunct="1">
              <a:lnSpc>
                <a:spcPct val="90000"/>
              </a:lnSpc>
            </a:pPr>
            <a:r>
              <a:rPr lang="zh-CN" altLang="en-US" sz="2000" smtClean="0"/>
              <a:t>当系统由于激活了</a:t>
            </a:r>
            <a:r>
              <a:rPr lang="en-US" altLang="zh-CN" sz="2000" smtClean="0"/>
              <a:t>Fault</a:t>
            </a:r>
            <a:r>
              <a:rPr lang="zh-CN" altLang="en-US" sz="2000" smtClean="0"/>
              <a:t>，而进入一个意外的状态，那么出现</a:t>
            </a:r>
            <a:r>
              <a:rPr lang="en-US" altLang="zh-CN" sz="2000" smtClean="0"/>
              <a:t>Error</a:t>
            </a:r>
          </a:p>
          <a:p>
            <a:pPr lvl="1" eaLnBrk="1" hangingPunct="1">
              <a:lnSpc>
                <a:spcPct val="90000"/>
              </a:lnSpc>
            </a:pPr>
            <a:r>
              <a:rPr lang="en-US" altLang="zh-CN" sz="2200" smtClean="0"/>
              <a:t>Failure</a:t>
            </a:r>
            <a:r>
              <a:rPr lang="zh-CN" altLang="en-US" sz="2200" smtClean="0"/>
              <a:t>：指系统行为与其规约不一致</a:t>
            </a:r>
            <a:endParaRPr lang="en-US" altLang="zh-CN" sz="2200" smtClean="0"/>
          </a:p>
          <a:p>
            <a:pPr lvl="2" eaLnBrk="1" hangingPunct="1">
              <a:lnSpc>
                <a:spcPct val="90000"/>
              </a:lnSpc>
            </a:pPr>
            <a:r>
              <a:rPr lang="en-US" altLang="zh-CN" sz="2000" smtClean="0"/>
              <a:t>Error</a:t>
            </a:r>
            <a:r>
              <a:rPr lang="zh-CN" altLang="en-US" sz="2000" smtClean="0"/>
              <a:t>未必引起</a:t>
            </a:r>
            <a:r>
              <a:rPr lang="en-US" altLang="zh-CN" sz="2000" smtClean="0"/>
              <a:t>Failure</a:t>
            </a:r>
            <a:r>
              <a:rPr lang="zh-CN" altLang="en-US" sz="2000" smtClean="0"/>
              <a:t>：如果系统抛出的意外（</a:t>
            </a:r>
            <a:r>
              <a:rPr lang="en-US" altLang="zh-CN" sz="2000" smtClean="0"/>
              <a:t>Exception</a:t>
            </a:r>
            <a:r>
              <a:rPr lang="zh-CN" altLang="en-US" sz="2000" smtClean="0"/>
              <a:t>）被捕获，并被容错处理，那么系统的操作仍与规约一致</a:t>
            </a:r>
            <a:endParaRPr lang="en-US" altLang="zh-CN" sz="2000" smtClean="0"/>
          </a:p>
          <a:p>
            <a:pPr lvl="1" eaLnBrk="1" hangingPunct="1">
              <a:lnSpc>
                <a:spcPct val="90000"/>
              </a:lnSpc>
            </a:pPr>
            <a:r>
              <a:rPr lang="en-US" altLang="zh-CN" sz="2200" smtClean="0"/>
              <a:t>Fault(</a:t>
            </a:r>
            <a:r>
              <a:rPr lang="zh-CN" altLang="en-US" sz="2200" smtClean="0"/>
              <a:t>错误的原因</a:t>
            </a:r>
            <a:r>
              <a:rPr lang="en-US" altLang="zh-CN" sz="2200" smtClean="0"/>
              <a:t>) </a:t>
            </a:r>
            <a:r>
              <a:rPr lang="en-US" altLang="zh-CN" sz="2200" smtClean="0">
                <a:sym typeface="Wingdings" pitchFamily="2" charset="2"/>
              </a:rPr>
              <a:t></a:t>
            </a:r>
            <a:r>
              <a:rPr lang="en-US" altLang="zh-CN" sz="2200" smtClean="0"/>
              <a:t> Error(</a:t>
            </a:r>
            <a:r>
              <a:rPr lang="zh-CN" altLang="en-US" sz="2200" smtClean="0"/>
              <a:t>错误的系统状态</a:t>
            </a:r>
            <a:r>
              <a:rPr lang="en-US" altLang="zh-CN" sz="2200" smtClean="0"/>
              <a:t>) </a:t>
            </a:r>
            <a:r>
              <a:rPr lang="en-US" altLang="zh-CN" sz="2200" smtClean="0">
                <a:sym typeface="Wingdings" pitchFamily="2" charset="2"/>
              </a:rPr>
              <a:t> F</a:t>
            </a:r>
            <a:r>
              <a:rPr lang="en-US" altLang="zh-CN" sz="2200" smtClean="0"/>
              <a:t>ailure(</a:t>
            </a:r>
            <a:r>
              <a:rPr lang="zh-CN" altLang="en-US" sz="2200" smtClean="0"/>
              <a:t>错误运行后的结果</a:t>
            </a:r>
            <a:r>
              <a:rPr lang="en-US" altLang="zh-CN" sz="2200" smtClean="0"/>
              <a:t>) </a:t>
            </a:r>
          </a:p>
          <a:p>
            <a:pPr eaLnBrk="1" hangingPunct="1">
              <a:lnSpc>
                <a:spcPct val="90000"/>
              </a:lnSpc>
            </a:pPr>
            <a:r>
              <a:rPr lang="zh-CN" altLang="en-US" sz="2400" smtClean="0"/>
              <a:t>故障分类</a:t>
            </a:r>
          </a:p>
          <a:p>
            <a:pPr lvl="1" eaLnBrk="1" hangingPunct="1">
              <a:lnSpc>
                <a:spcPct val="90000"/>
              </a:lnSpc>
            </a:pPr>
            <a:r>
              <a:rPr lang="zh-CN" altLang="en-US" sz="2200" smtClean="0"/>
              <a:t>瞬态性</a:t>
            </a:r>
            <a:r>
              <a:rPr lang="en-US" altLang="zh-CN" sz="2200" smtClean="0"/>
              <a:t>(Transient)</a:t>
            </a:r>
            <a:r>
              <a:rPr lang="zh-CN" altLang="en-US" sz="2200" smtClean="0"/>
              <a:t>，间歇性</a:t>
            </a:r>
            <a:r>
              <a:rPr lang="en-US" altLang="zh-CN" sz="2200" smtClean="0"/>
              <a:t>(Intermittent)</a:t>
            </a:r>
            <a:r>
              <a:rPr lang="zh-CN" altLang="en-US" sz="2200" smtClean="0"/>
              <a:t>，永久性</a:t>
            </a:r>
            <a:r>
              <a:rPr lang="en-US" altLang="zh-CN" sz="2200" smtClean="0"/>
              <a:t>(Permanent)</a:t>
            </a:r>
          </a:p>
          <a:p>
            <a:pPr eaLnBrk="1" hangingPunct="1">
              <a:lnSpc>
                <a:spcPct val="90000"/>
              </a:lnSpc>
            </a:pPr>
            <a:r>
              <a:rPr lang="zh-CN" altLang="en-US" sz="2400" smtClean="0"/>
              <a:t>故障分类：在进程和通信通道上发生故障</a:t>
            </a:r>
            <a:r>
              <a:rPr lang="zh-CN" altLang="en-US" sz="2000" smtClean="0"/>
              <a:t> </a:t>
            </a:r>
            <a:endParaRPr lang="zh-CN" altLang="en-US" sz="2400" smtClean="0"/>
          </a:p>
          <a:p>
            <a:pPr lvl="1" eaLnBrk="1" hangingPunct="1">
              <a:lnSpc>
                <a:spcPct val="90000"/>
              </a:lnSpc>
            </a:pPr>
            <a:r>
              <a:rPr lang="zh-CN" altLang="en-US" sz="2200" smtClean="0"/>
              <a:t>遗漏故障</a:t>
            </a:r>
            <a:r>
              <a:rPr lang="en-US" altLang="zh-CN" sz="2200" smtClean="0"/>
              <a:t>(</a:t>
            </a:r>
            <a:r>
              <a:rPr lang="zh-CN" altLang="en-US" sz="2200" smtClean="0"/>
              <a:t>崩溃，故障</a:t>
            </a:r>
            <a:r>
              <a:rPr lang="en-US" altLang="zh-CN" sz="2200" smtClean="0"/>
              <a:t>-</a:t>
            </a:r>
            <a:r>
              <a:rPr lang="zh-CN" altLang="en-US" sz="2200" smtClean="0"/>
              <a:t>停止，通道遗漏故障，发送遗漏故障，接收遗漏故障</a:t>
            </a:r>
            <a:r>
              <a:rPr lang="en-US" altLang="zh-CN" sz="2200" smtClean="0"/>
              <a:t>)</a:t>
            </a:r>
          </a:p>
          <a:p>
            <a:pPr lvl="1" eaLnBrk="1" hangingPunct="1">
              <a:lnSpc>
                <a:spcPct val="90000"/>
              </a:lnSpc>
            </a:pPr>
            <a:r>
              <a:rPr lang="zh-CN" altLang="en-US" sz="2200" smtClean="0"/>
              <a:t>随机故障</a:t>
            </a:r>
          </a:p>
          <a:p>
            <a:pPr lvl="1" eaLnBrk="1" hangingPunct="1">
              <a:lnSpc>
                <a:spcPct val="90000"/>
              </a:lnSpc>
            </a:pPr>
            <a:r>
              <a:rPr lang="zh-CN" altLang="en-US" sz="2200" smtClean="0"/>
              <a:t>时序故障</a:t>
            </a:r>
            <a:r>
              <a:rPr lang="en-US" altLang="zh-CN" sz="2200" smtClean="0"/>
              <a:t>(</a:t>
            </a:r>
            <a:r>
              <a:rPr lang="zh-CN" altLang="en-US" sz="2200" smtClean="0"/>
              <a:t>时钟故障，进程性能故障，通道性能故障</a:t>
            </a:r>
            <a:r>
              <a:rPr lang="en-US" altLang="zh-CN" sz="2200" smtClean="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0"/>
            <a:ext cx="8229600" cy="838200"/>
          </a:xfrm>
        </p:spPr>
        <p:txBody>
          <a:bodyPr/>
          <a:lstStyle/>
          <a:p>
            <a:pPr algn="r" eaLnBrk="1" hangingPunct="1"/>
            <a:r>
              <a:rPr lang="zh-CN" altLang="en-US" smtClean="0"/>
              <a:t>故障描述</a:t>
            </a:r>
          </a:p>
        </p:txBody>
      </p:sp>
      <p:sp>
        <p:nvSpPr>
          <p:cNvPr id="73731" name="Rectangle 3"/>
          <p:cNvSpPr>
            <a:spLocks noGrp="1" noChangeArrowheads="1"/>
          </p:cNvSpPr>
          <p:nvPr>
            <p:ph type="body" idx="1"/>
          </p:nvPr>
        </p:nvSpPr>
        <p:spPr>
          <a:xfrm>
            <a:off x="0" y="457200"/>
            <a:ext cx="8686800" cy="6400800"/>
          </a:xfrm>
        </p:spPr>
        <p:txBody>
          <a:bodyPr/>
          <a:lstStyle/>
          <a:p>
            <a:pPr eaLnBrk="1" hangingPunct="1">
              <a:lnSpc>
                <a:spcPct val="80000"/>
              </a:lnSpc>
              <a:buFontTx/>
              <a:buNone/>
            </a:pPr>
            <a:r>
              <a:rPr lang="zh-CN" altLang="en-US" sz="2400" smtClean="0"/>
              <a:t>故障类型	影响	描述</a:t>
            </a:r>
          </a:p>
          <a:p>
            <a:pPr eaLnBrk="1" hangingPunct="1">
              <a:lnSpc>
                <a:spcPct val="80000"/>
              </a:lnSpc>
              <a:buFontTx/>
              <a:buNone/>
            </a:pPr>
            <a:r>
              <a:rPr lang="zh-CN" altLang="en-US" sz="2000" smtClean="0"/>
              <a:t>故障</a:t>
            </a:r>
            <a:r>
              <a:rPr lang="en-US" altLang="zh-CN" sz="2000" smtClean="0"/>
              <a:t>-</a:t>
            </a:r>
            <a:r>
              <a:rPr lang="zh-CN" altLang="en-US" sz="2000" smtClean="0"/>
              <a:t>停止	进程	进程停止并一直停止。其他进程可检测这个状态</a:t>
            </a:r>
          </a:p>
          <a:p>
            <a:pPr eaLnBrk="1" hangingPunct="1">
              <a:lnSpc>
                <a:spcPct val="80000"/>
              </a:lnSpc>
              <a:buFontTx/>
              <a:buNone/>
            </a:pPr>
            <a:r>
              <a:rPr lang="zh-CN" altLang="en-US" sz="2000" smtClean="0"/>
              <a:t>崩溃		进程	进程停止并一直停止。其他进程可能不能检测到这</a:t>
            </a:r>
          </a:p>
          <a:p>
            <a:pPr eaLnBrk="1" hangingPunct="1">
              <a:lnSpc>
                <a:spcPct val="80000"/>
              </a:lnSpc>
              <a:buFontTx/>
              <a:buNone/>
            </a:pPr>
            <a:r>
              <a:rPr lang="zh-CN" altLang="en-US" sz="2000" smtClean="0"/>
              <a:t>                                       个状态</a:t>
            </a:r>
          </a:p>
          <a:p>
            <a:pPr eaLnBrk="1" hangingPunct="1">
              <a:lnSpc>
                <a:spcPct val="80000"/>
              </a:lnSpc>
              <a:buFontTx/>
              <a:buNone/>
            </a:pPr>
            <a:r>
              <a:rPr lang="zh-CN" altLang="en-US" sz="2000" smtClean="0"/>
              <a:t>崩溃                   通道      通道断链并一直断链。可能不能检测到这个状态</a:t>
            </a:r>
          </a:p>
          <a:p>
            <a:pPr eaLnBrk="1" hangingPunct="1">
              <a:lnSpc>
                <a:spcPct val="80000"/>
              </a:lnSpc>
              <a:buFontTx/>
              <a:buNone/>
            </a:pPr>
            <a:r>
              <a:rPr lang="zh-CN" altLang="en-US" sz="2000" smtClean="0"/>
              <a:t>通道遗漏	通道	插入外发消息缓冲区的消息不能到达另一端的接收</a:t>
            </a:r>
          </a:p>
          <a:p>
            <a:pPr eaLnBrk="1" hangingPunct="1">
              <a:lnSpc>
                <a:spcPct val="80000"/>
              </a:lnSpc>
              <a:buFontTx/>
              <a:buNone/>
            </a:pPr>
            <a:r>
              <a:rPr lang="zh-CN" altLang="en-US" sz="2000" smtClean="0"/>
              <a:t>                                       消息缓冲区</a:t>
            </a:r>
          </a:p>
          <a:p>
            <a:pPr eaLnBrk="1" hangingPunct="1">
              <a:lnSpc>
                <a:spcPct val="80000"/>
              </a:lnSpc>
              <a:buFontTx/>
              <a:buNone/>
            </a:pPr>
            <a:r>
              <a:rPr lang="zh-CN" altLang="en-US" sz="2000" smtClean="0"/>
              <a:t>发送遗漏	进程	进程完成了发送操作，但消息没有放到它的外发消</a:t>
            </a:r>
          </a:p>
          <a:p>
            <a:pPr eaLnBrk="1" hangingPunct="1">
              <a:lnSpc>
                <a:spcPct val="80000"/>
              </a:lnSpc>
              <a:buFontTx/>
              <a:buNone/>
            </a:pPr>
            <a:r>
              <a:rPr lang="zh-CN" altLang="en-US" sz="2000" smtClean="0"/>
              <a:t>                                       息缓冲区</a:t>
            </a:r>
          </a:p>
          <a:p>
            <a:pPr eaLnBrk="1" hangingPunct="1">
              <a:lnSpc>
                <a:spcPct val="80000"/>
              </a:lnSpc>
              <a:buFontTx/>
              <a:buNone/>
            </a:pPr>
            <a:r>
              <a:rPr lang="zh-CN" altLang="en-US" sz="2000" smtClean="0"/>
              <a:t>接收遗漏	进程	一个消息已放在进程的接收消息缓冲区，但那个进</a:t>
            </a:r>
          </a:p>
          <a:p>
            <a:pPr eaLnBrk="1" hangingPunct="1">
              <a:lnSpc>
                <a:spcPct val="80000"/>
              </a:lnSpc>
              <a:buFontTx/>
              <a:buNone/>
            </a:pPr>
            <a:r>
              <a:rPr lang="zh-CN" altLang="en-US" sz="2000" smtClean="0"/>
              <a:t>                                       程没有接收到它</a:t>
            </a:r>
          </a:p>
          <a:p>
            <a:pPr eaLnBrk="1" hangingPunct="1">
              <a:lnSpc>
                <a:spcPct val="80000"/>
              </a:lnSpc>
              <a:buFontTx/>
              <a:buNone/>
            </a:pPr>
            <a:endParaRPr lang="zh-CN" altLang="en-US" sz="2000" smtClean="0"/>
          </a:p>
          <a:p>
            <a:pPr eaLnBrk="1" hangingPunct="1">
              <a:lnSpc>
                <a:spcPct val="80000"/>
              </a:lnSpc>
              <a:buFontTx/>
              <a:buNone/>
            </a:pPr>
            <a:r>
              <a:rPr lang="zh-CN" altLang="en-US" sz="2000" smtClean="0"/>
              <a:t>随机		进程	进程</a:t>
            </a:r>
            <a:r>
              <a:rPr lang="en-US" altLang="zh-CN" sz="2000" smtClean="0"/>
              <a:t>/</a:t>
            </a:r>
            <a:r>
              <a:rPr lang="zh-CN" altLang="en-US" sz="2000" smtClean="0"/>
              <a:t>通道显示出随机行为：它可能在随机时间里发</a:t>
            </a:r>
          </a:p>
          <a:p>
            <a:pPr eaLnBrk="1" hangingPunct="1">
              <a:lnSpc>
                <a:spcPct val="80000"/>
              </a:lnSpc>
              <a:buFontTx/>
              <a:buNone/>
            </a:pPr>
            <a:r>
              <a:rPr lang="en-US" altLang="zh-CN" sz="2000" smtClean="0"/>
              <a:t>(</a:t>
            </a:r>
            <a:r>
              <a:rPr lang="zh-CN" altLang="en-US" sz="2000" smtClean="0"/>
              <a:t>拜占庭式</a:t>
            </a:r>
            <a:r>
              <a:rPr lang="en-US" altLang="zh-CN" sz="2000" smtClean="0"/>
              <a:t>)	</a:t>
            </a:r>
            <a:r>
              <a:rPr lang="zh-CN" altLang="en-US" sz="2000" smtClean="0"/>
              <a:t>和	送</a:t>
            </a:r>
            <a:r>
              <a:rPr lang="en-US" altLang="zh-CN" sz="2000" smtClean="0"/>
              <a:t>/</a:t>
            </a:r>
            <a:r>
              <a:rPr lang="zh-CN" altLang="en-US" sz="2000" smtClean="0"/>
              <a:t>传递随机的消息，会有遗漏发生；一个进程可能</a:t>
            </a:r>
          </a:p>
          <a:p>
            <a:pPr eaLnBrk="1" hangingPunct="1">
              <a:lnSpc>
                <a:spcPct val="80000"/>
              </a:lnSpc>
              <a:buFontTx/>
              <a:buNone/>
            </a:pPr>
            <a:r>
              <a:rPr lang="zh-CN" altLang="en-US" sz="2000" smtClean="0"/>
              <a:t>			通道	停止或者采取不正确的步骤</a:t>
            </a:r>
          </a:p>
          <a:p>
            <a:pPr eaLnBrk="1" hangingPunct="1">
              <a:lnSpc>
                <a:spcPct val="80000"/>
              </a:lnSpc>
              <a:buFontTx/>
              <a:buNone/>
            </a:pPr>
            <a:endParaRPr lang="zh-CN" altLang="en-US" sz="2000" smtClean="0"/>
          </a:p>
          <a:p>
            <a:pPr eaLnBrk="1" hangingPunct="1">
              <a:lnSpc>
                <a:spcPct val="80000"/>
              </a:lnSpc>
              <a:buFontTx/>
              <a:buNone/>
            </a:pPr>
            <a:r>
              <a:rPr lang="zh-CN" altLang="en-US" sz="2000" smtClean="0"/>
              <a:t>时钟		进程	进程的本地时钟超过了与实际时间的偏移率的范围</a:t>
            </a:r>
          </a:p>
          <a:p>
            <a:pPr eaLnBrk="1" hangingPunct="1">
              <a:lnSpc>
                <a:spcPct val="80000"/>
              </a:lnSpc>
              <a:buFontTx/>
              <a:buNone/>
            </a:pPr>
            <a:r>
              <a:rPr lang="zh-CN" altLang="en-US" sz="2000" smtClean="0"/>
              <a:t>性能		进程	进程超过了两个进程步之间的间隔的范围</a:t>
            </a:r>
          </a:p>
          <a:p>
            <a:pPr eaLnBrk="1" hangingPunct="1">
              <a:lnSpc>
                <a:spcPct val="80000"/>
              </a:lnSpc>
              <a:buFontTx/>
              <a:buNone/>
            </a:pPr>
            <a:r>
              <a:rPr lang="zh-CN" altLang="en-US" sz="2000" smtClean="0"/>
              <a:t>性能		通道	消息传递花了比规定的范围更长的时间 </a:t>
            </a:r>
          </a:p>
        </p:txBody>
      </p:sp>
      <p:sp>
        <p:nvSpPr>
          <p:cNvPr id="73732" name="Line 4"/>
          <p:cNvSpPr>
            <a:spLocks noChangeShapeType="1"/>
          </p:cNvSpPr>
          <p:nvPr/>
        </p:nvSpPr>
        <p:spPr bwMode="auto">
          <a:xfrm>
            <a:off x="0" y="7620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3" name="Line 6"/>
          <p:cNvSpPr>
            <a:spLocks noChangeShapeType="1"/>
          </p:cNvSpPr>
          <p:nvPr/>
        </p:nvSpPr>
        <p:spPr bwMode="auto">
          <a:xfrm>
            <a:off x="0" y="39624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4" name="Line 7"/>
          <p:cNvSpPr>
            <a:spLocks noChangeShapeType="1"/>
          </p:cNvSpPr>
          <p:nvPr/>
        </p:nvSpPr>
        <p:spPr bwMode="auto">
          <a:xfrm>
            <a:off x="0" y="5181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868363"/>
          </a:xfrm>
        </p:spPr>
        <p:txBody>
          <a:bodyPr/>
          <a:lstStyle/>
          <a:p>
            <a:pPr eaLnBrk="1" hangingPunct="1"/>
            <a:r>
              <a:rPr lang="zh-CN" altLang="en-US" smtClean="0"/>
              <a:t>故障的处理：基本手段</a:t>
            </a:r>
            <a:r>
              <a:rPr lang="en-US" altLang="zh-CN" smtClean="0"/>
              <a:t>I</a:t>
            </a:r>
          </a:p>
        </p:txBody>
      </p:sp>
      <p:sp>
        <p:nvSpPr>
          <p:cNvPr id="74755" name="Rectangle 3"/>
          <p:cNvSpPr>
            <a:spLocks noGrp="1" noChangeArrowheads="1"/>
          </p:cNvSpPr>
          <p:nvPr>
            <p:ph type="body" idx="1"/>
          </p:nvPr>
        </p:nvSpPr>
        <p:spPr>
          <a:xfrm>
            <a:off x="457200" y="838200"/>
            <a:ext cx="8153400" cy="6019800"/>
          </a:xfrm>
        </p:spPr>
        <p:txBody>
          <a:bodyPr/>
          <a:lstStyle/>
          <a:p>
            <a:pPr marL="609600" indent="-609600" eaLnBrk="1" hangingPunct="1">
              <a:lnSpc>
                <a:spcPct val="90000"/>
              </a:lnSpc>
            </a:pPr>
            <a:r>
              <a:rPr lang="zh-CN" altLang="en-US" smtClean="0"/>
              <a:t>故障检测技术</a:t>
            </a:r>
          </a:p>
          <a:p>
            <a:pPr marL="990600" lvl="1" indent="-533400" eaLnBrk="1" hangingPunct="1">
              <a:lnSpc>
                <a:spcPct val="90000"/>
              </a:lnSpc>
            </a:pPr>
            <a:r>
              <a:rPr lang="zh-CN" altLang="en-US" smtClean="0"/>
              <a:t>被动式检测是在程序中的若干位置设置检测点，等待错误征兆的出现</a:t>
            </a:r>
          </a:p>
          <a:p>
            <a:pPr marL="1371600" lvl="2" indent="-457200" eaLnBrk="1" hangingPunct="1">
              <a:lnSpc>
                <a:spcPct val="90000"/>
              </a:lnSpc>
            </a:pPr>
            <a:r>
              <a:rPr lang="zh-CN" altLang="en-US" sz="2800" smtClean="0"/>
              <a:t>需要提供与程序执行模块相分离的自动错误检测模块</a:t>
            </a:r>
          </a:p>
          <a:p>
            <a:pPr marL="990600" lvl="1" indent="-533400" eaLnBrk="1" hangingPunct="1">
              <a:lnSpc>
                <a:spcPct val="90000"/>
              </a:lnSpc>
            </a:pPr>
            <a:r>
              <a:rPr lang="zh-CN" altLang="en-US" smtClean="0"/>
              <a:t>主动式检测是对程序状态主动地进行检查；</a:t>
            </a:r>
          </a:p>
          <a:p>
            <a:pPr marL="1371600" lvl="2" indent="-457200" eaLnBrk="1" hangingPunct="1">
              <a:lnSpc>
                <a:spcPct val="90000"/>
              </a:lnSpc>
            </a:pPr>
            <a:r>
              <a:rPr lang="zh-CN" altLang="en-US" sz="2800" smtClean="0"/>
              <a:t>利用心跳判断分布式进程失效：只是指出进程</a:t>
            </a:r>
            <a:r>
              <a:rPr lang="en-US" altLang="zh-CN" sz="2800" smtClean="0"/>
              <a:t>p</a:t>
            </a:r>
            <a:r>
              <a:rPr lang="zh-CN" altLang="en-US" sz="2800" smtClean="0"/>
              <a:t>可能失效，并非精确地指出</a:t>
            </a:r>
            <a:r>
              <a:rPr lang="en-US" altLang="zh-CN" sz="2800" smtClean="0"/>
              <a:t>p</a:t>
            </a:r>
            <a:r>
              <a:rPr lang="zh-CN" altLang="en-US" sz="2800" smtClean="0"/>
              <a:t>真正失效了：不可靠的故障检测器</a:t>
            </a:r>
          </a:p>
          <a:p>
            <a:pPr marL="1371600" lvl="2" indent="-457200" eaLnBrk="1" hangingPunct="1">
              <a:lnSpc>
                <a:spcPct val="90000"/>
              </a:lnSpc>
            </a:pPr>
            <a:r>
              <a:rPr lang="en-US" altLang="zh-CN" sz="2800" smtClean="0"/>
              <a:t>eventually weak failure detector (eventually weakly complete, eventually weakly accurate)</a:t>
            </a:r>
            <a:r>
              <a:rPr lang="zh-CN" altLang="en-US" sz="2800" smtClean="0"/>
              <a:t>：这样的故障检测器在通信是可靠的、崩溃进程不超过一半的时候，能在异步系统中达成共识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故障的处理：基本手段</a:t>
            </a:r>
            <a:r>
              <a:rPr lang="en-US" altLang="zh-CN" smtClean="0"/>
              <a:t>II</a:t>
            </a:r>
          </a:p>
        </p:txBody>
      </p:sp>
      <p:sp>
        <p:nvSpPr>
          <p:cNvPr id="75779" name="Rectangle 3"/>
          <p:cNvSpPr>
            <a:spLocks noGrp="1" noChangeArrowheads="1"/>
          </p:cNvSpPr>
          <p:nvPr>
            <p:ph type="body" sz="half" idx="1"/>
          </p:nvPr>
        </p:nvSpPr>
        <p:spPr/>
        <p:txBody>
          <a:bodyPr/>
          <a:lstStyle/>
          <a:p>
            <a:pPr eaLnBrk="1" hangingPunct="1">
              <a:lnSpc>
                <a:spcPct val="90000"/>
              </a:lnSpc>
            </a:pPr>
            <a:r>
              <a:rPr lang="zh-CN" altLang="en-US" smtClean="0"/>
              <a:t>容错</a:t>
            </a:r>
            <a:r>
              <a:rPr lang="en-US" altLang="zh-CN" smtClean="0"/>
              <a:t>(</a:t>
            </a:r>
            <a:r>
              <a:rPr lang="zh-CN" altLang="en-US" smtClean="0"/>
              <a:t>故障屏蔽</a:t>
            </a:r>
            <a:r>
              <a:rPr lang="en-US" altLang="zh-CN" smtClean="0"/>
              <a:t>)</a:t>
            </a:r>
            <a:r>
              <a:rPr lang="zh-CN" altLang="en-US" smtClean="0"/>
              <a:t>：利用信息冗余、时间冗余、物理冗余</a:t>
            </a:r>
          </a:p>
          <a:p>
            <a:pPr lvl="1" eaLnBrk="1" hangingPunct="1">
              <a:lnSpc>
                <a:spcPct val="90000"/>
              </a:lnSpc>
            </a:pPr>
            <a:r>
              <a:rPr lang="zh-CN" altLang="en-US" sz="2800" smtClean="0"/>
              <a:t>通过信息冗余，例如，校验和，将通信的随机故障转化为遗漏故障</a:t>
            </a:r>
          </a:p>
          <a:p>
            <a:pPr lvl="1" eaLnBrk="1" hangingPunct="1">
              <a:lnSpc>
                <a:spcPct val="90000"/>
              </a:lnSpc>
            </a:pPr>
            <a:r>
              <a:rPr lang="zh-CN" altLang="en-US" sz="2800" smtClean="0"/>
              <a:t>通过时间冗余，例如，消息重传，事务</a:t>
            </a:r>
          </a:p>
          <a:p>
            <a:pPr lvl="1" eaLnBrk="1" hangingPunct="1">
              <a:lnSpc>
                <a:spcPct val="90000"/>
              </a:lnSpc>
            </a:pPr>
            <a:r>
              <a:rPr lang="zh-CN" altLang="en-US" sz="2800" smtClean="0"/>
              <a:t>通过物理冗余，例如，用多个进程提供一个服务，集群</a:t>
            </a:r>
          </a:p>
        </p:txBody>
      </p:sp>
      <p:sp>
        <p:nvSpPr>
          <p:cNvPr id="75780" name="Rectangle 4"/>
          <p:cNvSpPr>
            <a:spLocks noGrp="1" noChangeArrowheads="1"/>
          </p:cNvSpPr>
          <p:nvPr>
            <p:ph type="body" sz="half" idx="2"/>
          </p:nvPr>
        </p:nvSpPr>
        <p:spPr>
          <a:xfrm>
            <a:off x="4267200" y="1066800"/>
            <a:ext cx="4495800" cy="5715000"/>
          </a:xfrm>
        </p:spPr>
        <p:txBody>
          <a:bodyPr/>
          <a:lstStyle/>
          <a:p>
            <a:pPr eaLnBrk="1" hangingPunct="1">
              <a:lnSpc>
                <a:spcPct val="90000"/>
              </a:lnSpc>
            </a:pPr>
            <a:r>
              <a:rPr lang="zh-CN" altLang="en-US" smtClean="0"/>
              <a:t>故障恢复机制</a:t>
            </a:r>
          </a:p>
          <a:p>
            <a:pPr lvl="1" eaLnBrk="1" hangingPunct="1">
              <a:lnSpc>
                <a:spcPct val="90000"/>
              </a:lnSpc>
            </a:pPr>
            <a:r>
              <a:rPr lang="zh-CN" altLang="en-US" sz="2800" smtClean="0"/>
              <a:t>故障恢复包括</a:t>
            </a:r>
            <a:r>
              <a:rPr lang="en-US" altLang="zh-CN" sz="2800" smtClean="0"/>
              <a:t>4</a:t>
            </a:r>
            <a:r>
              <a:rPr lang="zh-CN" altLang="en-US" sz="2800" smtClean="0"/>
              <a:t>个步骤：</a:t>
            </a:r>
          </a:p>
          <a:p>
            <a:pPr lvl="2" eaLnBrk="1" hangingPunct="1">
              <a:lnSpc>
                <a:spcPct val="90000"/>
              </a:lnSpc>
            </a:pPr>
            <a:r>
              <a:rPr lang="zh-CN" altLang="en-US" sz="2800" smtClean="0"/>
              <a:t>故障诊断</a:t>
            </a:r>
            <a:r>
              <a:rPr lang="en-US" altLang="zh-CN" sz="2800" smtClean="0"/>
              <a:t>(fault diagnosis)</a:t>
            </a:r>
          </a:p>
          <a:p>
            <a:pPr lvl="2" eaLnBrk="1" hangingPunct="1">
              <a:lnSpc>
                <a:spcPct val="90000"/>
              </a:lnSpc>
            </a:pPr>
            <a:r>
              <a:rPr lang="zh-CN" altLang="en-US" sz="2800" smtClean="0"/>
              <a:t>故障隔离</a:t>
            </a:r>
            <a:r>
              <a:rPr lang="en-US" altLang="zh-CN" sz="2800" smtClean="0"/>
              <a:t>(fault isolation)</a:t>
            </a:r>
          </a:p>
          <a:p>
            <a:pPr lvl="2" eaLnBrk="1" hangingPunct="1">
              <a:lnSpc>
                <a:spcPct val="90000"/>
              </a:lnSpc>
            </a:pPr>
            <a:r>
              <a:rPr lang="zh-CN" altLang="en-US" sz="2800" smtClean="0"/>
              <a:t>系统重配置</a:t>
            </a:r>
            <a:r>
              <a:rPr lang="en-US" altLang="zh-CN" sz="2800" smtClean="0"/>
              <a:t>(system reconfiguration)</a:t>
            </a:r>
          </a:p>
          <a:p>
            <a:pPr lvl="2" eaLnBrk="1" hangingPunct="1">
              <a:lnSpc>
                <a:spcPct val="90000"/>
              </a:lnSpc>
            </a:pPr>
            <a:r>
              <a:rPr lang="zh-CN" altLang="en-US" sz="2800" smtClean="0"/>
              <a:t>系统重启</a:t>
            </a:r>
            <a:r>
              <a:rPr lang="en-US" altLang="zh-CN" sz="2800" smtClean="0"/>
              <a:t>(system re-initialization)</a:t>
            </a:r>
          </a:p>
          <a:p>
            <a:pPr lvl="1" eaLnBrk="1" hangingPunct="1">
              <a:lnSpc>
                <a:spcPct val="90000"/>
              </a:lnSpc>
            </a:pPr>
            <a:r>
              <a:rPr lang="zh-CN" altLang="en-US" sz="2800" smtClean="0"/>
              <a:t>故障恢复手段：</a:t>
            </a:r>
          </a:p>
          <a:p>
            <a:pPr lvl="2" eaLnBrk="1" hangingPunct="1">
              <a:lnSpc>
                <a:spcPct val="90000"/>
              </a:lnSpc>
            </a:pPr>
            <a:r>
              <a:rPr lang="zh-CN" altLang="en-US" sz="2400" smtClean="0"/>
              <a:t>进程迁移</a:t>
            </a:r>
          </a:p>
          <a:p>
            <a:pPr lvl="2" eaLnBrk="1" hangingPunct="1">
              <a:lnSpc>
                <a:spcPct val="90000"/>
              </a:lnSpc>
            </a:pPr>
            <a:r>
              <a:rPr lang="zh-CN" altLang="en-US" sz="2400" smtClean="0"/>
              <a:t>进程替换</a:t>
            </a:r>
            <a:endParaRPr lang="zh-CN" altLang="en-US"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28600"/>
            <a:ext cx="8229600" cy="715963"/>
          </a:xfrm>
        </p:spPr>
        <p:txBody>
          <a:bodyPr/>
          <a:lstStyle/>
          <a:p>
            <a:pPr eaLnBrk="1" hangingPunct="1"/>
            <a:r>
              <a:rPr lang="zh-CN" altLang="en-US" sz="4000" smtClean="0"/>
              <a:t>软件可靠性建模</a:t>
            </a:r>
          </a:p>
        </p:txBody>
      </p:sp>
      <p:sp>
        <p:nvSpPr>
          <p:cNvPr id="76803" name="Rectangle 3"/>
          <p:cNvSpPr>
            <a:spLocks noGrp="1" noChangeArrowheads="1"/>
          </p:cNvSpPr>
          <p:nvPr>
            <p:ph type="body" idx="1"/>
          </p:nvPr>
        </p:nvSpPr>
        <p:spPr>
          <a:xfrm>
            <a:off x="457200" y="990600"/>
            <a:ext cx="8229600" cy="5562600"/>
          </a:xfrm>
        </p:spPr>
        <p:txBody>
          <a:bodyPr/>
          <a:lstStyle/>
          <a:p>
            <a:pPr eaLnBrk="1" hangingPunct="1"/>
            <a:r>
              <a:rPr lang="zh-CN" altLang="en-US" smtClean="0"/>
              <a:t>目的：预测软件可靠性，估计故障存在的数量、未来的发生率和后果</a:t>
            </a:r>
          </a:p>
          <a:p>
            <a:pPr eaLnBrk="1" hangingPunct="1"/>
            <a:r>
              <a:rPr lang="zh-CN" altLang="en-US" smtClean="0"/>
              <a:t>手段：利用已有的失效数据，根据对软件失效行为的假设，采用一定的数学方法建立软件可靠性模型的过程</a:t>
            </a:r>
          </a:p>
          <a:p>
            <a:pPr eaLnBrk="1" hangingPunct="1"/>
            <a:r>
              <a:rPr lang="zh-CN" altLang="en-US" smtClean="0"/>
              <a:t>已有方法：马尔科夫过程、随机时序分析和人工神经网络等</a:t>
            </a:r>
          </a:p>
          <a:p>
            <a:pPr eaLnBrk="1" hangingPunct="1"/>
            <a:r>
              <a:rPr lang="zh-CN" altLang="en-US" smtClean="0"/>
              <a:t>植入模型：在软件中“植入”已知的错误</a:t>
            </a:r>
            <a:r>
              <a:rPr lang="en-US" altLang="zh-CN" smtClean="0"/>
              <a:t>N</a:t>
            </a:r>
            <a:r>
              <a:rPr lang="en-US" altLang="zh-CN" baseline="-25000" smtClean="0"/>
              <a:t>t</a:t>
            </a:r>
            <a:r>
              <a:rPr lang="zh-CN" altLang="en-US" smtClean="0"/>
              <a:t>，并计算发现的植入错误数</a:t>
            </a:r>
            <a:r>
              <a:rPr lang="en-US" altLang="zh-CN" smtClean="0"/>
              <a:t>n</a:t>
            </a:r>
            <a:r>
              <a:rPr lang="en-US" altLang="zh-CN" baseline="-25000" smtClean="0"/>
              <a:t>t</a:t>
            </a:r>
            <a:r>
              <a:rPr lang="zh-CN" altLang="en-US" smtClean="0"/>
              <a:t>与发现的实际错误数</a:t>
            </a:r>
            <a:r>
              <a:rPr lang="en-US" altLang="zh-CN" smtClean="0"/>
              <a:t>(n+n</a:t>
            </a:r>
            <a:r>
              <a:rPr lang="en-US" altLang="zh-CN" baseline="-25000" smtClean="0"/>
              <a:t>t</a:t>
            </a:r>
            <a:r>
              <a:rPr lang="en-US" altLang="zh-CN" smtClean="0"/>
              <a:t>)</a:t>
            </a:r>
            <a:r>
              <a:rPr lang="zh-CN" altLang="en-US" smtClean="0"/>
              <a:t>之比而开发出的模型</a:t>
            </a:r>
          </a:p>
        </p:txBody>
      </p:sp>
      <p:sp>
        <p:nvSpPr>
          <p:cNvPr id="76804" name="Rectangle 4"/>
          <p:cNvSpPr>
            <a:spLocks noChangeArrowheads="1"/>
          </p:cNvSpPr>
          <p:nvPr/>
        </p:nvSpPr>
        <p:spPr bwMode="auto">
          <a:xfrm>
            <a:off x="0" y="3232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1800">
              <a:latin typeface="Arial" charset="0"/>
            </a:endParaRPr>
          </a:p>
        </p:txBody>
      </p:sp>
      <p:graphicFrame>
        <p:nvGraphicFramePr>
          <p:cNvPr id="76805" name="Object 5"/>
          <p:cNvGraphicFramePr>
            <a:graphicFrameLocks noChangeAspect="1"/>
          </p:cNvGraphicFramePr>
          <p:nvPr/>
        </p:nvGraphicFramePr>
        <p:xfrm>
          <a:off x="6705600" y="5715000"/>
          <a:ext cx="1676400" cy="838200"/>
        </p:xfrm>
        <a:graphic>
          <a:graphicData uri="http://schemas.openxmlformats.org/presentationml/2006/ole">
            <mc:AlternateContent xmlns:mc="http://schemas.openxmlformats.org/markup-compatibility/2006">
              <mc:Choice xmlns:v="urn:schemas-microsoft-com:vml" Requires="v">
                <p:oleObj spid="_x0000_s76806" name="Equation" r:id="rId4" imgW="698197" imgH="393529" progId="Equation.DSMT4">
                  <p:embed/>
                </p:oleObj>
              </mc:Choice>
              <mc:Fallback>
                <p:oleObj name="Equation" r:id="rId4" imgW="698197" imgH="39352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57150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86755" name="Rectangle 3"/>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安全模型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86755"/>
                                        </p:tgtEl>
                                        <p:attrNameLst>
                                          <p:attrName>style.visibility</p:attrName>
                                        </p:attrNameLst>
                                      </p:cBhvr>
                                      <p:to>
                                        <p:strVal val="visible"/>
                                      </p:to>
                                    </p:set>
                                    <p:anim calcmode="lin" valueType="num">
                                      <p:cBhvr>
                                        <p:cTn id="7" dur="500" fill="hold"/>
                                        <p:tgtEl>
                                          <p:spTgt spid="586755"/>
                                        </p:tgtEl>
                                        <p:attrNameLst>
                                          <p:attrName>ppt_w</p:attrName>
                                        </p:attrNameLst>
                                      </p:cBhvr>
                                      <p:tavLst>
                                        <p:tav tm="0">
                                          <p:val>
                                            <p:fltVal val="0"/>
                                          </p:val>
                                        </p:tav>
                                        <p:tav tm="100000">
                                          <p:val>
                                            <p:strVal val="#ppt_w"/>
                                          </p:val>
                                        </p:tav>
                                      </p:tavLst>
                                    </p:anim>
                                    <p:anim calcmode="lin" valueType="num">
                                      <p:cBhvr>
                                        <p:cTn id="8" dur="500" fill="hold"/>
                                        <p:tgtEl>
                                          <p:spTgt spid="586755"/>
                                        </p:tgtEl>
                                        <p:attrNameLst>
                                          <p:attrName>ppt_h</p:attrName>
                                        </p:attrNameLst>
                                      </p:cBhvr>
                                      <p:tavLst>
                                        <p:tav tm="0">
                                          <p:val>
                                            <p:fltVal val="0"/>
                                          </p:val>
                                        </p:tav>
                                        <p:tav tm="100000">
                                          <p:val>
                                            <p:strVal val="#ppt_h"/>
                                          </p:val>
                                        </p:tav>
                                      </p:tavLst>
                                    </p:anim>
                                    <p:anim calcmode="lin" valueType="num">
                                      <p:cBhvr>
                                        <p:cTn id="9" dur="500" fill="hold"/>
                                        <p:tgtEl>
                                          <p:spTgt spid="586755"/>
                                        </p:tgtEl>
                                        <p:attrNameLst>
                                          <p:attrName>ppt_x</p:attrName>
                                        </p:attrNameLst>
                                      </p:cBhvr>
                                      <p:tavLst>
                                        <p:tav tm="0">
                                          <p:val>
                                            <p:fltVal val="0.5"/>
                                          </p:val>
                                        </p:tav>
                                        <p:tav tm="100000">
                                          <p:val>
                                            <p:strVal val="#ppt_x"/>
                                          </p:val>
                                        </p:tav>
                                      </p:tavLst>
                                    </p:anim>
                                    <p:anim calcmode="lin" valueType="num">
                                      <p:cBhvr>
                                        <p:cTn id="10" dur="500" fill="hold"/>
                                        <p:tgtEl>
                                          <p:spTgt spid="58675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安全模型</a:t>
            </a:r>
          </a:p>
        </p:txBody>
      </p:sp>
      <p:sp>
        <p:nvSpPr>
          <p:cNvPr id="78851" name="Rectangle 3"/>
          <p:cNvSpPr>
            <a:spLocks noGrp="1" noChangeArrowheads="1"/>
          </p:cNvSpPr>
          <p:nvPr>
            <p:ph type="body" idx="1"/>
          </p:nvPr>
        </p:nvSpPr>
        <p:spPr/>
        <p:txBody>
          <a:bodyPr/>
          <a:lstStyle/>
          <a:p>
            <a:pPr eaLnBrk="1" hangingPunct="1"/>
            <a:r>
              <a:rPr lang="zh-CN" altLang="en-US" sz="2800" smtClean="0"/>
              <a:t>分布式系统的安全：使进程和用于进程交互的通道获得安全，并保护所封装的对象不被未经授权的访问</a:t>
            </a:r>
          </a:p>
          <a:p>
            <a:pPr eaLnBrk="1" hangingPunct="1"/>
            <a:r>
              <a:rPr lang="zh-CN" altLang="en-US" sz="2800" smtClean="0"/>
              <a:t>识别安全威胁：包括对进程的威胁、对通信通道的威胁</a:t>
            </a:r>
          </a:p>
          <a:p>
            <a:pPr lvl="1" eaLnBrk="1" hangingPunct="1"/>
            <a:r>
              <a:rPr lang="zh-CN" altLang="en-US" sz="2400" smtClean="0"/>
              <a:t>对进程的威胁：对消息源缺乏可靠的知识是对服务器和客户正确工作的一个威胁</a:t>
            </a:r>
          </a:p>
          <a:p>
            <a:pPr lvl="1" eaLnBrk="1" hangingPunct="1"/>
            <a:r>
              <a:rPr lang="zh-CN" altLang="en-US" sz="2400" smtClean="0"/>
              <a:t>对通信通道的威胁：一个敌人在网络和网关上能拷贝、改变或插入消息；另一种形式的攻击是试图保存消息的拷贝并在以后重放，即反复重用同一消息；敌人通过超量地、无意义地调用服务或在网络上进行消息传递，干扰授权用户的活动，导致物理资源</a:t>
            </a:r>
            <a:r>
              <a:rPr lang="en-US" altLang="zh-CN" sz="2400" smtClean="0"/>
              <a:t>(</a:t>
            </a:r>
            <a:r>
              <a:rPr lang="zh-CN" altLang="en-US" sz="2400" smtClean="0"/>
              <a:t>网络带宽，服务器处理能力</a:t>
            </a:r>
            <a:r>
              <a:rPr lang="en-US" altLang="zh-CN" sz="2400" smtClean="0"/>
              <a:t>)</a:t>
            </a:r>
            <a:r>
              <a:rPr lang="zh-CN" altLang="en-US" sz="2400" smtClean="0"/>
              <a:t>的过载</a:t>
            </a:r>
            <a:r>
              <a:rPr lang="en-US" altLang="zh-CN" sz="2400" smtClean="0"/>
              <a:t>—</a:t>
            </a:r>
            <a:r>
              <a:rPr lang="zh-CN" altLang="en-US" sz="2400" smtClean="0"/>
              <a:t>服务拒绝</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28600"/>
            <a:ext cx="8229600" cy="762000"/>
          </a:xfrm>
        </p:spPr>
        <p:txBody>
          <a:bodyPr/>
          <a:lstStyle/>
          <a:p>
            <a:pPr eaLnBrk="1" hangingPunct="1"/>
            <a:r>
              <a:rPr lang="zh-CN" altLang="en-US" smtClean="0"/>
              <a:t>解除安全威胁</a:t>
            </a:r>
            <a:r>
              <a:rPr lang="en-US" altLang="zh-CN" smtClean="0"/>
              <a:t>-I</a:t>
            </a:r>
          </a:p>
        </p:txBody>
      </p:sp>
      <p:sp>
        <p:nvSpPr>
          <p:cNvPr id="79875" name="Rectangle 3"/>
          <p:cNvSpPr>
            <a:spLocks noGrp="1" noChangeArrowheads="1"/>
          </p:cNvSpPr>
          <p:nvPr>
            <p:ph type="body" idx="1"/>
          </p:nvPr>
        </p:nvSpPr>
        <p:spPr>
          <a:xfrm>
            <a:off x="457200" y="1066800"/>
            <a:ext cx="8229600" cy="5697538"/>
          </a:xfrm>
        </p:spPr>
        <p:txBody>
          <a:bodyPr/>
          <a:lstStyle/>
          <a:p>
            <a:pPr eaLnBrk="1" hangingPunct="1">
              <a:lnSpc>
                <a:spcPct val="90000"/>
              </a:lnSpc>
            </a:pPr>
            <a:r>
              <a:rPr lang="zh-CN" altLang="en-US" sz="2400" smtClean="0"/>
              <a:t>安全策略</a:t>
            </a:r>
            <a:r>
              <a:rPr lang="en-US" altLang="zh-CN" sz="2400" smtClean="0"/>
              <a:t>(Security policy)</a:t>
            </a:r>
            <a:r>
              <a:rPr lang="zh-CN" altLang="en-US" sz="2400" smtClean="0"/>
              <a:t>，是指制定的一些用于安全的规则，例如，如何进行访问控制的规则，安全策略一般与系统的使用者密切相关；</a:t>
            </a:r>
          </a:p>
          <a:p>
            <a:pPr eaLnBrk="1" hangingPunct="1">
              <a:lnSpc>
                <a:spcPct val="90000"/>
              </a:lnSpc>
            </a:pPr>
            <a:r>
              <a:rPr lang="zh-CN" altLang="en-US" sz="2400" smtClean="0"/>
              <a:t>安全机制</a:t>
            </a:r>
            <a:r>
              <a:rPr lang="en-US" altLang="zh-CN" sz="2400" smtClean="0"/>
              <a:t>(Security mechanism)</a:t>
            </a:r>
            <a:r>
              <a:rPr lang="zh-CN" altLang="en-US" sz="2400" smtClean="0"/>
              <a:t>，是实现安全策略的软硬件设施，一般包括身份认证</a:t>
            </a:r>
            <a:r>
              <a:rPr lang="en-US" altLang="zh-CN" sz="2400" smtClean="0"/>
              <a:t>(Authentication)</a:t>
            </a:r>
            <a:r>
              <a:rPr lang="zh-CN" altLang="en-US" sz="2400" smtClean="0"/>
              <a:t>、访问控制</a:t>
            </a:r>
            <a:r>
              <a:rPr lang="en-US" altLang="zh-CN" sz="2400" smtClean="0"/>
              <a:t>(Access Control)</a:t>
            </a:r>
            <a:r>
              <a:rPr lang="zh-CN" altLang="en-US" sz="2400" smtClean="0"/>
              <a:t>和审计</a:t>
            </a:r>
            <a:r>
              <a:rPr lang="en-US" altLang="zh-CN" sz="2400" smtClean="0"/>
              <a:t>(Audit)</a:t>
            </a:r>
            <a:r>
              <a:rPr lang="zh-CN" altLang="en-US" sz="2400" smtClean="0"/>
              <a:t>等安全服务；</a:t>
            </a:r>
          </a:p>
          <a:p>
            <a:pPr eaLnBrk="1" hangingPunct="1">
              <a:lnSpc>
                <a:spcPct val="90000"/>
              </a:lnSpc>
            </a:pPr>
            <a:r>
              <a:rPr lang="zh-CN" altLang="en-US" sz="2400" smtClean="0"/>
              <a:t>系统的安全机制要解决的问题是：系统的私密性和完整性</a:t>
            </a:r>
          </a:p>
          <a:p>
            <a:pPr lvl="1" eaLnBrk="1" hangingPunct="1">
              <a:lnSpc>
                <a:spcPct val="90000"/>
              </a:lnSpc>
            </a:pPr>
            <a:r>
              <a:rPr lang="zh-CN" altLang="en-US" sz="2400" smtClean="0"/>
              <a:t>私密性：指只有经过授权的合法用户才能访问信息。信息不会被窃取，也不会由于间接的逻辑推理或由于合法用户故意或无意的充当中介而非法泄露</a:t>
            </a:r>
          </a:p>
          <a:p>
            <a:pPr lvl="1" eaLnBrk="1" hangingPunct="1">
              <a:lnSpc>
                <a:spcPct val="90000"/>
              </a:lnSpc>
            </a:pPr>
            <a:r>
              <a:rPr lang="zh-CN" altLang="en-US" sz="2400" smtClean="0"/>
              <a:t>完整性：指信息必须被保护而不会被恶意或无意的修改，包括篡改或破坏数据</a:t>
            </a:r>
          </a:p>
          <a:p>
            <a:pPr lvl="1" eaLnBrk="1" hangingPunct="1">
              <a:lnSpc>
                <a:spcPct val="90000"/>
              </a:lnSpc>
            </a:pPr>
            <a:r>
              <a:rPr lang="zh-CN" altLang="en-US" sz="2400" smtClean="0"/>
              <a:t>有时还会提到可用性，可用性指能防止或及时修复因软硬件系统错误所造成的恶性破坏，使系统随时保持可用状态</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z="4000" smtClean="0"/>
              <a:t>解除安全威胁</a:t>
            </a:r>
            <a:r>
              <a:rPr lang="en-US" altLang="zh-CN" sz="4000" smtClean="0"/>
              <a:t>-II</a:t>
            </a:r>
          </a:p>
        </p:txBody>
      </p:sp>
      <p:sp>
        <p:nvSpPr>
          <p:cNvPr id="80899" name="Rectangle 3"/>
          <p:cNvSpPr>
            <a:spLocks noGrp="1" noChangeArrowheads="1"/>
          </p:cNvSpPr>
          <p:nvPr>
            <p:ph type="body" idx="1"/>
          </p:nvPr>
        </p:nvSpPr>
        <p:spPr/>
        <p:txBody>
          <a:bodyPr/>
          <a:lstStyle/>
          <a:p>
            <a:pPr eaLnBrk="1" hangingPunct="1"/>
            <a:r>
              <a:rPr lang="zh-CN" altLang="en-US" smtClean="0"/>
              <a:t>身份认证：最常用的身份认证方式是用户名加口令。</a:t>
            </a:r>
          </a:p>
          <a:p>
            <a:pPr eaLnBrk="1" hangingPunct="1"/>
            <a:r>
              <a:rPr lang="zh-CN" altLang="en-US" smtClean="0"/>
              <a:t>访问控制：根据预定义的访问权限控制对象的访问</a:t>
            </a:r>
            <a:r>
              <a:rPr lang="zh-CN" altLang="en-US" sz="2800" smtClean="0"/>
              <a:t> </a:t>
            </a:r>
          </a:p>
          <a:p>
            <a:pPr lvl="1" eaLnBrk="1" hangingPunct="1"/>
            <a:r>
              <a:rPr lang="en-US" altLang="zh-CN" sz="3200" smtClean="0"/>
              <a:t>DAC (Discretionary access controls</a:t>
            </a:r>
            <a:r>
              <a:rPr lang="zh-CN" altLang="en-US" sz="3200" smtClean="0"/>
              <a:t>，自主访问控制方法</a:t>
            </a:r>
            <a:r>
              <a:rPr lang="en-US" altLang="zh-CN" sz="3200" smtClean="0"/>
              <a:t>)</a:t>
            </a:r>
          </a:p>
          <a:p>
            <a:pPr lvl="1" eaLnBrk="1" hangingPunct="1"/>
            <a:r>
              <a:rPr lang="en-US" altLang="zh-CN" sz="3200" smtClean="0"/>
              <a:t>MAC (Mandatory access controls</a:t>
            </a:r>
            <a:r>
              <a:rPr lang="zh-CN" altLang="en-US" sz="3200" smtClean="0"/>
              <a:t>，强制访问控制方法</a:t>
            </a:r>
            <a:r>
              <a:rPr lang="en-US" altLang="zh-CN" sz="3200" smtClean="0"/>
              <a:t>)</a:t>
            </a:r>
          </a:p>
          <a:p>
            <a:pPr lvl="1" eaLnBrk="1" hangingPunct="1"/>
            <a:r>
              <a:rPr lang="en-US" altLang="zh-CN" sz="3200" smtClean="0"/>
              <a:t>RBAC (Role-based access control</a:t>
            </a:r>
            <a:r>
              <a:rPr lang="zh-CN" altLang="en-US" sz="3200" smtClean="0"/>
              <a:t>，基于角色的访问控制</a:t>
            </a:r>
            <a:r>
              <a:rPr lang="en-US" altLang="zh-CN" sz="3200" smtClean="0"/>
              <a:t>)</a:t>
            </a:r>
            <a:endParaRPr lang="en-US" altLang="zh-CN"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解除安全威胁</a:t>
            </a:r>
            <a:r>
              <a:rPr lang="en-US" altLang="zh-CN" smtClean="0"/>
              <a:t>-III</a:t>
            </a:r>
          </a:p>
        </p:txBody>
      </p:sp>
      <p:sp>
        <p:nvSpPr>
          <p:cNvPr id="81923" name="Rectangle 3"/>
          <p:cNvSpPr>
            <a:spLocks noGrp="1" noChangeArrowheads="1"/>
          </p:cNvSpPr>
          <p:nvPr>
            <p:ph type="body" idx="1"/>
          </p:nvPr>
        </p:nvSpPr>
        <p:spPr/>
        <p:txBody>
          <a:bodyPr/>
          <a:lstStyle/>
          <a:p>
            <a:pPr eaLnBrk="1" hangingPunct="1"/>
            <a:r>
              <a:rPr lang="zh-CN" altLang="en-US" sz="2800" smtClean="0"/>
              <a:t>使用通信安全通道 </a:t>
            </a:r>
          </a:p>
          <a:p>
            <a:pPr lvl="1" eaLnBrk="1" hangingPunct="1"/>
            <a:r>
              <a:rPr lang="zh-CN" altLang="en-US" smtClean="0"/>
              <a:t>一个安全通道有下列特性：每个进程知道其他正在执行的进程所代表的委托方身份</a:t>
            </a:r>
          </a:p>
          <a:p>
            <a:pPr lvl="1" eaLnBrk="1" hangingPunct="1"/>
            <a:r>
              <a:rPr lang="zh-CN" altLang="en-US" smtClean="0"/>
              <a:t>如果客户和服务器通过安全通道通信，那么服务器要知道发起调用的委托方身份，并能在执行操作之前检查它们的访问权限。这使得服务器能正确地保护它的对象，使得客户相信它是从真实的服务器上接收到结果</a:t>
            </a:r>
          </a:p>
          <a:p>
            <a:pPr lvl="1" eaLnBrk="1" hangingPunct="1"/>
            <a:r>
              <a:rPr lang="zh-CN" altLang="en-US" smtClean="0"/>
              <a:t>安全通道确保在其上传递的数据的私密性和完整性</a:t>
            </a:r>
          </a:p>
          <a:p>
            <a:pPr lvl="1" eaLnBrk="1" hangingPunct="1"/>
            <a:r>
              <a:rPr lang="zh-CN" altLang="en-US" smtClean="0"/>
              <a:t>每个消息被追加一个物理的或逻辑的时间戳，以防止消息被重放或重排序</a:t>
            </a:r>
            <a:endParaRPr lang="zh-CN" altLang="en-US" sz="2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838200"/>
          </a:xfrm>
        </p:spPr>
        <p:txBody>
          <a:bodyPr/>
          <a:lstStyle/>
          <a:p>
            <a:pPr eaLnBrk="1" hangingPunct="1"/>
            <a:r>
              <a:rPr lang="zh-CN" altLang="en-US" sz="4000" smtClean="0"/>
              <a:t>物理模型</a:t>
            </a:r>
          </a:p>
        </p:txBody>
      </p:sp>
      <p:sp>
        <p:nvSpPr>
          <p:cNvPr id="9219" name="Rectangle 3"/>
          <p:cNvSpPr>
            <a:spLocks noGrp="1" noChangeArrowheads="1"/>
          </p:cNvSpPr>
          <p:nvPr>
            <p:ph type="body" idx="1"/>
          </p:nvPr>
        </p:nvSpPr>
        <p:spPr>
          <a:xfrm>
            <a:off x="152400" y="838200"/>
            <a:ext cx="8229600" cy="1752600"/>
          </a:xfrm>
        </p:spPr>
        <p:txBody>
          <a:bodyPr/>
          <a:lstStyle/>
          <a:p>
            <a:pPr eaLnBrk="1" hangingPunct="1">
              <a:lnSpc>
                <a:spcPct val="90000"/>
              </a:lnSpc>
            </a:pPr>
            <a:r>
              <a:rPr lang="zh-CN" altLang="en-US" sz="2800" smtClean="0"/>
              <a:t>一组联网的可扩展的计算机节点</a:t>
            </a:r>
          </a:p>
          <a:p>
            <a:pPr lvl="1" eaLnBrk="1" hangingPunct="1">
              <a:lnSpc>
                <a:spcPct val="90000"/>
              </a:lnSpc>
            </a:pPr>
            <a:r>
              <a:rPr lang="zh-CN" altLang="en-US" sz="2400" smtClean="0"/>
              <a:t>静止节点</a:t>
            </a:r>
            <a:r>
              <a:rPr lang="zh-CN" altLang="en-US" sz="2400" smtClean="0">
                <a:sym typeface="Wingdings" pitchFamily="2" charset="2"/>
              </a:rPr>
              <a:t></a:t>
            </a:r>
            <a:r>
              <a:rPr lang="zh-CN" altLang="en-US" sz="2400" smtClean="0"/>
              <a:t>移动节点 </a:t>
            </a:r>
          </a:p>
          <a:p>
            <a:pPr lvl="1" eaLnBrk="1" hangingPunct="1">
              <a:lnSpc>
                <a:spcPct val="90000"/>
              </a:lnSpc>
            </a:pPr>
            <a:r>
              <a:rPr lang="zh-CN" altLang="en-US" sz="2400" smtClean="0"/>
              <a:t>分立的节点</a:t>
            </a:r>
            <a:r>
              <a:rPr lang="zh-CN" altLang="en-US" sz="2400" smtClean="0">
                <a:sym typeface="Wingdings" pitchFamily="2" charset="2"/>
              </a:rPr>
              <a:t></a:t>
            </a:r>
            <a:r>
              <a:rPr lang="zh-CN" altLang="en-US" sz="2400" smtClean="0"/>
              <a:t>嵌入到其他物理实体内的节点 </a:t>
            </a:r>
          </a:p>
          <a:p>
            <a:pPr lvl="1" eaLnBrk="1" hangingPunct="1">
              <a:lnSpc>
                <a:spcPct val="90000"/>
              </a:lnSpc>
            </a:pPr>
            <a:r>
              <a:rPr lang="zh-CN" altLang="en-US" sz="2400" smtClean="0"/>
              <a:t>自治的节点</a:t>
            </a:r>
            <a:r>
              <a:rPr lang="zh-CN" altLang="en-US" sz="2400" smtClean="0">
                <a:sym typeface="Wingdings" pitchFamily="2" charset="2"/>
              </a:rPr>
              <a:t></a:t>
            </a:r>
            <a:r>
              <a:rPr lang="zh-CN" altLang="en-US" sz="2400" smtClean="0"/>
              <a:t>一组节点共同协作</a:t>
            </a:r>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5600"/>
            <a:ext cx="624205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7"/>
          <p:cNvSpPr txBox="1">
            <a:spLocks noChangeArrowheads="1"/>
          </p:cNvSpPr>
          <p:nvPr/>
        </p:nvSpPr>
        <p:spPr bwMode="auto">
          <a:xfrm>
            <a:off x="6096000" y="2411413"/>
            <a:ext cx="3048000" cy="444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200">
                <a:latin typeface="Arial" charset="0"/>
              </a:rPr>
              <a:t>e.g. Google</a:t>
            </a:r>
            <a:r>
              <a:rPr lang="zh-CN" altLang="en-US" sz="2200">
                <a:latin typeface="Arial" charset="0"/>
              </a:rPr>
              <a:t>的物理模型： </a:t>
            </a:r>
          </a:p>
          <a:p>
            <a:pPr eaLnBrk="1" hangingPunct="1">
              <a:spcBef>
                <a:spcPct val="0"/>
              </a:spcBef>
            </a:pPr>
            <a:r>
              <a:rPr lang="zh-CN" altLang="en-US" sz="2200">
                <a:latin typeface="Arial" charset="0"/>
              </a:rPr>
              <a:t>在每个机架上安放</a:t>
            </a:r>
            <a:r>
              <a:rPr lang="en-US" altLang="zh-CN" sz="2200">
                <a:latin typeface="Arial" charset="0"/>
              </a:rPr>
              <a:t>40</a:t>
            </a:r>
            <a:r>
              <a:rPr lang="zh-CN" altLang="en-US" sz="2200">
                <a:latin typeface="Arial" charset="0"/>
              </a:rPr>
              <a:t>到</a:t>
            </a:r>
            <a:r>
              <a:rPr lang="en-US" altLang="zh-CN" sz="2200">
                <a:latin typeface="Arial" charset="0"/>
              </a:rPr>
              <a:t>80</a:t>
            </a:r>
            <a:r>
              <a:rPr lang="zh-CN" altLang="en-US" sz="2200">
                <a:latin typeface="Arial" charset="0"/>
              </a:rPr>
              <a:t>台商用</a:t>
            </a:r>
            <a:r>
              <a:rPr lang="en-US" altLang="zh-CN" sz="2200">
                <a:latin typeface="Arial" charset="0"/>
              </a:rPr>
              <a:t>PC</a:t>
            </a:r>
            <a:r>
              <a:rPr lang="zh-CN" altLang="en-US" sz="2200">
                <a:latin typeface="Arial" charset="0"/>
              </a:rPr>
              <a:t>。每个机架有一台以太网交换机，提供机架之间和到机房之外的连接；</a:t>
            </a:r>
          </a:p>
          <a:p>
            <a:pPr eaLnBrk="1" hangingPunct="1">
              <a:spcBef>
                <a:spcPct val="0"/>
              </a:spcBef>
            </a:pPr>
            <a:r>
              <a:rPr lang="zh-CN" altLang="en-US" sz="2200">
                <a:latin typeface="Arial" charset="0"/>
              </a:rPr>
              <a:t>机架被组织成集群，一个集群通常由</a:t>
            </a:r>
            <a:r>
              <a:rPr lang="en-US" altLang="zh-CN" sz="2200">
                <a:latin typeface="Arial" charset="0"/>
              </a:rPr>
              <a:t>30</a:t>
            </a:r>
            <a:r>
              <a:rPr lang="zh-CN" altLang="en-US" sz="2200">
                <a:latin typeface="Arial" charset="0"/>
              </a:rPr>
              <a:t>个或更多的机架和两个高带宽交换机组成  </a:t>
            </a:r>
          </a:p>
          <a:p>
            <a:pPr eaLnBrk="1" hangingPunct="1">
              <a:spcBef>
                <a:spcPct val="0"/>
              </a:spcBef>
            </a:pPr>
            <a:r>
              <a:rPr lang="zh-CN" altLang="en-US" sz="2200">
                <a:latin typeface="Arial" charset="0"/>
              </a:rPr>
              <a:t>集群被安置在</a:t>
            </a:r>
            <a:r>
              <a:rPr lang="en-US" altLang="zh-CN" sz="2200">
                <a:latin typeface="Arial" charset="0"/>
              </a:rPr>
              <a:t>Google</a:t>
            </a:r>
            <a:r>
              <a:rPr lang="zh-CN" altLang="en-US" sz="2200">
                <a:latin typeface="Arial" charset="0"/>
              </a:rPr>
              <a:t>遍布全世界的数据中心中</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hidden">
          <a:xfrm>
            <a:off x="1295400" y="1524000"/>
            <a:ext cx="7848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endParaRPr lang="en-GB" altLang="zh-CN" sz="2400"/>
          </a:p>
        </p:txBody>
      </p:sp>
      <p:sp>
        <p:nvSpPr>
          <p:cNvPr id="588803" name="Rectangle 3"/>
          <p:cNvSpPr>
            <a:spLocks noChangeArrowheads="1"/>
          </p:cNvSpPr>
          <p:nvPr/>
        </p:nvSpPr>
        <p:spPr bwMode="auto">
          <a:xfrm>
            <a:off x="1447800" y="1828800"/>
            <a:ext cx="7467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Times New Roman" pitchFamily="18" charset="0"/>
                <a:ea typeface="宋体" pitchFamily="2" charset="-122"/>
              </a:defRPr>
            </a:lvl1pPr>
            <a:lvl2pPr marL="742950" indent="-285750">
              <a:spcBef>
                <a:spcPct val="20000"/>
              </a:spcBef>
              <a:buChar char="–"/>
              <a:defRPr sz="2800">
                <a:solidFill>
                  <a:schemeClr val="tx1"/>
                </a:solidFill>
                <a:latin typeface="Times New Roman" pitchFamily="18" charset="0"/>
                <a:ea typeface="宋体" pitchFamily="2" charset="-122"/>
              </a:defRPr>
            </a:lvl2pPr>
            <a:lvl3pPr marL="1143000" indent="-228600">
              <a:spcBef>
                <a:spcPct val="20000"/>
              </a:spcBef>
              <a:buChar char="•"/>
              <a:defRPr sz="2400">
                <a:solidFill>
                  <a:schemeClr val="tx1"/>
                </a:solidFill>
                <a:latin typeface="Times New Roman" pitchFamily="18" charset="0"/>
                <a:ea typeface="宋体" pitchFamily="2" charset="-122"/>
              </a:defRPr>
            </a:lvl3pPr>
            <a:lvl4pPr marL="1600200" indent="-228600">
              <a:spcBef>
                <a:spcPct val="20000"/>
              </a:spcBef>
              <a:buChar char="–"/>
              <a:defRPr sz="2000">
                <a:solidFill>
                  <a:schemeClr val="tx1"/>
                </a:solidFill>
                <a:latin typeface="Times New Roman" pitchFamily="18" charset="0"/>
                <a:ea typeface="宋体" pitchFamily="2" charset="-122"/>
              </a:defRPr>
            </a:lvl4pPr>
            <a:lvl5pPr marL="2057400" indent="-22860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AU" sz="4400" b="1">
                <a:solidFill>
                  <a:schemeClr val="bg1"/>
                </a:solidFill>
                <a:latin typeface="Arial" charset="0"/>
              </a:rPr>
              <a:t>数据模型</a:t>
            </a:r>
            <a:endParaRPr lang="zh-CN" altLang="en-US" sz="4400" b="1">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88803"/>
                                        </p:tgtEl>
                                        <p:attrNameLst>
                                          <p:attrName>style.visibility</p:attrName>
                                        </p:attrNameLst>
                                      </p:cBhvr>
                                      <p:to>
                                        <p:strVal val="visible"/>
                                      </p:to>
                                    </p:set>
                                    <p:anim calcmode="lin" valueType="num">
                                      <p:cBhvr>
                                        <p:cTn id="7" dur="500" fill="hold"/>
                                        <p:tgtEl>
                                          <p:spTgt spid="588803"/>
                                        </p:tgtEl>
                                        <p:attrNameLst>
                                          <p:attrName>ppt_w</p:attrName>
                                        </p:attrNameLst>
                                      </p:cBhvr>
                                      <p:tavLst>
                                        <p:tav tm="0">
                                          <p:val>
                                            <p:fltVal val="0"/>
                                          </p:val>
                                        </p:tav>
                                        <p:tav tm="100000">
                                          <p:val>
                                            <p:strVal val="#ppt_w"/>
                                          </p:val>
                                        </p:tav>
                                      </p:tavLst>
                                    </p:anim>
                                    <p:anim calcmode="lin" valueType="num">
                                      <p:cBhvr>
                                        <p:cTn id="8" dur="500" fill="hold"/>
                                        <p:tgtEl>
                                          <p:spTgt spid="588803"/>
                                        </p:tgtEl>
                                        <p:attrNameLst>
                                          <p:attrName>ppt_h</p:attrName>
                                        </p:attrNameLst>
                                      </p:cBhvr>
                                      <p:tavLst>
                                        <p:tav tm="0">
                                          <p:val>
                                            <p:fltVal val="0"/>
                                          </p:val>
                                        </p:tav>
                                        <p:tav tm="100000">
                                          <p:val>
                                            <p:strVal val="#ppt_h"/>
                                          </p:val>
                                        </p:tav>
                                      </p:tavLst>
                                    </p:anim>
                                    <p:anim calcmode="lin" valueType="num">
                                      <p:cBhvr>
                                        <p:cTn id="9" dur="500" fill="hold"/>
                                        <p:tgtEl>
                                          <p:spTgt spid="588803"/>
                                        </p:tgtEl>
                                        <p:attrNameLst>
                                          <p:attrName>ppt_x</p:attrName>
                                        </p:attrNameLst>
                                      </p:cBhvr>
                                      <p:tavLst>
                                        <p:tav tm="0">
                                          <p:val>
                                            <p:fltVal val="0.5"/>
                                          </p:val>
                                        </p:tav>
                                        <p:tav tm="100000">
                                          <p:val>
                                            <p:strVal val="#ppt_x"/>
                                          </p:val>
                                        </p:tav>
                                      </p:tavLst>
                                    </p:anim>
                                    <p:anim calcmode="lin" valueType="num">
                                      <p:cBhvr>
                                        <p:cTn id="10" dur="500" fill="hold"/>
                                        <p:tgtEl>
                                          <p:spTgt spid="58880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数据模型</a:t>
            </a:r>
          </a:p>
        </p:txBody>
      </p:sp>
      <p:sp>
        <p:nvSpPr>
          <p:cNvPr id="83971" name="Rectangle 3"/>
          <p:cNvSpPr>
            <a:spLocks noGrp="1" noChangeArrowheads="1"/>
          </p:cNvSpPr>
          <p:nvPr>
            <p:ph type="body" idx="1"/>
          </p:nvPr>
        </p:nvSpPr>
        <p:spPr/>
        <p:txBody>
          <a:bodyPr/>
          <a:lstStyle/>
          <a:p>
            <a:r>
              <a:rPr lang="zh-CN" altLang="en-US" smtClean="0"/>
              <a:t>数据模型刻画数据的组织和访问方式</a:t>
            </a:r>
          </a:p>
          <a:p>
            <a:pPr lvl="1"/>
            <a:r>
              <a:rPr lang="zh-CN" altLang="en-US" smtClean="0"/>
              <a:t>数据查找</a:t>
            </a:r>
            <a:endParaRPr lang="en-US" altLang="zh-CN" smtClean="0"/>
          </a:p>
          <a:p>
            <a:pPr lvl="2"/>
            <a:r>
              <a:rPr lang="zh-CN" altLang="en-US" sz="2800" smtClean="0"/>
              <a:t>域名查找</a:t>
            </a:r>
            <a:r>
              <a:rPr lang="en-US" altLang="zh-CN" sz="2800" smtClean="0"/>
              <a:t>/</a:t>
            </a:r>
            <a:r>
              <a:rPr lang="zh-CN" altLang="en-US" sz="2800" smtClean="0"/>
              <a:t>名字服务</a:t>
            </a:r>
            <a:endParaRPr lang="en-US" altLang="zh-CN" sz="2800" smtClean="0"/>
          </a:p>
          <a:p>
            <a:pPr lvl="2"/>
            <a:r>
              <a:rPr lang="zh-CN" altLang="en-US" sz="2800" smtClean="0"/>
              <a:t>搜索引擎</a:t>
            </a:r>
            <a:endParaRPr lang="en-US" altLang="zh-CN" sz="2800" smtClean="0"/>
          </a:p>
          <a:p>
            <a:pPr lvl="2"/>
            <a:r>
              <a:rPr lang="en-US" altLang="zh-CN" sz="2800" smtClean="0"/>
              <a:t>P2P</a:t>
            </a:r>
            <a:r>
              <a:rPr lang="zh-CN" altLang="en-US" sz="2800" smtClean="0"/>
              <a:t>数据的定位</a:t>
            </a:r>
          </a:p>
          <a:p>
            <a:pPr lvl="1"/>
            <a:r>
              <a:rPr lang="zh-CN" altLang="en-US" smtClean="0"/>
              <a:t>数据的复制和一致性</a:t>
            </a:r>
          </a:p>
          <a:p>
            <a:pPr lvl="1"/>
            <a:r>
              <a:rPr lang="zh-CN" altLang="en-US" smtClean="0"/>
              <a:t>静态负载分配、动态负载分配</a:t>
            </a:r>
          </a:p>
          <a:p>
            <a:pPr lvl="1"/>
            <a:r>
              <a:rPr lang="zh-CN" altLang="en-US" smtClean="0"/>
              <a:t>数据的并发控制策略</a:t>
            </a:r>
          </a:p>
          <a:p>
            <a:pPr lvl="2"/>
            <a:r>
              <a:rPr lang="zh-CN" altLang="en-US" sz="2800" smtClean="0"/>
              <a:t>锁，时间戳，乐观并发控制及其分布式策略</a:t>
            </a:r>
          </a:p>
          <a:p>
            <a:pPr lvl="2"/>
            <a:r>
              <a:rPr lang="zh-CN" altLang="en-US" sz="2800" smtClean="0"/>
              <a:t>分布式死锁的预防、避免和检测</a:t>
            </a:r>
          </a:p>
          <a:p>
            <a:pPr lvl="1"/>
            <a:r>
              <a:rPr lang="zh-CN" altLang="en-US" smtClean="0"/>
              <a:t>无用单元收集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4000" smtClean="0"/>
              <a:t>Organization of the Google physical infrastructure</a:t>
            </a:r>
          </a:p>
        </p:txBody>
      </p:sp>
      <p:pic>
        <p:nvPicPr>
          <p:cNvPr id="10243" name="Picture 9"/>
          <p:cNvPicPr preferRelativeResize="0">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309688"/>
            <a:ext cx="8229600" cy="5305425"/>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4390</TotalTime>
  <Words>6888</Words>
  <Application>Microsoft Office PowerPoint</Application>
  <PresentationFormat>全屏显示(4:3)</PresentationFormat>
  <Paragraphs>825</Paragraphs>
  <Slides>81</Slides>
  <Notes>80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93" baseType="lpstr">
      <vt:lpstr>Arial</vt:lpstr>
      <vt:lpstr>宋体</vt:lpstr>
      <vt:lpstr>Times New Roman</vt:lpstr>
      <vt:lpstr>Wingdings</vt:lpstr>
      <vt:lpstr>Calibri</vt:lpstr>
      <vt:lpstr>Comic Sans MS</vt:lpstr>
      <vt:lpstr>PMingLiU</vt:lpstr>
      <vt:lpstr>Tahoma</vt:lpstr>
      <vt:lpstr>默认设计模板</vt:lpstr>
      <vt:lpstr>MathType 6.0 Equation</vt:lpstr>
      <vt:lpstr>Microsoft Visio Drawing</vt:lpstr>
      <vt:lpstr>MathType 5.0 Equation</vt:lpstr>
      <vt:lpstr>第2章分布式系统设计的关注点 </vt:lpstr>
      <vt:lpstr>End-to-End Arguments in System Design</vt:lpstr>
      <vt:lpstr>Applications of End-to-End Arguments</vt:lpstr>
      <vt:lpstr>CAP Conjecture</vt:lpstr>
      <vt:lpstr>Models vs. Concerns</vt:lpstr>
      <vt:lpstr>概论</vt:lpstr>
      <vt:lpstr>PowerPoint 演示文稿</vt:lpstr>
      <vt:lpstr>物理模型</vt:lpstr>
      <vt:lpstr>Organization of the Google physical infrastructure</vt:lpstr>
      <vt:lpstr>Numbers Everyone Should Know </vt:lpstr>
      <vt:lpstr>Back of the Envelope Calculations</vt:lpstr>
      <vt:lpstr>面向IoT应用的代理部署</vt:lpstr>
      <vt:lpstr>代理部署之问题建模-I</vt:lpstr>
      <vt:lpstr>代理部署之问题建模-II</vt:lpstr>
      <vt:lpstr>针对有禁止区域情形的HM算法</vt:lpstr>
      <vt:lpstr>HM算法</vt:lpstr>
      <vt:lpstr>HM算法评估</vt:lpstr>
      <vt:lpstr>针对无禁止部署区域的情形之VS算法</vt:lpstr>
      <vt:lpstr>VS算法</vt:lpstr>
      <vt:lpstr>VS算法</vt:lpstr>
      <vt:lpstr>VS算法评估</vt:lpstr>
      <vt:lpstr>VS算法评估</vt:lpstr>
      <vt:lpstr>PowerPoint 演示文稿</vt:lpstr>
      <vt:lpstr>体系结构模型 </vt:lpstr>
      <vt:lpstr>分布式对象、组件以及Web服务-I </vt:lpstr>
      <vt:lpstr>分布式对象、组件以及Web服务-II</vt:lpstr>
      <vt:lpstr>体系结构模式(patterns) </vt:lpstr>
      <vt:lpstr>分层系统 (layering/layered systems)</vt:lpstr>
      <vt:lpstr>分层系统的应用及优缺点</vt:lpstr>
      <vt:lpstr>层次化体系结构 (tiered architecture / leveling structure)</vt:lpstr>
      <vt:lpstr>Alternative Client-Server Organizations </vt:lpstr>
      <vt:lpstr>客户/服务器两层结构的局限</vt:lpstr>
      <vt:lpstr>两层结构与三层结构的比较 </vt:lpstr>
      <vt:lpstr>Example of the three-tier architecture: Internet search engine</vt:lpstr>
      <vt:lpstr>Example of the three-tier architecture:  typical applications</vt:lpstr>
      <vt:lpstr>Example of the three-tier architecture:  Smart Client</vt:lpstr>
      <vt:lpstr>Architecture components</vt:lpstr>
      <vt:lpstr>Advantages of smart client</vt:lpstr>
      <vt:lpstr>Disadvantages of smart client</vt:lpstr>
      <vt:lpstr>Interceptor</vt:lpstr>
      <vt:lpstr>Structure</vt:lpstr>
      <vt:lpstr>Structure</vt:lpstr>
      <vt:lpstr>Behaviors </vt:lpstr>
      <vt:lpstr>Examples</vt:lpstr>
      <vt:lpstr>Benefits and Liabilities</vt:lpstr>
      <vt:lpstr>Application Servers for Java Platform, Enterprise Edition</vt:lpstr>
      <vt:lpstr>JBoss Extensible Server</vt:lpstr>
      <vt:lpstr>JBoss’s Middleware Component Model</vt:lpstr>
      <vt:lpstr>JBoss’s Middleware Component Model</vt:lpstr>
      <vt:lpstr>Meta-level architecture for generalized EJBs</vt:lpstr>
      <vt:lpstr>P2P系统：特点</vt:lpstr>
      <vt:lpstr>P2P 应用 </vt:lpstr>
      <vt:lpstr>P2P系统的若干关键问题</vt:lpstr>
      <vt:lpstr>P2P系统的拓扑结构</vt:lpstr>
      <vt:lpstr>Peer节点的角色划分</vt:lpstr>
      <vt:lpstr>Peer的定位方式</vt:lpstr>
      <vt:lpstr>防火墙和NAT的穿越</vt:lpstr>
      <vt:lpstr>安全问题之匿名性</vt:lpstr>
      <vt:lpstr>PowerPoint 演示文稿</vt:lpstr>
      <vt:lpstr>交互模型-I</vt:lpstr>
      <vt:lpstr>交互模型-II</vt:lpstr>
      <vt:lpstr>交互模型-III</vt:lpstr>
      <vt:lpstr>PowerPoint 演示文稿</vt:lpstr>
      <vt:lpstr>Transient Synchronous Modes</vt:lpstr>
      <vt:lpstr>交互模型-IV</vt:lpstr>
      <vt:lpstr>PowerPoint 演示文稿</vt:lpstr>
      <vt:lpstr>Dependable System </vt:lpstr>
      <vt:lpstr>Concepts explained</vt:lpstr>
      <vt:lpstr>Concepts explained</vt:lpstr>
      <vt:lpstr>故障模型</vt:lpstr>
      <vt:lpstr>故障描述</vt:lpstr>
      <vt:lpstr>故障的处理：基本手段I</vt:lpstr>
      <vt:lpstr>故障的处理：基本手段II</vt:lpstr>
      <vt:lpstr>软件可靠性建模</vt:lpstr>
      <vt:lpstr>PowerPoint 演示文稿</vt:lpstr>
      <vt:lpstr>安全模型</vt:lpstr>
      <vt:lpstr>解除安全威胁-I</vt:lpstr>
      <vt:lpstr>解除安全威胁-II</vt:lpstr>
      <vt:lpstr>解除安全威胁-III</vt:lpstr>
      <vt:lpstr>PowerPoint 演示文稿</vt:lpstr>
      <vt:lpstr>数据模型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金蓓弘</cp:lastModifiedBy>
  <cp:revision>455</cp:revision>
  <cp:lastPrinted>1601-01-01T00:00:00Z</cp:lastPrinted>
  <dcterms:created xsi:type="dcterms:W3CDTF">1601-01-01T00:00:00Z</dcterms:created>
  <dcterms:modified xsi:type="dcterms:W3CDTF">2017-03-01T13:00:22Z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