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"/>
  </p:notesMasterIdLst>
  <p:sldIdLst>
    <p:sldId id="514" r:id="rId2"/>
    <p:sldId id="378" r:id="rId3"/>
    <p:sldId id="515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66FF"/>
    <a:srgbClr val="FFFFCC"/>
    <a:srgbClr val="CC0066"/>
    <a:srgbClr val="009900"/>
    <a:srgbClr val="006600"/>
    <a:srgbClr val="FF0000"/>
    <a:srgbClr val="0000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8330" autoAdjust="0"/>
  </p:normalViewPr>
  <p:slideViewPr>
    <p:cSldViewPr>
      <p:cViewPr varScale="1">
        <p:scale>
          <a:sx n="42" d="100"/>
          <a:sy n="42" d="100"/>
        </p:scale>
        <p:origin x="150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7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47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69C817-1AA5-4814-9BA3-0876F79DC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12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C817-1AA5-4814-9BA3-0876F79DC7A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74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7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14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50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46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05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3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8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7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0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9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44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40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95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 dirty="0" smtClean="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9050" y="1916113"/>
            <a:ext cx="6732588" cy="684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内容总结</a:t>
            </a:r>
            <a:endParaRPr lang="zh-CN" altLang="en-US" sz="4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en-US" altLang="zh-CN" sz="4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秋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季</a:t>
            </a:r>
            <a:r>
              <a:rPr lang="zh-CN" altLang="en-US" b="1" u="sng" dirty="0">
                <a:solidFill>
                  <a:srgbClr val="FF3300"/>
                </a:solidFill>
              </a:rPr>
              <a:t/>
            </a:r>
            <a:br>
              <a:rPr lang="zh-CN" altLang="en-US" b="1" u="sng" dirty="0">
                <a:solidFill>
                  <a:srgbClr val="FF3300"/>
                </a:solidFill>
              </a:rPr>
            </a:b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151"/>
            <a:ext cx="8039236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b="0" dirty="0" smtClean="0"/>
              <a:t>决策树的构建</a:t>
            </a:r>
            <a:endParaRPr lang="en-US" altLang="zh-CN" sz="2200" b="0" dirty="0" smtClean="0"/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/>
              <a:t>信息熵、条件熵</a:t>
            </a:r>
            <a:endParaRPr lang="en-US" altLang="zh-CN" sz="2000" b="0" dirty="0" smtClean="0"/>
          </a:p>
          <a:p>
            <a:pPr>
              <a:lnSpc>
                <a:spcPct val="120000"/>
              </a:lnSpc>
            </a:pPr>
            <a:r>
              <a:rPr lang="zh-CN" altLang="en-US" sz="2200" b="0" dirty="0" smtClean="0"/>
              <a:t>基本推荐算法</a:t>
            </a:r>
            <a:endParaRPr lang="en-US" altLang="zh-CN" sz="2200" b="0" dirty="0" smtClean="0"/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/>
              <a:t>相似度计算：</a:t>
            </a:r>
            <a:r>
              <a:rPr lang="en-US" altLang="zh-CN" sz="2000" b="0" dirty="0" smtClean="0"/>
              <a:t>Pearson Correlation</a:t>
            </a:r>
            <a:r>
              <a:rPr lang="zh-CN" altLang="en-US" sz="2000" b="0" dirty="0" smtClean="0"/>
              <a:t>与</a:t>
            </a:r>
            <a:r>
              <a:rPr lang="en-US" altLang="zh-CN" sz="2000" b="0" dirty="0" smtClean="0"/>
              <a:t>Cosine Similarity</a:t>
            </a:r>
            <a:r>
              <a:rPr lang="zh-CN" altLang="en-US" sz="2000" b="0" dirty="0" smtClean="0"/>
              <a:t>的差异</a:t>
            </a:r>
            <a:endParaRPr lang="en-US" altLang="zh-CN" sz="2000" b="0" dirty="0" smtClean="0"/>
          </a:p>
          <a:p>
            <a:pPr>
              <a:lnSpc>
                <a:spcPct val="120000"/>
              </a:lnSpc>
            </a:pPr>
            <a:r>
              <a:rPr lang="zh-CN" altLang="en-US" sz="2200" b="0" dirty="0" smtClean="0"/>
              <a:t>模式挖掘</a:t>
            </a:r>
            <a:endParaRPr lang="en-US" altLang="zh-CN" sz="2200" b="0" dirty="0" smtClean="0"/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/>
              <a:t>集合上的模式挖掘</a:t>
            </a:r>
            <a:endParaRPr lang="en-US" altLang="zh-CN" sz="2000" b="0" dirty="0" smtClean="0"/>
          </a:p>
          <a:p>
            <a:pPr lvl="2">
              <a:lnSpc>
                <a:spcPct val="120000"/>
              </a:lnSpc>
            </a:pPr>
            <a:r>
              <a:rPr lang="en-US" altLang="zh-CN" sz="1800" dirty="0" smtClean="0"/>
              <a:t>Support, occupancy, </a:t>
            </a:r>
            <a:r>
              <a:rPr lang="zh-CN" altLang="en-US" sz="1800" dirty="0" smtClean="0"/>
              <a:t>搜索树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搜索剪纸策略</a:t>
            </a:r>
            <a:endParaRPr lang="en-US" altLang="zh-CN" sz="1800" b="0" dirty="0" smtClean="0"/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/>
              <a:t>序列上的模式挖掘</a:t>
            </a:r>
            <a:endParaRPr lang="en-US" altLang="zh-CN" sz="2000" b="0" dirty="0" smtClean="0"/>
          </a:p>
          <a:p>
            <a:pPr>
              <a:lnSpc>
                <a:spcPct val="120000"/>
              </a:lnSpc>
            </a:pPr>
            <a:r>
              <a:rPr lang="zh-CN" altLang="en-US" sz="2200" b="0" dirty="0" smtClean="0"/>
              <a:t>确定性知识的表示</a:t>
            </a:r>
            <a:endParaRPr lang="en-US" altLang="zh-CN" sz="2000" b="0" dirty="0" smtClean="0"/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/>
              <a:t>命题逻辑、谓词逻辑</a:t>
            </a:r>
            <a:endParaRPr lang="en-US" altLang="zh-CN" sz="2000" b="0" dirty="0" smtClean="0"/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/>
              <a:t>语义网络（三元组）</a:t>
            </a:r>
            <a:endParaRPr lang="en-US" altLang="zh-CN" sz="2000" b="0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3644" y="296652"/>
            <a:ext cx="37449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方正姚体" pitchFamily="2" charset="-122"/>
                <a:ea typeface="方正姚体" pitchFamily="2" charset="-122"/>
                <a:cs typeface="+mj-cs"/>
              </a:rPr>
              <a:t>内容总结</a:t>
            </a:r>
            <a:endParaRPr lang="zh-CN" altLang="en-US" sz="4400" b="1" dirty="0"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151"/>
            <a:ext cx="8039236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b="0" dirty="0" smtClean="0"/>
              <a:t>确定性知识的推理</a:t>
            </a:r>
            <a:endParaRPr lang="en-US" altLang="zh-CN" sz="2200" b="0" dirty="0" smtClean="0"/>
          </a:p>
          <a:p>
            <a:pPr lvl="1">
              <a:lnSpc>
                <a:spcPct val="120000"/>
              </a:lnSpc>
            </a:pPr>
            <a:r>
              <a:rPr lang="zh-CN" altLang="en-US" sz="1800" b="0" dirty="0" smtClean="0"/>
              <a:t>定理证明的一般过程</a:t>
            </a:r>
            <a:endParaRPr lang="en-US" altLang="zh-CN" sz="1800" b="0" dirty="0" smtClean="0"/>
          </a:p>
          <a:p>
            <a:pPr lvl="1">
              <a:lnSpc>
                <a:spcPct val="120000"/>
              </a:lnSpc>
            </a:pPr>
            <a:r>
              <a:rPr lang="zh-CN" altLang="en-US" sz="1800" b="0" dirty="0" smtClean="0"/>
              <a:t>归结原理：命题逻辑、谓词逻辑</a:t>
            </a:r>
            <a:endParaRPr lang="en-US" altLang="zh-CN" sz="1800" b="0" dirty="0" smtClean="0"/>
          </a:p>
          <a:p>
            <a:pPr>
              <a:lnSpc>
                <a:spcPct val="120000"/>
              </a:lnSpc>
            </a:pPr>
            <a:r>
              <a:rPr lang="zh-CN" altLang="en-US" sz="2000" b="0" dirty="0" smtClean="0"/>
              <a:t>不确定性知识的表示：模糊表示</a:t>
            </a:r>
            <a:endParaRPr lang="en-US" altLang="zh-CN" sz="2000" b="0" dirty="0" smtClean="0"/>
          </a:p>
          <a:p>
            <a:pPr>
              <a:lnSpc>
                <a:spcPct val="120000"/>
              </a:lnSpc>
            </a:pPr>
            <a:r>
              <a:rPr lang="zh-CN" altLang="en-US" sz="2000" b="0" dirty="0"/>
              <a:t>演化计算</a:t>
            </a:r>
            <a:endParaRPr lang="en-US" altLang="zh-CN" sz="2000" b="0" dirty="0"/>
          </a:p>
          <a:p>
            <a:pPr lvl="1">
              <a:lnSpc>
                <a:spcPct val="120000"/>
              </a:lnSpc>
            </a:pPr>
            <a:r>
              <a:rPr lang="zh-CN" altLang="en-US" sz="1800" b="0" dirty="0" smtClean="0"/>
              <a:t>适者生存：适应度函数</a:t>
            </a:r>
            <a:endParaRPr lang="en-US" altLang="zh-CN" sz="1800" b="0" dirty="0" smtClean="0"/>
          </a:p>
          <a:p>
            <a:pPr lvl="1">
              <a:lnSpc>
                <a:spcPct val="120000"/>
              </a:lnSpc>
            </a:pPr>
            <a:r>
              <a:rPr lang="zh-CN" altLang="en-US" sz="1800" b="0" dirty="0" smtClean="0"/>
              <a:t>基本操作：选择、交叉、变异</a:t>
            </a:r>
            <a:endParaRPr lang="en-US" altLang="zh-CN" sz="1800" b="0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3644" y="296652"/>
            <a:ext cx="37449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方正姚体" pitchFamily="2" charset="-122"/>
                <a:ea typeface="方正姚体" pitchFamily="2" charset="-122"/>
                <a:cs typeface="+mj-cs"/>
              </a:rPr>
              <a:t>内容总结</a:t>
            </a:r>
            <a:endParaRPr lang="zh-CN" altLang="en-US" sz="4400" b="1" dirty="0"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56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8818</TotalTime>
  <Words>102</Words>
  <Application>Microsoft Office PowerPoint</Application>
  <PresentationFormat>全屏显示(4:3)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方正姚体</vt:lpstr>
      <vt:lpstr>仿宋_GB2312</vt:lpstr>
      <vt:lpstr>隶书</vt:lpstr>
      <vt:lpstr>宋体</vt:lpstr>
      <vt:lpstr>微软雅黑</vt:lpstr>
      <vt:lpstr>幼圆</vt:lpstr>
      <vt:lpstr>Arial</vt:lpstr>
      <vt:lpstr>Times New Roman</vt:lpstr>
      <vt:lpstr>默认设计模板</vt:lpstr>
      <vt:lpstr>人工智能</vt:lpstr>
      <vt:lpstr>PowerPoint 演示文稿</vt:lpstr>
      <vt:lpstr>PowerPoint 演示文稿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wws</dc:creator>
  <cp:lastModifiedBy>Ping</cp:lastModifiedBy>
  <cp:revision>491</cp:revision>
  <dcterms:created xsi:type="dcterms:W3CDTF">2006-06-18T03:19:20Z</dcterms:created>
  <dcterms:modified xsi:type="dcterms:W3CDTF">2016-11-22T09:13:34Z</dcterms:modified>
</cp:coreProperties>
</file>