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sldIdLst>
    <p:sldId id="812" r:id="rId2"/>
    <p:sldId id="895" r:id="rId3"/>
    <p:sldId id="896" r:id="rId4"/>
    <p:sldId id="901" r:id="rId5"/>
    <p:sldId id="897" r:id="rId6"/>
    <p:sldId id="898" r:id="rId7"/>
    <p:sldId id="902" r:id="rId8"/>
    <p:sldId id="900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1944" autoAdjust="0"/>
  </p:normalViewPr>
  <p:slideViewPr>
    <p:cSldViewPr>
      <p:cViewPr varScale="1">
        <p:scale>
          <a:sx n="39" d="100"/>
          <a:sy n="39" d="100"/>
        </p:scale>
        <p:origin x="-15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61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Computer-supported cooperative work</a:t>
            </a:r>
            <a:endParaRPr kumimoji="1" lang="en-US" altLang="zh-CN" sz="1200" b="0" i="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Recommender Systems</a:t>
            </a:r>
            <a:endParaRPr lang="zh-CN" altLang="en-US" sz="7200" dirty="0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437188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Autumn 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362321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Explaining</a:t>
            </a:r>
            <a:b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Recommendations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6-1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Learning Objectives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understand the variety of ways that explanations are made in recommender systems, and how users react to them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understand how explanations can fit into a recommender system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recognize pitfalls in explanation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Recommendation Explanation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Tencent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Video Website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http://v.qq.com/movie/me.html</a:t>
            </a: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 Reference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Explaining Collaborative Filtering Recommendations by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Herlocker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Konstan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Riedl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(Proc. CSCW 2000)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Still on-going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 Study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 Explanation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668" y="1304764"/>
            <a:ext cx="5328592" cy="5565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User Study on Explanation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700" y="1016732"/>
            <a:ext cx="47148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 Lessons	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Simplicity is key – users didn’t like “correlation”, statistical terms, or being overwhelmed 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with data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Simple visualizations work well – histogram, table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Supporting information valued – historical success, attribute-linked data, associations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14541</TotalTime>
  <Words>134</Words>
  <Application>Microsoft Office PowerPoint</Application>
  <PresentationFormat>全屏显示(4:3)</PresentationFormat>
  <Paragraphs>31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默认设计模板</vt:lpstr>
      <vt:lpstr>Recommender Systems</vt:lpstr>
      <vt:lpstr>Explaining Recommendations</vt:lpstr>
      <vt:lpstr>Learning Objectives</vt:lpstr>
      <vt:lpstr>Recommendation Explanation</vt:lpstr>
      <vt:lpstr>Key Reference</vt:lpstr>
      <vt:lpstr>User Study on Explanation</vt:lpstr>
      <vt:lpstr>User Study on Explanation</vt:lpstr>
      <vt:lpstr>Key Lessons </vt:lpstr>
    </vt:vector>
  </TitlesOfParts>
  <Company>cnu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690</cp:revision>
  <dcterms:created xsi:type="dcterms:W3CDTF">2004-06-26T11:25:06Z</dcterms:created>
  <dcterms:modified xsi:type="dcterms:W3CDTF">2016-10-10T02:48:20Z</dcterms:modified>
</cp:coreProperties>
</file>