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9" r:id="rId1"/>
  </p:sldMasterIdLst>
  <p:notesMasterIdLst>
    <p:notesMasterId r:id="rId5"/>
  </p:notesMasterIdLst>
  <p:handoutMasterIdLst>
    <p:handoutMasterId r:id="rId6"/>
  </p:handoutMasterIdLst>
  <p:sldIdLst>
    <p:sldId id="454" r:id="rId2"/>
    <p:sldId id="626" r:id="rId3"/>
    <p:sldId id="627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C8"/>
    <a:srgbClr val="0000FF"/>
    <a:srgbClr val="D60093"/>
    <a:srgbClr val="FFCCFF"/>
    <a:srgbClr val="990000"/>
    <a:srgbClr val="FF3399"/>
    <a:srgbClr val="FFFFCC"/>
    <a:srgbClr val="33CC33"/>
    <a:srgbClr val="FF0000"/>
    <a:srgbClr val="CC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7817" autoAdjust="0"/>
  </p:normalViewPr>
  <p:slideViewPr>
    <p:cSldViewPr>
      <p:cViewPr varScale="1">
        <p:scale>
          <a:sx n="48" d="100"/>
          <a:sy n="48" d="100"/>
        </p:scale>
        <p:origin x="-1238" y="-67"/>
      </p:cViewPr>
      <p:guideLst>
        <p:guide orient="horz" pos="2160"/>
        <p:guide pos="2835"/>
      </p:guideLst>
    </p:cSldViewPr>
  </p:slideViewPr>
  <p:outlineViewPr>
    <p:cViewPr>
      <p:scale>
        <a:sx n="33" d="100"/>
        <a:sy n="33" d="100"/>
      </p:scale>
      <p:origin x="0" y="5872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14856"/>
    </p:cViewPr>
  </p:sorterViewPr>
  <p:notesViewPr>
    <p:cSldViewPr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53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53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02D2939-4589-445D-9E47-4653568E1F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64182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1EDF00-595B-4DF6-9888-DBA8EAA1AA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32099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8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46800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46800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46800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2008</a:t>
            </a:r>
            <a:r>
              <a:rPr lang="zh-CN" altLang="en-US"/>
              <a:t>年春季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南京大学计算机科学与技术系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本科三年级课程</a:t>
            </a:r>
            <a:r>
              <a:rPr lang="zh-CN" altLang="zh-CN"/>
              <a:t>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8117D3-D55E-4931-9A4C-BA6E92AD9A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44306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2008</a:t>
            </a:r>
            <a:r>
              <a:rPr lang="zh-CN" altLang="en-US"/>
              <a:t>年春季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南京大学计算机科学与技术系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本科三年级课程</a:t>
            </a:r>
            <a:r>
              <a:rPr lang="zh-CN" altLang="zh-CN"/>
              <a:t>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011717-FCEF-46FF-A8EB-8F09F074A0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162300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2008</a:t>
            </a:r>
            <a:r>
              <a:rPr lang="zh-CN" altLang="en-US"/>
              <a:t>年春季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南京大学计算机科学与技术系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本科三年级课程</a:t>
            </a:r>
            <a:r>
              <a:rPr lang="zh-CN" altLang="zh-CN"/>
              <a:t>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C2B359-4F97-4487-A309-D768B63760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151280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2008</a:t>
            </a:r>
            <a:r>
              <a:rPr lang="zh-CN" altLang="en-US"/>
              <a:t>年春季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zh-CN"/>
              <a:t>南京大学计算机科学与技术系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本科三年级课程</a:t>
            </a:r>
            <a:r>
              <a:rPr lang="zh-CN" altLang="zh-CN"/>
              <a:t>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1FC9E6A-0499-4FA7-8835-60B31285D5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957829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2D98DE3-3594-4917-A2CA-E3BDB121F1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612260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1">
                <a:latin typeface="幼圆" pitchFamily="49" charset="-122"/>
                <a:ea typeface="幼圆" pitchFamily="49" charset="-122"/>
              </a:defRPr>
            </a:lvl1pPr>
            <a:lvl2pPr>
              <a:defRPr sz="2600">
                <a:latin typeface="仿宋_GB2312" pitchFamily="49" charset="-122"/>
                <a:ea typeface="仿宋_GB2312" pitchFamily="49" charset="-122"/>
              </a:defRPr>
            </a:lvl2pPr>
            <a:lvl3pPr>
              <a:defRPr>
                <a:latin typeface="仿宋_GB2312" pitchFamily="49" charset="-122"/>
                <a:ea typeface="仿宋_GB2312" pitchFamily="49" charset="-122"/>
              </a:defRPr>
            </a:lvl3pPr>
            <a:lvl4pPr>
              <a:defRPr>
                <a:latin typeface="仿宋_GB2312" pitchFamily="49" charset="-122"/>
                <a:ea typeface="仿宋_GB2312" pitchFamily="49" charset="-122"/>
              </a:defRPr>
            </a:lvl4pPr>
            <a:lvl5pPr>
              <a:defRPr>
                <a:latin typeface="仿宋_GB2312" pitchFamily="49" charset="-122"/>
                <a:ea typeface="仿宋_GB2312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21B99D-7AD6-44E9-BF99-AC979F3B76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489246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2008</a:t>
            </a:r>
            <a:r>
              <a:rPr lang="zh-CN" altLang="en-US"/>
              <a:t>年春季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南京大学计算机科学与技术系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本科三年级课程</a:t>
            </a:r>
            <a:r>
              <a:rPr lang="zh-CN" altLang="zh-CN"/>
              <a:t>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845B4F-D7A6-489D-A197-E91F512C0D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2566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2008</a:t>
            </a:r>
            <a:r>
              <a:rPr lang="zh-CN" altLang="en-US"/>
              <a:t>年春季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南京大学计算机科学与技术系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本科三年级课程</a:t>
            </a:r>
            <a:r>
              <a:rPr lang="zh-CN" altLang="zh-CN"/>
              <a:t>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D8BE5C-92DD-421B-B98B-092C61AB6E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95078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2008</a:t>
            </a:r>
            <a:r>
              <a:rPr lang="zh-CN" altLang="en-US"/>
              <a:t>年春季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南京大学计算机科学与技术系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本科三年级课程</a:t>
            </a:r>
            <a:r>
              <a:rPr lang="zh-CN" altLang="zh-CN"/>
              <a:t> 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37CB15-719B-4A5C-8D4A-469C7B795A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699287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2008</a:t>
            </a:r>
            <a:r>
              <a:rPr lang="zh-CN" altLang="en-US"/>
              <a:t>年春季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南京大学计算机科学与技术系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本科三年级课程</a:t>
            </a:r>
            <a:r>
              <a:rPr lang="zh-CN" altLang="zh-CN"/>
              <a:t>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1369BA-34E2-4E25-AC1E-B860C4E269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1183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2008</a:t>
            </a:r>
            <a:r>
              <a:rPr lang="zh-CN" altLang="en-US"/>
              <a:t>年春季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南京大学计算机科学与技术系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本科三年级课程</a:t>
            </a:r>
            <a:r>
              <a:rPr lang="zh-CN" altLang="zh-CN"/>
              <a:t>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317696-ACFA-4A14-AFA8-382806489A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89325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2008</a:t>
            </a:r>
            <a:r>
              <a:rPr lang="zh-CN" altLang="en-US"/>
              <a:t>年春季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南京大学计算机科学与技术系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本科三年级课程</a:t>
            </a:r>
            <a:r>
              <a:rPr lang="zh-CN" altLang="zh-CN"/>
              <a:t>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37188D-7300-411E-893F-97127004CD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230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2008</a:t>
            </a:r>
            <a:r>
              <a:rPr lang="zh-CN" altLang="en-US"/>
              <a:t>年春季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南京大学计算机科学与技术系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本科三年级课程</a:t>
            </a:r>
            <a:r>
              <a:rPr lang="zh-CN" altLang="zh-CN"/>
              <a:t>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9E2CC-C330-4205-9DFE-CC4499718C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24513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375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altLang="zh-CN"/>
              <a:t>2008</a:t>
            </a:r>
            <a:r>
              <a:rPr lang="zh-CN" altLang="en-US"/>
              <a:t>年春季</a:t>
            </a:r>
          </a:p>
        </p:txBody>
      </p:sp>
      <p:sp>
        <p:nvSpPr>
          <p:cNvPr id="2375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zh-CN" altLang="zh-CN"/>
              <a:t>南京大学计算机科学与技术系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本科三年级课程</a:t>
            </a:r>
            <a:r>
              <a:rPr lang="zh-CN" altLang="zh-CN"/>
              <a:t> </a:t>
            </a:r>
            <a:endParaRPr lang="zh-CN" altLang="en-US"/>
          </a:p>
        </p:txBody>
      </p:sp>
      <p:sp>
        <p:nvSpPr>
          <p:cNvPr id="2375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C352387-9796-4BBC-AA2F-2BCBE080810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方正姚体" pitchFamily="2" charset="-122"/>
          <a:ea typeface="方正姚体" pitchFamily="2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幼圆" pitchFamily="49" charset="-122"/>
          <a:ea typeface="幼圆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仿宋_GB2312" pitchFamily="49" charset="-122"/>
          <a:ea typeface="仿宋_GB2312" pitchFamily="49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仿宋_GB2312" pitchFamily="49" charset="-122"/>
          <a:ea typeface="仿宋_GB2312" pitchFamily="49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3BC2-7F50-431F-9B81-78163C900747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12763"/>
            <a:ext cx="8229600" cy="719137"/>
          </a:xfrm>
        </p:spPr>
        <p:txBody>
          <a:bodyPr/>
          <a:lstStyle/>
          <a:p>
            <a:r>
              <a:rPr lang="zh-CN" altLang="en-US" sz="4000" b="1" dirty="0">
                <a:solidFill>
                  <a:srgbClr val="FF0000"/>
                </a:solidFill>
              </a:rPr>
              <a:t>作 业 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题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496300" cy="4392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</a:rPr>
              <a:t>使用谓词逻辑表达如下的知识</a:t>
            </a:r>
            <a:endParaRPr lang="en-US" altLang="zh-CN" b="1" dirty="0" smtClean="0">
              <a:solidFill>
                <a:srgbClr val="A50021"/>
              </a:solidFill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latin typeface="Times New Roman" pitchFamily="18" charset="0"/>
              </a:rPr>
              <a:t>不到长城非好汉</a:t>
            </a:r>
            <a:endParaRPr lang="en-US" altLang="zh-CN" dirty="0" smtClean="0">
              <a:solidFill>
                <a:srgbClr val="0000CC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rgbClr val="A50021"/>
                </a:solidFill>
                <a:latin typeface="Times New Roman" pitchFamily="18" charset="0"/>
              </a:rPr>
              <a:t>使用语义网络表达如下事实</a:t>
            </a:r>
            <a:endParaRPr lang="en-US" altLang="zh-CN" dirty="0" smtClean="0">
              <a:solidFill>
                <a:srgbClr val="0000CC"/>
              </a:solidFill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Times New Roman" pitchFamily="18" charset="0"/>
              </a:rPr>
              <a:t>XXX</a:t>
            </a:r>
            <a:r>
              <a:rPr lang="zh-CN" altLang="en-US" dirty="0" smtClean="0">
                <a:latin typeface="Times New Roman" pitchFamily="18" charset="0"/>
              </a:rPr>
              <a:t>于</a:t>
            </a:r>
            <a:r>
              <a:rPr lang="en-US" altLang="zh-CN" dirty="0" smtClean="0">
                <a:latin typeface="Times New Roman" pitchFamily="18" charset="0"/>
              </a:rPr>
              <a:t>2007</a:t>
            </a:r>
            <a:r>
              <a:rPr lang="zh-CN" altLang="en-US" dirty="0" smtClean="0">
                <a:latin typeface="Times New Roman" pitchFamily="18" charset="0"/>
              </a:rPr>
              <a:t>年</a:t>
            </a:r>
            <a:r>
              <a:rPr lang="en-US" altLang="zh-CN" dirty="0" smtClean="0">
                <a:latin typeface="Times New Roman" pitchFamily="18" charset="0"/>
              </a:rPr>
              <a:t>7</a:t>
            </a:r>
            <a:r>
              <a:rPr lang="zh-CN" altLang="en-US" dirty="0" smtClean="0">
                <a:latin typeface="Times New Roman" pitchFamily="18" charset="0"/>
              </a:rPr>
              <a:t>月到</a:t>
            </a:r>
            <a:r>
              <a:rPr lang="en-US" altLang="zh-CN" dirty="0" smtClean="0">
                <a:latin typeface="Times New Roman" pitchFamily="18" charset="0"/>
              </a:rPr>
              <a:t>2014</a:t>
            </a:r>
            <a:r>
              <a:rPr lang="zh-CN" altLang="en-US" dirty="0" smtClean="0">
                <a:latin typeface="Times New Roman" pitchFamily="18" charset="0"/>
              </a:rPr>
              <a:t>年</a:t>
            </a:r>
            <a:r>
              <a:rPr lang="en-US" altLang="zh-CN" dirty="0" smtClean="0">
                <a:latin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</a:rPr>
              <a:t>月工作于惠普实验室，</a:t>
            </a:r>
            <a:r>
              <a:rPr lang="en-US" altLang="zh-CN" dirty="0" smtClean="0">
                <a:latin typeface="Times New Roman" pitchFamily="18" charset="0"/>
              </a:rPr>
              <a:t>2014</a:t>
            </a:r>
            <a:r>
              <a:rPr lang="zh-CN" altLang="en-US" dirty="0" smtClean="0">
                <a:latin typeface="Times New Roman" pitchFamily="18" charset="0"/>
              </a:rPr>
              <a:t>年</a:t>
            </a:r>
            <a:r>
              <a:rPr lang="en-US" altLang="zh-CN" dirty="0" smtClean="0">
                <a:latin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</a:rPr>
              <a:t>月加入计算所工作至今</a:t>
            </a:r>
            <a:endParaRPr lang="en-US" altLang="zh-CN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3BC2-7F50-431F-9B81-78163C90074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12763"/>
            <a:ext cx="8229600" cy="719137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答案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7249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095" y="1880828"/>
            <a:ext cx="8965905" cy="187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3BC2-7F50-431F-9B81-78163C900747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12763"/>
            <a:ext cx="8229600" cy="719137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答案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726018" name="Picture 2" descr="C:\计算所工作\国科大课程\高级人工智能\讲义\34883734376228997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612" y="1304764"/>
            <a:ext cx="7088336" cy="53162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14550</TotalTime>
  <Words>53</Words>
  <Application>Microsoft Office PowerPoint</Application>
  <PresentationFormat>全屏显示(4:3)</PresentationFormat>
  <Paragraphs>13</Paragraphs>
  <Slides>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默认设计模板</vt:lpstr>
      <vt:lpstr>作 业 题</vt:lpstr>
      <vt:lpstr>答案</vt:lpstr>
      <vt:lpstr>答案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王万森</dc:creator>
  <cp:lastModifiedBy>Ping</cp:lastModifiedBy>
  <cp:revision>493</cp:revision>
  <cp:lastPrinted>2013-04-19T05:08:24Z</cp:lastPrinted>
  <dcterms:created xsi:type="dcterms:W3CDTF">2003-02-25T12:03:31Z</dcterms:created>
  <dcterms:modified xsi:type="dcterms:W3CDTF">2016-10-11T10:06:33Z</dcterms:modified>
</cp:coreProperties>
</file>