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5143500" type="screen16x9"/>
  <p:notesSz cx="6858000" cy="9144000"/>
  <p:embeddedFontLst>
    <p:embeddedFont>
      <p:font typeface="Roboto Light" pitchFamily="2" charset="0"/>
      <p:regular r:id="rId6"/>
      <p:bold r:id="rId7"/>
      <p:italic r:id="rId8"/>
      <p:boldItalic r:id="rId9"/>
    </p:embeddedFont>
    <p:embeddedFont>
      <p:font typeface="Ubuntu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540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ffa76e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ffa76e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7da1e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7da1e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7da1e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7da1e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0000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851725" y="1313278"/>
            <a:ext cx="3420900" cy="66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1F497D"/>
                </a:solidFill>
                <a:latin typeface="+mj-lt"/>
                <a:ea typeface="Ubuntu"/>
                <a:cs typeface="Ubuntu"/>
                <a:sym typeface="Ubuntu"/>
              </a:rPr>
              <a:t>Título</a:t>
            </a:r>
            <a:r>
              <a:rPr lang="pt-BR" sz="2000" b="1" dirty="0">
                <a:solidFill>
                  <a:srgbClr val="1F497D"/>
                </a:solidFill>
                <a:latin typeface="Ubuntu"/>
                <a:ea typeface="Ubuntu"/>
                <a:cs typeface="Ubuntu"/>
                <a:sym typeface="Ubuntu"/>
              </a:rPr>
              <a:t> do Trabalho</a:t>
            </a:r>
            <a:endParaRPr sz="2000" b="1" dirty="0">
              <a:solidFill>
                <a:srgbClr val="1F497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851725" y="2505300"/>
            <a:ext cx="4069500" cy="142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270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100" dirty="0">
                <a:solidFill>
                  <a:srgbClr val="FF0000"/>
                </a:solidFill>
                <a:ea typeface="Times New Roman"/>
              </a:rPr>
              <a:t>Mini Currículo do autor </a:t>
            </a:r>
          </a:p>
          <a:p>
            <a:pPr marL="457200" marR="127000" lvl="0" indent="-317500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pt-BR" sz="1100" dirty="0">
                <a:solidFill>
                  <a:srgbClr val="FF0000"/>
                </a:solidFill>
                <a:ea typeface="Times New Roman"/>
              </a:rPr>
              <a:t>Mini Currículo do autor </a:t>
            </a:r>
          </a:p>
          <a:p>
            <a:pPr marL="457200" marR="127000" lvl="0" indent="-317500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pt-BR" sz="1100" dirty="0">
                <a:solidFill>
                  <a:srgbClr val="FF0000"/>
                </a:solidFill>
                <a:ea typeface="Times New Roman"/>
              </a:rPr>
              <a:t>Mini Currículo do autor </a:t>
            </a:r>
          </a:p>
          <a:p>
            <a:pPr marL="457200" marR="127000" lvl="0" indent="-317500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pt-BR" sz="1100" dirty="0">
                <a:solidFill>
                  <a:srgbClr val="FF0000"/>
                </a:solidFill>
                <a:ea typeface="Times New Roman"/>
              </a:rPr>
              <a:t>Mini Currículo do autor </a:t>
            </a:r>
          </a:p>
          <a:p>
            <a:pPr marL="457200" marR="1270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sz="1800" dirty="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24425" y="2077572"/>
            <a:ext cx="39968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Autor</a:t>
            </a:r>
            <a:endParaRPr sz="1800" b="1" dirty="0">
              <a:solidFill>
                <a:srgbClr val="FF0000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381732-8309-45A5-9366-FA9C9B36C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45442D-AA9B-48EE-92A3-3AC4E4DF9666}"/>
              </a:ext>
            </a:extLst>
          </p:cNvPr>
          <p:cNvSpPr/>
          <p:nvPr/>
        </p:nvSpPr>
        <p:spPr>
          <a:xfrm>
            <a:off x="3131123" y="748010"/>
            <a:ext cx="3294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>
                <a:solidFill>
                  <a:srgbClr val="073763"/>
                </a:solidFill>
                <a:latin typeface="Ubuntu"/>
                <a:ea typeface="Ubuntu"/>
                <a:cs typeface="Ubuntu"/>
              </a:rPr>
              <a:t>TRABALHO TÉCNICO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852900" y="357850"/>
            <a:ext cx="4158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73763"/>
                </a:solidFill>
                <a:latin typeface="+mj-lt"/>
                <a:ea typeface="Ubuntu"/>
                <a:cs typeface="Ubuntu"/>
                <a:sym typeface="Ubuntu"/>
              </a:rPr>
              <a:t>Título </a:t>
            </a:r>
            <a:endParaRPr sz="2400" b="1" dirty="0">
              <a:solidFill>
                <a:srgbClr val="073763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52900" y="921024"/>
            <a:ext cx="7438200" cy="30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+mn-lt"/>
                <a:ea typeface="Ubuntu Light"/>
                <a:cs typeface="Ubuntu Light"/>
                <a:sym typeface="Ubuntu Light"/>
              </a:rPr>
              <a:t>Texto</a:t>
            </a:r>
            <a:endParaRPr sz="1800" dirty="0"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B687AD-4AD9-4ABF-BCDA-76C4E19C5E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852900" y="357850"/>
            <a:ext cx="4158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73763"/>
                </a:solidFill>
                <a:latin typeface="+mj-lt"/>
                <a:ea typeface="Ubuntu"/>
                <a:cs typeface="Ubuntu"/>
                <a:sym typeface="Ubuntu"/>
              </a:rPr>
              <a:t>Título </a:t>
            </a:r>
            <a:endParaRPr sz="2400" b="1" dirty="0">
              <a:solidFill>
                <a:srgbClr val="073763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52900" y="921024"/>
            <a:ext cx="7438200" cy="30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+mn-lt"/>
                <a:ea typeface="Ubuntu Light"/>
                <a:cs typeface="Ubuntu Light"/>
                <a:sym typeface="Ubuntu Light"/>
              </a:rPr>
              <a:t>Texto</a:t>
            </a:r>
            <a:endParaRPr sz="1800" dirty="0">
              <a:latin typeface="+mn-l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B687AD-4AD9-4ABF-BCDA-76C4E19C5E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4396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Apresentação na tela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Ubuntu Light</vt:lpstr>
      <vt:lpstr>Roboto Light</vt:lpstr>
      <vt:lpstr>Ubuntu</vt:lpstr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Atila Neiva</dc:creator>
  <cp:lastModifiedBy>Atila Neiva</cp:lastModifiedBy>
  <cp:revision>9</cp:revision>
  <dcterms:modified xsi:type="dcterms:W3CDTF">2019-08-26T14:04:41Z</dcterms:modified>
</cp:coreProperties>
</file>