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CRÍTICA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AVALIAÇÃO</a:t>
            </a:r>
            <a:r>
              <a:rPr/>
              <a:t> </a:t>
            </a:r>
            <a:r>
              <a:rPr/>
              <a:t>INTERVALAR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NBR</a:t>
            </a:r>
            <a:r>
              <a:rPr/>
              <a:t> </a:t>
            </a:r>
            <a:r>
              <a:rPr/>
              <a:t>14.653-2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Luiz</a:t>
            </a:r>
            <a:r>
              <a:rPr/>
              <a:t> </a:t>
            </a:r>
            <a:r>
              <a:rPr/>
              <a:t>Fernando</a:t>
            </a:r>
            <a:r>
              <a:rPr/>
              <a:t> </a:t>
            </a:r>
            <a:r>
              <a:rPr/>
              <a:t>Palin</a:t>
            </a:r>
            <a:r>
              <a:rPr/>
              <a:t> </a:t>
            </a:r>
            <a:r>
              <a:rPr/>
              <a:t>Droubi</a:t>
            </a:r>
            <a:br/>
            <a:r>
              <a:rPr/>
              <a:t>Carlos</a:t>
            </a:r>
            <a:r>
              <a:rPr/>
              <a:t> </a:t>
            </a:r>
            <a:r>
              <a:rPr/>
              <a:t>Augusto</a:t>
            </a:r>
            <a:r>
              <a:rPr/>
              <a:t> </a:t>
            </a:r>
            <a:r>
              <a:rPr/>
              <a:t>Zilli</a:t>
            </a:r>
            <a:br/>
            <a:r>
              <a:rPr/>
              <a:t>Willian</a:t>
            </a:r>
            <a:r>
              <a:rPr/>
              <a:t> </a:t>
            </a:r>
            <a:r>
              <a:rPr/>
              <a:t>Zonato</a:t>
            </a:r>
            <a:br/>
            <a:r>
              <a:rPr/>
              <a:t>Norberto</a:t>
            </a:r>
            <a:r>
              <a:rPr/>
              <a:t> </a:t>
            </a:r>
            <a:r>
              <a:rPr/>
              <a:t>Hochheim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23/09/2019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apresentacao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CRÍTICA À AVALIAÇÃO INTERVALAR NA NBR 14.653-2</dc:title>
  <dc:creator>Luiz Fernando Palin Droubi;Carlos Augusto Zilli;Willian Zonato;Norberto Hochheim</dc:creator>
  <cp:keywords/>
  <dcterms:created xsi:type="dcterms:W3CDTF">2019-09-23T16:55:04Z</dcterms:created>
  <dcterms:modified xsi:type="dcterms:W3CDTF">2019-09-23T16:55:04Z</dcterms:modified>
</cp:coreProperties>
</file>