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1"/>
  </p:handoutMasterIdLst>
  <p:sldIdLst>
    <p:sldId id="256" r:id="rId3"/>
    <p:sldId id="278" r:id="rId4"/>
    <p:sldId id="283" r:id="rId5"/>
    <p:sldId id="284" r:id="rId6"/>
    <p:sldId id="279" r:id="rId7"/>
    <p:sldId id="282" r:id="rId8"/>
    <p:sldId id="281" r:id="rId9"/>
    <p:sldId id="257" r:id="rId10"/>
  </p:sldIdLst>
  <p:sldSz cx="9144000" cy="6858000" type="screen4x3"/>
  <p:notesSz cx="6858000" cy="9144000"/>
  <p:defaultTextStyle>
    <a:defPPr>
      <a:defRPr lang="pt-B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58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FCA0D85-AF31-478D-9EEE-AB7615EDB34B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pt-BR" sz="1200" dirty="0"/>
            </a:fld>
            <a:endParaRPr lang="pt-BR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347623" y="1506433"/>
            <a:ext cx="8426083" cy="66999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pt-BR" dirty="0" smtClean="0"/>
              <a:t>Clique para editar o título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176463"/>
            <a:ext cx="8387878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364417" y="2517789"/>
            <a:ext cx="8379061" cy="2871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  <a:lvl2pPr marL="457200" indent="0" algn="r">
              <a:buNone/>
              <a:defRPr sz="1600"/>
            </a:lvl2pPr>
            <a:lvl3pPr marL="914400" indent="0" algn="r">
              <a:buNone/>
              <a:defRPr sz="1600"/>
            </a:lvl3pPr>
            <a:lvl4pPr marL="1371600" indent="0" algn="r">
              <a:buNone/>
              <a:defRPr sz="1600"/>
            </a:lvl4pPr>
            <a:lvl5pPr marL="1828800" indent="0" algn="r">
              <a:buNone/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193637" y="1398588"/>
            <a:ext cx="8756726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/>
            </a:lvl1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193637" y="1905992"/>
            <a:ext cx="8756727" cy="355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36" y="2284300"/>
            <a:ext cx="8756727" cy="36187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193636" y="2667694"/>
            <a:ext cx="8756727" cy="25838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 b="0"/>
            </a:lvl1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631982"/>
            <a:ext cx="78867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pt-BR" dirty="0" smtClean="0">
                <a:solidFill>
                  <a:schemeClr val="tx1"/>
                </a:solidFill>
              </a:defRPr>
            </a:lvl1pPr>
            <a:lvl2pPr>
              <a:defRPr lang="pt-BR" dirty="0" smtClean="0">
                <a:solidFill>
                  <a:schemeClr val="tx1"/>
                </a:solidFill>
              </a:defRPr>
            </a:lvl2pPr>
            <a:lvl3pPr>
              <a:defRPr lang="pt-BR" dirty="0" smtClean="0">
                <a:solidFill>
                  <a:schemeClr val="tx1"/>
                </a:solidFill>
              </a:defRPr>
            </a:lvl3pPr>
            <a:lvl4pPr>
              <a:defRPr lang="pt-BR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 smtClean="0"/>
          </a:p>
          <a:p>
            <a:pPr lvl="1"/>
            <a:r>
              <a:rPr lang="pt-BR" dirty="0" smtClean="0"/>
              <a:t>Segundo nível</a:t>
            </a:r>
            <a:endParaRPr lang="pt-BR" dirty="0" smtClean="0"/>
          </a:p>
          <a:p>
            <a:pPr lvl="2"/>
            <a:r>
              <a:rPr lang="pt-BR" dirty="0" smtClean="0"/>
              <a:t>Terceiro nível</a:t>
            </a:r>
            <a:endParaRPr lang="pt-BR" dirty="0" smtClean="0"/>
          </a:p>
          <a:p>
            <a:pPr lvl="3"/>
            <a:r>
              <a:rPr lang="pt-BR" dirty="0" smtClean="0"/>
              <a:t>Quarto nível</a:t>
            </a:r>
            <a:endParaRPr lang="pt-BR" dirty="0" smtClean="0"/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 smtClean="0"/>
              <a:t>Clique para editar o texto mestre</a:t>
            </a:r>
            <a:endParaRPr lang="pt-BR" dirty="0" smtClean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581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 no ícone para adicionar uma imagem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581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63" y="449263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567363" y="2049463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278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581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 no ícone para adicionar uma imagem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581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1944895"/>
            <a:ext cx="3740146" cy="39376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581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Clique no ícone para adicionar uma imagem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581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93514" y="1944895"/>
            <a:ext cx="3921835" cy="39376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  <a:endParaRPr lang="pt-BR" dirty="0" smtClean="0"/>
          </a:p>
          <a:p>
            <a:pPr lvl="1"/>
            <a:r>
              <a:rPr lang="pt-BR" dirty="0" smtClean="0"/>
              <a:t>Segundo nível</a:t>
            </a:r>
            <a:endParaRPr lang="pt-BR" dirty="0" smtClean="0"/>
          </a:p>
          <a:p>
            <a:pPr lvl="2"/>
            <a:r>
              <a:rPr lang="pt-BR" dirty="0" smtClean="0"/>
              <a:t>Terceiro nível</a:t>
            </a:r>
            <a:endParaRPr lang="pt-BR" dirty="0" smtClean="0"/>
          </a:p>
          <a:p>
            <a:pPr lvl="3"/>
            <a:r>
              <a:rPr lang="pt-BR" dirty="0" smtClean="0"/>
              <a:t>Quarto nível</a:t>
            </a:r>
            <a:endParaRPr lang="pt-BR" dirty="0" smtClean="0"/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75818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5818B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Título 5"/>
          <p:cNvSpPr>
            <a:spLocks noGrp="1"/>
          </p:cNvSpPr>
          <p:nvPr>
            <p:ph type="title" hasCustomPrompt="1"/>
          </p:nvPr>
        </p:nvSpPr>
        <p:spPr>
          <a:xfrm>
            <a:off x="347663" y="1506538"/>
            <a:ext cx="8426450" cy="669925"/>
          </a:xfrm>
          <a:noFill/>
          <a:ln>
            <a:noFill/>
          </a:ln>
        </p:spPr>
        <p:txBody>
          <a:bodyPr/>
          <a:p>
            <a:pPr defTabSz="914400"/>
            <a:r>
              <a:rPr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 da Apresentação</a:t>
            </a:r>
            <a:endParaRPr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027" name="Espaço Reservado para Texto 6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2232025"/>
            <a:ext cx="8388350" cy="287338"/>
          </a:xfrm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sz="1800" b="1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Nome do autor</a:t>
            </a:r>
            <a:endParaRPr sz="18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Espaço Reservado para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5" y="2557463"/>
            <a:ext cx="8378825" cy="287337"/>
          </a:xfrm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Formação | Departamento | Centro</a:t>
            </a:r>
            <a:endParaRPr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defTabSz="914400"/>
            <a:r>
              <a:rPr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 do texto</a:t>
            </a:r>
            <a:endParaRPr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51" name="Espaço Reservado para Conteúdo 2"/>
          <p:cNvSpPr>
            <a:spLocks noGrp="1"/>
          </p:cNvSpPr>
          <p:nvPr>
            <p:ph/>
          </p:nvPr>
        </p:nvSpPr>
        <p:spPr>
          <a:xfrm>
            <a:off x="628650" y="144621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Use este espaço para escrever o seu texto.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Para inserir novos slides, clique na aba “página inicial” e então no ícone “novo slide”.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Você pode escolher o estilo de slide mais adequado ao seu objetivo clicando sobre o slide com a tecla direita do mouse e então selecionar a opção “layout”.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2400" dirty="0">
                <a:solidFill>
                  <a:schemeClr val="tx1"/>
                </a:solidFill>
              </a:rPr>
              <a:t>Fique atento à formatação do texto ao copiar e colar.</a:t>
            </a:r>
            <a:endParaRPr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defTabSz="914400"/>
            <a:r>
              <a:rPr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 do texto</a:t>
            </a:r>
            <a:endParaRPr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075" name="Espaço Reservado para Conteúdo 2"/>
          <p:cNvSpPr>
            <a:spLocks noGrp="1"/>
          </p:cNvSpPr>
          <p:nvPr>
            <p:ph/>
          </p:nvPr>
        </p:nvSpPr>
        <p:spPr>
          <a:xfrm>
            <a:off x="628650" y="1446213"/>
            <a:ext cx="788670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sz="2400" dirty="0">
                <a:solidFill>
                  <a:schemeClr val="tx1"/>
                </a:solidFill>
              </a:rPr>
              <a:t>Use este espaço para escrever o seu texto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Lorem ipsum dolor sit amet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Consectetur adipisicing elit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Sed do eiusmod tempor incididunt ut labore et dolore magna aliqua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Ut enim ad minim veniam, quis nostrud exercitation ullamco laboris nisi ut aliquip ex ea commodo consequat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Duis aute irure dolor in reprehenderit in voluptate velit esse cillum dolore eu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defTabSz="914400"/>
            <a:r>
              <a:rPr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 do texto</a:t>
            </a:r>
            <a:endParaRPr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628650" y="1446213"/>
            <a:ext cx="7886700" cy="43513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5818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Subtítulo</a:t>
            </a:r>
            <a:endParaRPr kumimoji="0" lang="pt-BR" sz="2400" b="1" i="0" u="none" strike="noStrike" kern="1200" cap="none" spc="0" normalizeH="0" baseline="0" noProof="0" dirty="0" smtClean="0">
              <a:ln>
                <a:noFill/>
              </a:ln>
              <a:solidFill>
                <a:srgbClr val="75818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Subtítulo 1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1780" marR="0" lvl="0" indent="2622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76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pt-B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Sub-item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763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Sub-item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1780" marR="0" lvl="0" indent="26225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Subtítulo 2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1780" marR="0" lvl="0" indent="219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18820" algn="l"/>
              </a:tabLst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1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1780" marR="0" lvl="0" indent="219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718820" algn="l"/>
              </a:tabLst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Item 2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ítulo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defTabSz="914400"/>
            <a:r>
              <a:rPr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 do texto</a:t>
            </a:r>
            <a:endParaRPr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5123" name="Espaço Reservado para Conteúdo 7"/>
          <p:cNvPicPr>
            <a:picLocks noGrp="1" noChangeAspect="1"/>
          </p:cNvPicPr>
          <p:nvPr>
            <p:ph sz="half"/>
          </p:nvPr>
        </p:nvPicPr>
        <p:blipFill>
          <a:blip r:embed="rId1"/>
          <a:stretch>
            <a:fillRect/>
          </a:stretch>
        </p:blipFill>
        <p:spPr>
          <a:xfrm>
            <a:off x="628650" y="1554163"/>
            <a:ext cx="3886200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Espaço Reservado para Conteúdo 5"/>
          <p:cNvSpPr>
            <a:spLocks noGrp="1"/>
          </p:cNvSpPr>
          <p:nvPr>
            <p:ph sz="half"/>
          </p:nvPr>
        </p:nvSpPr>
        <p:spPr>
          <a:xfrm>
            <a:off x="4629150" y="1508125"/>
            <a:ext cx="3886200" cy="4397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 typeface="Arial" panose="020B0604020202020204" pitchFamily="34" charset="0"/>
              <a:defRPr sz="2400"/>
            </a:lvl1pPr>
            <a:lvl2pPr lvl="1">
              <a:buClrTx/>
              <a:buSzTx/>
              <a:buFont typeface="Arial" panose="020B0604020202020204" pitchFamily="34" charset="0"/>
              <a:defRPr sz="2000"/>
            </a:lvl2pPr>
            <a:lvl3pPr lvl="2">
              <a:buClrTx/>
              <a:buSzTx/>
              <a:buFont typeface="Arial" panose="020B0604020202020204" pitchFamily="34" charset="0"/>
              <a:defRPr sz="1800"/>
            </a:lvl3pPr>
            <a:lvl4pPr lvl="3">
              <a:buClrTx/>
              <a:buSzTx/>
              <a:buFont typeface="Arial" panose="020B0604020202020204" pitchFamily="34" charset="0"/>
              <a:defRPr sz="1600"/>
            </a:lvl4pPr>
            <a:lvl5pPr lvl="4">
              <a:buClrTx/>
              <a:buSzTx/>
              <a:buFont typeface="Arial" panose="020B0604020202020204" pitchFamily="34" charset="0"/>
              <a:defRPr sz="1600"/>
            </a:lvl5pPr>
          </a:lstStyle>
          <a:p>
            <a:pPr marL="0" lvl="0" indent="0">
              <a:buNone/>
            </a:pPr>
            <a:r>
              <a:rPr sz="2000" dirty="0">
                <a:solidFill>
                  <a:schemeClr val="tx1"/>
                </a:solidFill>
              </a:rPr>
              <a:t>Exemplo de como você pode utilizar imagem e texto no mesmo slide.</a:t>
            </a:r>
            <a:endParaRPr sz="2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sz="2000" dirty="0">
                <a:solidFill>
                  <a:schemeClr val="tx1"/>
                </a:solidFill>
              </a:rPr>
              <a:t>Evite diminuir o tamanho da fonte. Crie novos slides, se necessário.</a:t>
            </a:r>
            <a:endParaRPr sz="2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sz="2000" dirty="0">
                <a:solidFill>
                  <a:schemeClr val="tx1"/>
                </a:solidFill>
              </a:rPr>
              <a:t>As imagens utilizadas neste arquivo são de uso exclusivo da UFSC.</a:t>
            </a:r>
            <a:endParaRPr sz="2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sz="2000" dirty="0">
                <a:solidFill>
                  <a:schemeClr val="tx1"/>
                </a:solidFill>
              </a:rPr>
              <a:t>Use esse espaço para escrever.</a:t>
            </a:r>
            <a:endParaRPr sz="2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sz="2000" dirty="0">
                <a:solidFill>
                  <a:schemeClr val="tx1"/>
                </a:solidFill>
              </a:rPr>
              <a:t>Sed </a:t>
            </a:r>
            <a:r>
              <a:rPr sz="2000" dirty="0">
                <a:solidFill>
                  <a:schemeClr val="tx1"/>
                </a:solidFill>
              </a:rPr>
              <a:t>ut perspiciatis unde omnis iste natus error sit voluptatem accusantium doloremque laudantium, totam rem </a:t>
            </a:r>
            <a:r>
              <a:rPr sz="2000" dirty="0">
                <a:solidFill>
                  <a:schemeClr val="tx1"/>
                </a:solidFill>
              </a:rPr>
              <a:t>aperiam.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125" name="CaixaDeTexto 1"/>
          <p:cNvSpPr txBox="1"/>
          <p:nvPr/>
        </p:nvSpPr>
        <p:spPr>
          <a:xfrm>
            <a:off x="628650" y="4514850"/>
            <a:ext cx="3886200" cy="26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100" dirty="0">
                <a:latin typeface="Calibri" panose="020F0502020204030204" pitchFamily="34" charset="0"/>
                <a:ea typeface="Arial" panose="020B0604020202020204" pitchFamily="34" charset="0"/>
              </a:rPr>
              <a:t>Legenda da imagem</a:t>
            </a:r>
            <a:endParaRPr sz="1100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ítulo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None/>
            </a:pPr>
            <a:r>
              <a:rPr dirty="0"/>
              <a:t>Título do slide aqui</a:t>
            </a:r>
            <a:endParaRPr dirty="0"/>
          </a:p>
        </p:txBody>
      </p:sp>
      <p:pic>
        <p:nvPicPr>
          <p:cNvPr id="6147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913" y="1208088"/>
            <a:ext cx="6988175" cy="4659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CaixaDeTexto 3"/>
          <p:cNvSpPr txBox="1"/>
          <p:nvPr/>
        </p:nvSpPr>
        <p:spPr>
          <a:xfrm>
            <a:off x="1077913" y="5867400"/>
            <a:ext cx="6988175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100" dirty="0">
                <a:latin typeface="Calibri" panose="020F0502020204030204" pitchFamily="34" charset="0"/>
                <a:ea typeface="Arial" panose="020B0604020202020204" pitchFamily="34" charset="0"/>
              </a:rPr>
              <a:t>Legenda da imagem</a:t>
            </a:r>
            <a:endParaRPr sz="1100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ítulo 5"/>
          <p:cNvSpPr>
            <a:spLocks noGrp="1"/>
          </p:cNvSpPr>
          <p:nvPr>
            <p:ph type="title"/>
          </p:nvPr>
        </p:nvSpPr>
        <p:spPr>
          <a:xfrm>
            <a:off x="630238" y="271463"/>
            <a:ext cx="2949575" cy="1600200"/>
          </a:xfrm>
          <a:noFill/>
          <a:ln>
            <a:noFill/>
          </a:ln>
        </p:spPr>
        <p:txBody>
          <a:bodyPr anchor="b"/>
          <a:p>
            <a:pPr defTabSz="914400"/>
            <a:r>
              <a:rPr kern="1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Título do slide com texto e duas imagens</a:t>
            </a:r>
            <a:endParaRPr kern="12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171" name="Espaço Reservado para Conteúdo 8"/>
          <p:cNvPicPr>
            <a:picLocks noGrp="1"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349750" y="447675"/>
            <a:ext cx="3684588" cy="276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Espaço Reservado para Texto 7"/>
          <p:cNvSpPr>
            <a:spLocks noGrp="1"/>
          </p:cNvSpPr>
          <p:nvPr>
            <p:ph type="body" sz="half" idx="2" hasCustomPrompt="1"/>
          </p:nvPr>
        </p:nvSpPr>
        <p:spPr>
          <a:xfrm>
            <a:off x="650875" y="2057400"/>
            <a:ext cx="2947988" cy="3811588"/>
          </a:xfrm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sz="20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Esse é um exemplo de slide no qual você pode inserir duas imagens e ainda um texto.</a:t>
            </a:r>
            <a:endParaRPr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914400">
              <a:buClrTx/>
              <a:buSzTx/>
            </a:pPr>
            <a:r>
              <a:rPr sz="20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 imagens utilizadas neste arquivo são de uso exclusivo da UFSC.</a:t>
            </a:r>
            <a:endParaRPr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914400">
              <a:buClrTx/>
              <a:buSzTx/>
            </a:pPr>
            <a:r>
              <a:rPr sz="20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vero eos et accusamus et iusto odio dignissimos ducimus qui blanditiis praesentium voluptatum deleniti. </a:t>
            </a:r>
            <a:endParaRPr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73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3476625"/>
            <a:ext cx="3684588" cy="2446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CaixaDeTexto 6"/>
          <p:cNvSpPr txBox="1"/>
          <p:nvPr/>
        </p:nvSpPr>
        <p:spPr>
          <a:xfrm>
            <a:off x="4349750" y="3209925"/>
            <a:ext cx="3684588" cy="261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100" dirty="0">
                <a:latin typeface="Calibri" panose="020F0502020204030204" pitchFamily="34" charset="0"/>
                <a:ea typeface="Arial" panose="020B0604020202020204" pitchFamily="34" charset="0"/>
              </a:rPr>
              <a:t>Legenda da imagem</a:t>
            </a:r>
            <a:endParaRPr sz="1100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5" name="CaixaDeTexto 9"/>
          <p:cNvSpPr txBox="1"/>
          <p:nvPr/>
        </p:nvSpPr>
        <p:spPr>
          <a:xfrm>
            <a:off x="4349750" y="5922963"/>
            <a:ext cx="3684588" cy="261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100" dirty="0">
                <a:latin typeface="Calibri" panose="020F0502020204030204" pitchFamily="34" charset="0"/>
                <a:ea typeface="Arial" panose="020B0604020202020204" pitchFamily="34" charset="0"/>
              </a:rPr>
              <a:t>Legenda da imagem</a:t>
            </a:r>
            <a:endParaRPr sz="1100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Espaço Reservado para Texto 1"/>
          <p:cNvSpPr>
            <a:spLocks noGrp="1"/>
          </p:cNvSpPr>
          <p:nvPr>
            <p:ph type="body" sz="quarter" idx="10" hasCustomPrompt="1"/>
          </p:nvPr>
        </p:nvSpPr>
        <p:spPr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Contato</a:t>
            </a:r>
            <a:endParaRPr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193675" y="1825625"/>
            <a:ext cx="8756650" cy="355600"/>
          </a:xfrm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E-mail: seunome@email.com</a:t>
            </a:r>
            <a:endParaRPr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6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193675" y="2195513"/>
            <a:ext cx="8756650" cy="361950"/>
          </a:xfrm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Telefone: (xx) xxxx-xxxx</a:t>
            </a:r>
            <a:endParaRPr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7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193675" y="2587625"/>
            <a:ext cx="8756650" cy="258763"/>
          </a:xfrm>
          <a:noFill/>
          <a:ln>
            <a:noFill/>
          </a:ln>
        </p:spPr>
        <p:txBody>
          <a:bodyPr/>
          <a:p>
            <a:pPr defTabSz="914400">
              <a:buClrTx/>
              <a:buSzTx/>
            </a:pPr>
            <a:r>
              <a:rPr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Site: www.site.com.br</a:t>
            </a:r>
            <a:endParaRPr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1689</Words>
  <Application>WPS Presentation</Application>
  <PresentationFormat>Apresentação na tela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AMGDT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21868016803</cp:lastModifiedBy>
  <cp:revision>42</cp:revision>
  <dcterms:created xsi:type="dcterms:W3CDTF">2014-05-15T19:13:18Z</dcterms:created>
  <dcterms:modified xsi:type="dcterms:W3CDTF">2019-09-23T17:47:01Z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1046-11.2.0.8942</vt:lpwstr>
  </property>
</Properties>
</file>