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59F8-A29E-4210-56FF-DFD8C846E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71A6C-EF4C-AFE9-B1A1-551F5C704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80E8A-7B34-CF7E-244D-13950BC5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C627-B33A-4529-B3A1-62F956722814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3CAAB-A83F-1E46-7CCE-B6C95DA0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338ED-A94B-B994-4311-C18D90F3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FB4-E035-4C16-8560-A2113B5C3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83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F774-5BBE-8D34-99B7-12E820C1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AF387-DE59-688A-6403-13F048A3B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2C7A7-D8D9-369B-0380-BF263102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C627-B33A-4529-B3A1-62F956722814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F99A5-6E21-BBE1-C8EC-241E570F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6F7D1-9AE2-918D-AEDA-894BD20D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FB4-E035-4C16-8560-A2113B5C3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70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08C508-063B-6D33-B806-5921E9DEA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25185-6E64-4DF2-CF86-F1C14B7EB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8CD52-2F62-8EBD-E739-A3EEFFD0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C627-B33A-4529-B3A1-62F956722814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8542-AB62-FD74-B239-6EE7F1F8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FB962-4FB7-5E56-CA79-398BB2B7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FB4-E035-4C16-8560-A2113B5C3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27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722E-1EA0-8902-C3E1-DAE0A05C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6580D-D16F-B32D-2621-F006CA2E0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6EFC9-7505-3834-F74D-446F5CE4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C627-B33A-4529-B3A1-62F956722814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77F4B-B161-92EA-C163-21D1B959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84463-4463-A2A7-94AC-61C606B1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FB4-E035-4C16-8560-A2113B5C3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32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1C40-7F3A-7923-5A42-63170774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3AFFC-A499-4BB2-BF9E-53AF85F0F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0FDEF-CFEC-73A9-6646-FD010147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C627-B33A-4529-B3A1-62F956722814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16CA0-C52C-E36B-DC16-7913C701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46C2F-7C61-596A-BFA7-A06C4E69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FB4-E035-4C16-8560-A2113B5C3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73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1CA9-33AA-2171-5558-C1864131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5E82C-FAA9-CCBB-0726-5350E0D33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47FA3-AE0D-4E33-6C2F-BB94477E9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BCE67-A569-84F4-4EDB-A063AC3D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C627-B33A-4529-B3A1-62F956722814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F3742-300E-3023-B326-072B1E65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1E698-15F1-3789-6905-75E4C0AC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FB4-E035-4C16-8560-A2113B5C3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9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A3BB-5EC8-19D5-845D-2FA21413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FD80F-0292-F125-C47B-7EBC99486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634DA-4426-BA1E-3B8B-04268332F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6A40D-D62C-8DA4-14AC-ABCE789D0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88097-13BE-D1B1-3C0A-74C9ADDA0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77A09-43EA-3133-3D63-3DC9823C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C627-B33A-4529-B3A1-62F956722814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2178AB-4921-F06F-B31E-8C81B4A4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97D12-2F58-E1CD-33F3-08E12E2F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FB4-E035-4C16-8560-A2113B5C3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9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1F9B-09BB-0574-B93D-0FD8F085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D5C7E-1F51-2FDD-7534-060F1C6F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C627-B33A-4529-B3A1-62F956722814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1D0B9-602B-EDB6-1D8E-FDBAADF4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897EC-7ED4-55F8-91D9-89908B28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FB4-E035-4C16-8560-A2113B5C3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30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701D5B-A714-41FE-1577-B35B9B1F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C627-B33A-4529-B3A1-62F956722814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ABD2-0F71-AF72-D83B-78EA4DA3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D3779-AF43-4553-E335-9DBF6CB8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FB4-E035-4C16-8560-A2113B5C3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11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EBA8-D017-00CD-64BE-55E4D21F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918DB-06A2-7F2A-5B5A-64AEBD5F3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8BF9F-0C6E-D889-9370-87F6C47FD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0EAFC-D565-DE86-AB3C-A6321552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C627-B33A-4529-B3A1-62F956722814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DDFA1-D591-C693-00B9-39FC1AF4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EC637-A615-6F3F-9805-E949B245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FB4-E035-4C16-8560-A2113B5C3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14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5BA1-5538-A42F-2811-72B9F7033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0AA3F-1066-31C2-7073-F96C2BEC0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A0881-D735-C866-9F87-6E515F0CE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7497D-5718-B251-DA8D-0DF95707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C627-B33A-4529-B3A1-62F956722814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DA0C9-12D4-CC2F-E3A3-5AA58C56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C01C7-6C1D-3346-C76A-120DE949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FB4-E035-4C16-8560-A2113B5C3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90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442780-6D37-AA03-02F4-BA1360FB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C74FE-EB65-0143-FF38-EA254B67C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B038B-DE90-EE6E-6169-52060E190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6C627-B33A-4529-B3A1-62F956722814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59E71-3EB7-A06E-179A-F780D2E24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1FE5B-6E8A-D4E4-03FB-87708C5C4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6FB4-E035-4C16-8560-A2113B5C3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63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DHARMIK JADAV</dc:creator>
  <cp:lastModifiedBy>DHARMIK JADAV</cp:lastModifiedBy>
  <cp:revision>1</cp:revision>
  <dcterms:created xsi:type="dcterms:W3CDTF">2024-05-27T14:08:04Z</dcterms:created>
  <dcterms:modified xsi:type="dcterms:W3CDTF">2024-05-27T14:08:15Z</dcterms:modified>
</cp:coreProperties>
</file>