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7" r:id="rId2"/>
    <p:sldId id="317" r:id="rId3"/>
    <p:sldId id="319" r:id="rId4"/>
    <p:sldId id="322" r:id="rId5"/>
    <p:sldId id="324" r:id="rId6"/>
    <p:sldId id="329" r:id="rId7"/>
    <p:sldId id="332" r:id="rId8"/>
    <p:sldId id="33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508E3-BA60-4E89-8C54-71094B9237E1}" v="22" dt="2023-03-12T06:25:26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ademy3s@outlook.com" userId="bd38e09d1e31bb74" providerId="LiveId" clId="{072508E3-BA60-4E89-8C54-71094B9237E1}"/>
    <pc:docChg chg="undo custSel delSld modSld modMainMaster">
      <pc:chgData name="Academy3s@outlook.com" userId="bd38e09d1e31bb74" providerId="LiveId" clId="{072508E3-BA60-4E89-8C54-71094B9237E1}" dt="2023-03-12T06:25:45.882" v="540" actId="47"/>
      <pc:docMkLst>
        <pc:docMk/>
      </pc:docMkLst>
      <pc:sldChg chg="del setBg">
        <pc:chgData name="Academy3s@outlook.com" userId="bd38e09d1e31bb74" providerId="LiveId" clId="{072508E3-BA60-4E89-8C54-71094B9237E1}" dt="2023-03-12T06:11:00.966" v="44" actId="47"/>
        <pc:sldMkLst>
          <pc:docMk/>
          <pc:sldMk cId="1686576537" sldId="296"/>
        </pc:sldMkLst>
      </pc:sldChg>
      <pc:sldChg chg="addSp delSp modSp mod">
        <pc:chgData name="Academy3s@outlook.com" userId="bd38e09d1e31bb74" providerId="LiveId" clId="{072508E3-BA60-4E89-8C54-71094B9237E1}" dt="2023-03-12T06:10:55.110" v="43" actId="1036"/>
        <pc:sldMkLst>
          <pc:docMk/>
          <pc:sldMk cId="300745510" sldId="307"/>
        </pc:sldMkLst>
        <pc:spChg chg="del mod">
          <ac:chgData name="Academy3s@outlook.com" userId="bd38e09d1e31bb74" providerId="LiveId" clId="{072508E3-BA60-4E89-8C54-71094B9237E1}" dt="2023-03-12T06:10:18.277" v="14" actId="478"/>
          <ac:spMkLst>
            <pc:docMk/>
            <pc:sldMk cId="300745510" sldId="307"/>
            <ac:spMk id="2" creationId="{00000000-0000-0000-0000-000000000000}"/>
          </ac:spMkLst>
        </pc:spChg>
        <pc:spChg chg="mod">
          <ac:chgData name="Academy3s@outlook.com" userId="bd38e09d1e31bb74" providerId="LiveId" clId="{072508E3-BA60-4E89-8C54-71094B9237E1}" dt="2023-03-12T06:10:55.110" v="43" actId="1036"/>
          <ac:spMkLst>
            <pc:docMk/>
            <pc:sldMk cId="300745510" sldId="307"/>
            <ac:spMk id="3" creationId="{00000000-0000-0000-0000-000000000000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300745510" sldId="307"/>
            <ac:spMk id="5" creationId="{00000000-0000-0000-0000-000000000000}"/>
          </ac:spMkLst>
        </pc:spChg>
        <pc:spChg chg="add del mod">
          <ac:chgData name="Academy3s@outlook.com" userId="bd38e09d1e31bb74" providerId="LiveId" clId="{072508E3-BA60-4E89-8C54-71094B9237E1}" dt="2023-03-12T06:10:20.690" v="16" actId="478"/>
          <ac:spMkLst>
            <pc:docMk/>
            <pc:sldMk cId="300745510" sldId="307"/>
            <ac:spMk id="6" creationId="{369670F6-F43C-1A3A-08BC-CAF3BC59C2F1}"/>
          </ac:spMkLst>
        </pc:spChg>
        <pc:picChg chg="del">
          <ac:chgData name="Academy3s@outlook.com" userId="bd38e09d1e31bb74" providerId="LiveId" clId="{072508E3-BA60-4E89-8C54-71094B9237E1}" dt="2023-03-12T06:10:13.096" v="12" actId="478"/>
          <ac:picMkLst>
            <pc:docMk/>
            <pc:sldMk cId="300745510" sldId="307"/>
            <ac:picMk id="8" creationId="{66308F29-74F6-4D0B-AFCA-353F42E0353A}"/>
          </ac:picMkLst>
        </pc:picChg>
        <pc:picChg chg="del">
          <ac:chgData name="Academy3s@outlook.com" userId="bd38e09d1e31bb74" providerId="LiveId" clId="{072508E3-BA60-4E89-8C54-71094B9237E1}" dt="2023-03-12T06:09:20.094" v="0" actId="478"/>
          <ac:picMkLst>
            <pc:docMk/>
            <pc:sldMk cId="300745510" sldId="307"/>
            <ac:picMk id="2051" creationId="{00000000-0000-0000-0000-000000000000}"/>
          </ac:picMkLst>
        </pc:picChg>
      </pc:sldChg>
      <pc:sldChg chg="modSp del">
        <pc:chgData name="Academy3s@outlook.com" userId="bd38e09d1e31bb74" providerId="LiveId" clId="{072508E3-BA60-4E89-8C54-71094B9237E1}" dt="2023-03-12T06:25:45.882" v="540" actId="47"/>
        <pc:sldMkLst>
          <pc:docMk/>
          <pc:sldMk cId="1542477460" sldId="312"/>
        </pc:sldMkLst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1542477460" sldId="312"/>
            <ac:spMk id="4" creationId="{00000000-0000-0000-0000-000000000000}"/>
          </ac:spMkLst>
        </pc:spChg>
      </pc:sldChg>
      <pc:sldChg chg="addSp modSp mod">
        <pc:chgData name="Academy3s@outlook.com" userId="bd38e09d1e31bb74" providerId="LiveId" clId="{072508E3-BA60-4E89-8C54-71094B9237E1}" dt="2023-03-12T06:12:19.235" v="97" actId="14100"/>
        <pc:sldMkLst>
          <pc:docMk/>
          <pc:sldMk cId="3879731953" sldId="317"/>
        </pc:sldMkLst>
        <pc:spChg chg="mod">
          <ac:chgData name="Academy3s@outlook.com" userId="bd38e09d1e31bb74" providerId="LiveId" clId="{072508E3-BA60-4E89-8C54-71094B9237E1}" dt="2023-03-12T06:11:18.384" v="60" actId="1037"/>
          <ac:spMkLst>
            <pc:docMk/>
            <pc:sldMk cId="3879731953" sldId="317"/>
            <ac:spMk id="2" creationId="{0D86DE04-9C19-4C75-874B-FD5AFEBA614B}"/>
          </ac:spMkLst>
        </pc:spChg>
        <pc:spChg chg="mod">
          <ac:chgData name="Academy3s@outlook.com" userId="bd38e09d1e31bb74" providerId="LiveId" clId="{072508E3-BA60-4E89-8C54-71094B9237E1}" dt="2023-03-12T06:11:29.331" v="88" actId="14100"/>
          <ac:spMkLst>
            <pc:docMk/>
            <pc:sldMk cId="3879731953" sldId="317"/>
            <ac:spMk id="3" creationId="{40135385-3BCC-415A-9BA5-4E256B5649DD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3879731953" sldId="317"/>
            <ac:spMk id="4" creationId="{82B89237-3257-4F3A-96D5-49C2DA6D0742}"/>
          </ac:spMkLst>
        </pc:spChg>
        <pc:spChg chg="add mod">
          <ac:chgData name="Academy3s@outlook.com" userId="bd38e09d1e31bb74" providerId="LiveId" clId="{072508E3-BA60-4E89-8C54-71094B9237E1}" dt="2023-03-12T06:12:04.188" v="93" actId="1076"/>
          <ac:spMkLst>
            <pc:docMk/>
            <pc:sldMk cId="3879731953" sldId="317"/>
            <ac:spMk id="5" creationId="{0134EED6-0CDB-ABAF-81FD-F62E558112A2}"/>
          </ac:spMkLst>
        </pc:spChg>
        <pc:spChg chg="add mod">
          <ac:chgData name="Academy3s@outlook.com" userId="bd38e09d1e31bb74" providerId="LiveId" clId="{072508E3-BA60-4E89-8C54-71094B9237E1}" dt="2023-03-12T06:12:19.235" v="97" actId="14100"/>
          <ac:spMkLst>
            <pc:docMk/>
            <pc:sldMk cId="3879731953" sldId="317"/>
            <ac:spMk id="6" creationId="{6CF3ACF2-9AD9-1502-A42D-4BC6A51B4620}"/>
          </ac:spMkLst>
        </pc:spChg>
      </pc:sldChg>
      <pc:sldChg chg="addSp delSp modSp del mod">
        <pc:chgData name="Academy3s@outlook.com" userId="bd38e09d1e31bb74" providerId="LiveId" clId="{072508E3-BA60-4E89-8C54-71094B9237E1}" dt="2023-03-12T06:12:26.970" v="98" actId="47"/>
        <pc:sldMkLst>
          <pc:docMk/>
          <pc:sldMk cId="1104709006" sldId="318"/>
        </pc:sldMkLst>
        <pc:spChg chg="add del mod">
          <ac:chgData name="Academy3s@outlook.com" userId="bd38e09d1e31bb74" providerId="LiveId" clId="{072508E3-BA60-4E89-8C54-71094B9237E1}" dt="2023-03-12T06:11:54.640" v="91" actId="21"/>
          <ac:spMkLst>
            <pc:docMk/>
            <pc:sldMk cId="1104709006" sldId="318"/>
            <ac:spMk id="2" creationId="{E69CBDBC-5819-41B1-B68C-8F50A12AB13F}"/>
          </ac:spMkLst>
        </pc:spChg>
        <pc:spChg chg="del mod">
          <ac:chgData name="Academy3s@outlook.com" userId="bd38e09d1e31bb74" providerId="LiveId" clId="{072508E3-BA60-4E89-8C54-71094B9237E1}" dt="2023-03-12T06:12:08.349" v="94" actId="21"/>
          <ac:spMkLst>
            <pc:docMk/>
            <pc:sldMk cId="1104709006" sldId="318"/>
            <ac:spMk id="3" creationId="{2E357A06-3043-4ADE-8715-FFB70A09CA0F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1104709006" sldId="318"/>
            <ac:spMk id="4" creationId="{0CB94E91-47E3-44F0-8242-B93F92EF7932}"/>
          </ac:spMkLst>
        </pc:spChg>
        <pc:spChg chg="add del mod">
          <ac:chgData name="Academy3s@outlook.com" userId="bd38e09d1e31bb74" providerId="LiveId" clId="{072508E3-BA60-4E89-8C54-71094B9237E1}" dt="2023-03-12T06:11:50.511" v="90" actId="21"/>
          <ac:spMkLst>
            <pc:docMk/>
            <pc:sldMk cId="1104709006" sldId="318"/>
            <ac:spMk id="6" creationId="{F7C48630-9CE6-C036-62BF-C421DE092F7F}"/>
          </ac:spMkLst>
        </pc:spChg>
        <pc:spChg chg="add mod">
          <ac:chgData name="Academy3s@outlook.com" userId="bd38e09d1e31bb74" providerId="LiveId" clId="{072508E3-BA60-4E89-8C54-71094B9237E1}" dt="2023-03-12T06:11:54.640" v="91" actId="21"/>
          <ac:spMkLst>
            <pc:docMk/>
            <pc:sldMk cId="1104709006" sldId="318"/>
            <ac:spMk id="8" creationId="{5EBD45DB-1816-9556-6132-BCADDE8FC403}"/>
          </ac:spMkLst>
        </pc:spChg>
        <pc:spChg chg="add mod">
          <ac:chgData name="Academy3s@outlook.com" userId="bd38e09d1e31bb74" providerId="LiveId" clId="{072508E3-BA60-4E89-8C54-71094B9237E1}" dt="2023-03-12T06:12:08.349" v="94" actId="21"/>
          <ac:spMkLst>
            <pc:docMk/>
            <pc:sldMk cId="1104709006" sldId="318"/>
            <ac:spMk id="10" creationId="{AD850FB7-70AF-DC98-93BD-CFDE0FDA428B}"/>
          </ac:spMkLst>
        </pc:spChg>
      </pc:sldChg>
      <pc:sldChg chg="addSp modSp mod">
        <pc:chgData name="Academy3s@outlook.com" userId="bd38e09d1e31bb74" providerId="LiveId" clId="{072508E3-BA60-4E89-8C54-71094B9237E1}" dt="2023-03-12T06:14:05.865" v="167" actId="27636"/>
        <pc:sldMkLst>
          <pc:docMk/>
          <pc:sldMk cId="3154491252" sldId="319"/>
        </pc:sldMkLst>
        <pc:spChg chg="mod">
          <ac:chgData name="Academy3s@outlook.com" userId="bd38e09d1e31bb74" providerId="LiveId" clId="{072508E3-BA60-4E89-8C54-71094B9237E1}" dt="2023-03-12T06:12:41.371" v="125" actId="20577"/>
          <ac:spMkLst>
            <pc:docMk/>
            <pc:sldMk cId="3154491252" sldId="319"/>
            <ac:spMk id="2" creationId="{6332A2B0-C8D9-4A74-B8E2-70EB9227F2F9}"/>
          </ac:spMkLst>
        </pc:spChg>
        <pc:spChg chg="mod">
          <ac:chgData name="Academy3s@outlook.com" userId="bd38e09d1e31bb74" providerId="LiveId" clId="{072508E3-BA60-4E89-8C54-71094B9237E1}" dt="2023-03-12T06:12:58.793" v="153" actId="14100"/>
          <ac:spMkLst>
            <pc:docMk/>
            <pc:sldMk cId="3154491252" sldId="319"/>
            <ac:spMk id="3" creationId="{E475EF75-662D-4581-991D-01D0D1B5A4F7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3154491252" sldId="319"/>
            <ac:spMk id="4" creationId="{B2351AA6-5817-4F4F-BED1-EC1B10FB1FEF}"/>
          </ac:spMkLst>
        </pc:spChg>
        <pc:spChg chg="add mod">
          <ac:chgData name="Academy3s@outlook.com" userId="bd38e09d1e31bb74" providerId="LiveId" clId="{072508E3-BA60-4E89-8C54-71094B9237E1}" dt="2023-03-12T06:13:23.889" v="156" actId="1076"/>
          <ac:spMkLst>
            <pc:docMk/>
            <pc:sldMk cId="3154491252" sldId="319"/>
            <ac:spMk id="5" creationId="{8BE787B0-403D-E08D-519E-7CE3467E3BF0}"/>
          </ac:spMkLst>
        </pc:spChg>
        <pc:spChg chg="add mod">
          <ac:chgData name="Academy3s@outlook.com" userId="bd38e09d1e31bb74" providerId="LiveId" clId="{072508E3-BA60-4E89-8C54-71094B9237E1}" dt="2023-03-12T06:13:43.680" v="160" actId="14100"/>
          <ac:spMkLst>
            <pc:docMk/>
            <pc:sldMk cId="3154491252" sldId="319"/>
            <ac:spMk id="6" creationId="{11D80C6A-DEE7-D19B-6D1E-779E2A4121C5}"/>
          </ac:spMkLst>
        </pc:spChg>
        <pc:spChg chg="add mod">
          <ac:chgData name="Academy3s@outlook.com" userId="bd38e09d1e31bb74" providerId="LiveId" clId="{072508E3-BA60-4E89-8C54-71094B9237E1}" dt="2023-03-12T06:14:05.865" v="167" actId="27636"/>
          <ac:spMkLst>
            <pc:docMk/>
            <pc:sldMk cId="3154491252" sldId="319"/>
            <ac:spMk id="7" creationId="{BF6F7FCD-F0E4-025C-76D0-23515E0B1E1C}"/>
          </ac:spMkLst>
        </pc:spChg>
      </pc:sldChg>
      <pc:sldChg chg="addSp delSp modSp del mod">
        <pc:chgData name="Academy3s@outlook.com" userId="bd38e09d1e31bb74" providerId="LiveId" clId="{072508E3-BA60-4E89-8C54-71094B9237E1}" dt="2023-03-12T06:14:18.498" v="168" actId="47"/>
        <pc:sldMkLst>
          <pc:docMk/>
          <pc:sldMk cId="3688625787" sldId="320"/>
        </pc:sldMkLst>
        <pc:spChg chg="del mod">
          <ac:chgData name="Academy3s@outlook.com" userId="bd38e09d1e31bb74" providerId="LiveId" clId="{072508E3-BA60-4E89-8C54-71094B9237E1}" dt="2023-03-12T06:13:10.817" v="154" actId="21"/>
          <ac:spMkLst>
            <pc:docMk/>
            <pc:sldMk cId="3688625787" sldId="320"/>
            <ac:spMk id="2" creationId="{746D2B57-0DEE-470B-B6B8-6C79762C3496}"/>
          </ac:spMkLst>
        </pc:spChg>
        <pc:spChg chg="del mod">
          <ac:chgData name="Academy3s@outlook.com" userId="bd38e09d1e31bb74" providerId="LiveId" clId="{072508E3-BA60-4E89-8C54-71094B9237E1}" dt="2023-03-12T06:13:30.094" v="157" actId="21"/>
          <ac:spMkLst>
            <pc:docMk/>
            <pc:sldMk cId="3688625787" sldId="320"/>
            <ac:spMk id="3" creationId="{18E0F9AE-4A15-43E2-A9BC-89CCEC5CA420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3688625787" sldId="320"/>
            <ac:spMk id="4" creationId="{4AA07C84-FBC1-4541-8D21-D4E83B14EB53}"/>
          </ac:spMkLst>
        </pc:spChg>
        <pc:spChg chg="add mod">
          <ac:chgData name="Academy3s@outlook.com" userId="bd38e09d1e31bb74" providerId="LiveId" clId="{072508E3-BA60-4E89-8C54-71094B9237E1}" dt="2023-03-12T06:13:10.817" v="154" actId="21"/>
          <ac:spMkLst>
            <pc:docMk/>
            <pc:sldMk cId="3688625787" sldId="320"/>
            <ac:spMk id="6" creationId="{5113B9A1-8F87-B95E-4805-ADAFA548E702}"/>
          </ac:spMkLst>
        </pc:spChg>
        <pc:spChg chg="add mod">
          <ac:chgData name="Academy3s@outlook.com" userId="bd38e09d1e31bb74" providerId="LiveId" clId="{072508E3-BA60-4E89-8C54-71094B9237E1}" dt="2023-03-12T06:13:30.094" v="157" actId="21"/>
          <ac:spMkLst>
            <pc:docMk/>
            <pc:sldMk cId="3688625787" sldId="320"/>
            <ac:spMk id="8" creationId="{3E6D958B-F87A-BC0C-26F5-163CE6AE27A7}"/>
          </ac:spMkLst>
        </pc:spChg>
      </pc:sldChg>
      <pc:sldChg chg="addSp delSp modSp del mod">
        <pc:chgData name="Academy3s@outlook.com" userId="bd38e09d1e31bb74" providerId="LiveId" clId="{072508E3-BA60-4E89-8C54-71094B9237E1}" dt="2023-03-12T06:14:20.230" v="169" actId="47"/>
        <pc:sldMkLst>
          <pc:docMk/>
          <pc:sldMk cId="1274635971" sldId="321"/>
        </pc:sldMkLst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1274635971" sldId="321"/>
            <ac:spMk id="2" creationId="{F7EACE37-7C7C-41E2-AB7F-5473A5AC01F5}"/>
          </ac:spMkLst>
        </pc:spChg>
        <pc:spChg chg="del mod">
          <ac:chgData name="Academy3s@outlook.com" userId="bd38e09d1e31bb74" providerId="LiveId" clId="{072508E3-BA60-4E89-8C54-71094B9237E1}" dt="2023-03-12T06:13:51.002" v="161" actId="21"/>
          <ac:spMkLst>
            <pc:docMk/>
            <pc:sldMk cId="1274635971" sldId="321"/>
            <ac:spMk id="3" creationId="{4D431C4D-8F7E-49A8-B2F5-B33E3B2AE7BC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1274635971" sldId="321"/>
            <ac:spMk id="4" creationId="{A42B013F-317B-40F2-99C3-A7ABAAC097A1}"/>
          </ac:spMkLst>
        </pc:spChg>
        <pc:spChg chg="add mod">
          <ac:chgData name="Academy3s@outlook.com" userId="bd38e09d1e31bb74" providerId="LiveId" clId="{072508E3-BA60-4E89-8C54-71094B9237E1}" dt="2023-03-12T06:13:51.002" v="161" actId="21"/>
          <ac:spMkLst>
            <pc:docMk/>
            <pc:sldMk cId="1274635971" sldId="321"/>
            <ac:spMk id="6" creationId="{60F3798F-F7CE-BF19-B214-B86B9C7A42FD}"/>
          </ac:spMkLst>
        </pc:spChg>
      </pc:sldChg>
      <pc:sldChg chg="addSp modSp mod">
        <pc:chgData name="Academy3s@outlook.com" userId="bd38e09d1e31bb74" providerId="LiveId" clId="{072508E3-BA60-4E89-8C54-71094B9237E1}" dt="2023-03-12T06:15:05.603" v="194" actId="14100"/>
        <pc:sldMkLst>
          <pc:docMk/>
          <pc:sldMk cId="1652404030" sldId="322"/>
        </pc:sldMkLst>
        <pc:spChg chg="mod">
          <ac:chgData name="Academy3s@outlook.com" userId="bd38e09d1e31bb74" providerId="LiveId" clId="{072508E3-BA60-4E89-8C54-71094B9237E1}" dt="2023-03-12T06:14:27.333" v="185" actId="1037"/>
          <ac:spMkLst>
            <pc:docMk/>
            <pc:sldMk cId="1652404030" sldId="322"/>
            <ac:spMk id="2" creationId="{F6D285B5-6A52-4BDD-9774-1BE55C6563CB}"/>
          </ac:spMkLst>
        </pc:spChg>
        <pc:spChg chg="mod">
          <ac:chgData name="Academy3s@outlook.com" userId="bd38e09d1e31bb74" providerId="LiveId" clId="{072508E3-BA60-4E89-8C54-71094B9237E1}" dt="2023-03-12T06:14:35.451" v="187" actId="14100"/>
          <ac:spMkLst>
            <pc:docMk/>
            <pc:sldMk cId="1652404030" sldId="322"/>
            <ac:spMk id="3" creationId="{8AA9EADF-EB1A-401F-811E-C8FEBC95C7AF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1652404030" sldId="322"/>
            <ac:spMk id="4" creationId="{F76CE3BA-51CD-46FD-907D-C1ED5C5B8D4A}"/>
          </ac:spMkLst>
        </pc:spChg>
        <pc:spChg chg="add mod">
          <ac:chgData name="Academy3s@outlook.com" userId="bd38e09d1e31bb74" providerId="LiveId" clId="{072508E3-BA60-4E89-8C54-71094B9237E1}" dt="2023-03-12T06:14:50.751" v="190" actId="1076"/>
          <ac:spMkLst>
            <pc:docMk/>
            <pc:sldMk cId="1652404030" sldId="322"/>
            <ac:spMk id="5" creationId="{C784FCEA-F786-4482-12CF-D4BD9EB5B177}"/>
          </ac:spMkLst>
        </pc:spChg>
        <pc:spChg chg="add mod">
          <ac:chgData name="Academy3s@outlook.com" userId="bd38e09d1e31bb74" providerId="LiveId" clId="{072508E3-BA60-4E89-8C54-71094B9237E1}" dt="2023-03-12T06:15:05.603" v="194" actId="14100"/>
          <ac:spMkLst>
            <pc:docMk/>
            <pc:sldMk cId="1652404030" sldId="322"/>
            <ac:spMk id="6" creationId="{74F71701-7476-3DCE-6FF6-1F1299804495}"/>
          </ac:spMkLst>
        </pc:spChg>
      </pc:sldChg>
      <pc:sldChg chg="addSp delSp modSp del mod">
        <pc:chgData name="Academy3s@outlook.com" userId="bd38e09d1e31bb74" providerId="LiveId" clId="{072508E3-BA60-4E89-8C54-71094B9237E1}" dt="2023-03-12T06:15:17.637" v="195" actId="47"/>
        <pc:sldMkLst>
          <pc:docMk/>
          <pc:sldMk cId="3271775321" sldId="323"/>
        </pc:sldMkLst>
        <pc:spChg chg="del mod">
          <ac:chgData name="Academy3s@outlook.com" userId="bd38e09d1e31bb74" providerId="LiveId" clId="{072508E3-BA60-4E89-8C54-71094B9237E1}" dt="2023-03-12T06:14:44.995" v="188" actId="21"/>
          <ac:spMkLst>
            <pc:docMk/>
            <pc:sldMk cId="3271775321" sldId="323"/>
            <ac:spMk id="2" creationId="{7C00AD86-8226-4C2D-AC74-71FF071FDD2C}"/>
          </ac:spMkLst>
        </pc:spChg>
        <pc:spChg chg="del mod">
          <ac:chgData name="Academy3s@outlook.com" userId="bd38e09d1e31bb74" providerId="LiveId" clId="{072508E3-BA60-4E89-8C54-71094B9237E1}" dt="2023-03-12T06:14:55.284" v="191" actId="21"/>
          <ac:spMkLst>
            <pc:docMk/>
            <pc:sldMk cId="3271775321" sldId="323"/>
            <ac:spMk id="3" creationId="{EEB62832-4482-4FC8-A814-C3177199D162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3271775321" sldId="323"/>
            <ac:spMk id="4" creationId="{998B8DDD-F193-4AE6-A633-3078B2685206}"/>
          </ac:spMkLst>
        </pc:spChg>
        <pc:spChg chg="add mod">
          <ac:chgData name="Academy3s@outlook.com" userId="bd38e09d1e31bb74" providerId="LiveId" clId="{072508E3-BA60-4E89-8C54-71094B9237E1}" dt="2023-03-12T06:14:44.995" v="188" actId="21"/>
          <ac:spMkLst>
            <pc:docMk/>
            <pc:sldMk cId="3271775321" sldId="323"/>
            <ac:spMk id="6" creationId="{4350F6FD-8DFE-EEB1-77CB-CA6CA4582391}"/>
          </ac:spMkLst>
        </pc:spChg>
        <pc:spChg chg="add mod">
          <ac:chgData name="Academy3s@outlook.com" userId="bd38e09d1e31bb74" providerId="LiveId" clId="{072508E3-BA60-4E89-8C54-71094B9237E1}" dt="2023-03-12T06:14:55.284" v="191" actId="21"/>
          <ac:spMkLst>
            <pc:docMk/>
            <pc:sldMk cId="3271775321" sldId="323"/>
            <ac:spMk id="8" creationId="{C592DE11-0B96-FE76-6968-68C6A7BCEB21}"/>
          </ac:spMkLst>
        </pc:spChg>
      </pc:sldChg>
      <pc:sldChg chg="addSp modSp mod">
        <pc:chgData name="Academy3s@outlook.com" userId="bd38e09d1e31bb74" providerId="LiveId" clId="{072508E3-BA60-4E89-8C54-71094B9237E1}" dt="2023-03-12T06:18:23.676" v="314" actId="1038"/>
        <pc:sldMkLst>
          <pc:docMk/>
          <pc:sldMk cId="2332151125" sldId="324"/>
        </pc:sldMkLst>
        <pc:spChg chg="mod">
          <ac:chgData name="Academy3s@outlook.com" userId="bd38e09d1e31bb74" providerId="LiveId" clId="{072508E3-BA60-4E89-8C54-71094B9237E1}" dt="2023-03-12T06:17:54.563" v="303" actId="1035"/>
          <ac:spMkLst>
            <pc:docMk/>
            <pc:sldMk cId="2332151125" sldId="324"/>
            <ac:spMk id="2" creationId="{82F3DAAD-0B2A-4190-8D10-3DF98267A227}"/>
          </ac:spMkLst>
        </pc:spChg>
        <pc:spChg chg="mod">
          <ac:chgData name="Academy3s@outlook.com" userId="bd38e09d1e31bb74" providerId="LiveId" clId="{072508E3-BA60-4E89-8C54-71094B9237E1}" dt="2023-03-12T06:17:59.172" v="306" actId="1036"/>
          <ac:spMkLst>
            <pc:docMk/>
            <pc:sldMk cId="2332151125" sldId="324"/>
            <ac:spMk id="3" creationId="{DB4BA818-E22D-4885-8D72-28F46200674D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2332151125" sldId="324"/>
            <ac:spMk id="4" creationId="{79AE9022-3581-4C4D-8D64-F6BAA37CE999}"/>
          </ac:spMkLst>
        </pc:spChg>
        <pc:spChg chg="add mod">
          <ac:chgData name="Academy3s@outlook.com" userId="bd38e09d1e31bb74" providerId="LiveId" clId="{072508E3-BA60-4E89-8C54-71094B9237E1}" dt="2023-03-12T06:18:02.010" v="309" actId="1036"/>
          <ac:spMkLst>
            <pc:docMk/>
            <pc:sldMk cId="2332151125" sldId="324"/>
            <ac:spMk id="5" creationId="{FEDEAC36-A445-49E3-7217-A10FF538B782}"/>
          </ac:spMkLst>
        </pc:spChg>
        <pc:spChg chg="add mod">
          <ac:chgData name="Academy3s@outlook.com" userId="bd38e09d1e31bb74" providerId="LiveId" clId="{072508E3-BA60-4E89-8C54-71094B9237E1}" dt="2023-03-12T06:18:04.289" v="310" actId="1035"/>
          <ac:spMkLst>
            <pc:docMk/>
            <pc:sldMk cId="2332151125" sldId="324"/>
            <ac:spMk id="6" creationId="{9101B02C-36DA-FC3C-9A0E-F33B810B83A5}"/>
          </ac:spMkLst>
        </pc:spChg>
        <pc:spChg chg="add mod">
          <ac:chgData name="Academy3s@outlook.com" userId="bd38e09d1e31bb74" providerId="LiveId" clId="{072508E3-BA60-4E89-8C54-71094B9237E1}" dt="2023-03-12T06:18:10.709" v="311" actId="1035"/>
          <ac:spMkLst>
            <pc:docMk/>
            <pc:sldMk cId="2332151125" sldId="324"/>
            <ac:spMk id="7" creationId="{D17EC83D-6C1A-7DC6-012E-F7BF677C3C85}"/>
          </ac:spMkLst>
        </pc:spChg>
        <pc:spChg chg="add mod">
          <ac:chgData name="Academy3s@outlook.com" userId="bd38e09d1e31bb74" providerId="LiveId" clId="{072508E3-BA60-4E89-8C54-71094B9237E1}" dt="2023-03-12T06:18:23.676" v="314" actId="1038"/>
          <ac:spMkLst>
            <pc:docMk/>
            <pc:sldMk cId="2332151125" sldId="324"/>
            <ac:spMk id="8" creationId="{446C046E-F9CC-C738-AE13-09D1C7010D92}"/>
          </ac:spMkLst>
        </pc:spChg>
      </pc:sldChg>
      <pc:sldChg chg="addSp delSp modSp del mod">
        <pc:chgData name="Academy3s@outlook.com" userId="bd38e09d1e31bb74" providerId="LiveId" clId="{072508E3-BA60-4E89-8C54-71094B9237E1}" dt="2023-03-12T06:16:12.805" v="228" actId="47"/>
        <pc:sldMkLst>
          <pc:docMk/>
          <pc:sldMk cId="1440921384" sldId="325"/>
        </pc:sldMkLst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1440921384" sldId="325"/>
            <ac:spMk id="2" creationId="{87389783-F51B-4B30-9315-29ED96D14E42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1440921384" sldId="325"/>
            <ac:spMk id="3" creationId="{000C9AC5-B859-4F8C-9FB7-0EE442E81642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1440921384" sldId="325"/>
            <ac:spMk id="4" creationId="{60085A1B-8730-417D-86BE-9EBDE270A751}"/>
          </ac:spMkLst>
        </pc:spChg>
        <pc:spChg chg="add del mod">
          <ac:chgData name="Academy3s@outlook.com" userId="bd38e09d1e31bb74" providerId="LiveId" clId="{072508E3-BA60-4E89-8C54-71094B9237E1}" dt="2023-03-12T06:15:42.341" v="215" actId="21"/>
          <ac:spMkLst>
            <pc:docMk/>
            <pc:sldMk cId="1440921384" sldId="325"/>
            <ac:spMk id="5" creationId="{C01455EB-F917-0A50-C52C-78A21D97B997}"/>
          </ac:spMkLst>
        </pc:spChg>
      </pc:sldChg>
      <pc:sldChg chg="addSp delSp modSp del mod">
        <pc:chgData name="Academy3s@outlook.com" userId="bd38e09d1e31bb74" providerId="LiveId" clId="{072508E3-BA60-4E89-8C54-71094B9237E1}" dt="2023-03-12T06:18:45.862" v="315" actId="47"/>
        <pc:sldMkLst>
          <pc:docMk/>
          <pc:sldMk cId="2805905837" sldId="326"/>
        </pc:sldMkLst>
        <pc:spChg chg="del mod">
          <ac:chgData name="Academy3s@outlook.com" userId="bd38e09d1e31bb74" providerId="LiveId" clId="{072508E3-BA60-4E89-8C54-71094B9237E1}" dt="2023-03-12T06:16:22.944" v="229" actId="21"/>
          <ac:spMkLst>
            <pc:docMk/>
            <pc:sldMk cId="2805905837" sldId="326"/>
            <ac:spMk id="2" creationId="{D36D87F8-ED53-4BB0-B5FE-7BE36C041630}"/>
          </ac:spMkLst>
        </pc:spChg>
        <pc:spChg chg="del mod">
          <ac:chgData name="Academy3s@outlook.com" userId="bd38e09d1e31bb74" providerId="LiveId" clId="{072508E3-BA60-4E89-8C54-71094B9237E1}" dt="2023-03-12T06:17:03.630" v="280" actId="21"/>
          <ac:spMkLst>
            <pc:docMk/>
            <pc:sldMk cId="2805905837" sldId="326"/>
            <ac:spMk id="3" creationId="{B6080045-FEF1-46D6-A8B0-F9628D1F13EA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2805905837" sldId="326"/>
            <ac:spMk id="4" creationId="{E087FA01-046E-4F51-BC88-888BA06E473D}"/>
          </ac:spMkLst>
        </pc:spChg>
        <pc:spChg chg="add mod">
          <ac:chgData name="Academy3s@outlook.com" userId="bd38e09d1e31bb74" providerId="LiveId" clId="{072508E3-BA60-4E89-8C54-71094B9237E1}" dt="2023-03-12T06:16:22.944" v="229" actId="21"/>
          <ac:spMkLst>
            <pc:docMk/>
            <pc:sldMk cId="2805905837" sldId="326"/>
            <ac:spMk id="6" creationId="{EFEDF188-BFE0-390B-56E4-57E36120019A}"/>
          </ac:spMkLst>
        </pc:spChg>
        <pc:spChg chg="add mod">
          <ac:chgData name="Academy3s@outlook.com" userId="bd38e09d1e31bb74" providerId="LiveId" clId="{072508E3-BA60-4E89-8C54-71094B9237E1}" dt="2023-03-12T06:17:03.630" v="280" actId="21"/>
          <ac:spMkLst>
            <pc:docMk/>
            <pc:sldMk cId="2805905837" sldId="326"/>
            <ac:spMk id="8" creationId="{98960F62-E8E7-5B13-8C0C-208EE1863498}"/>
          </ac:spMkLst>
        </pc:spChg>
      </pc:sldChg>
      <pc:sldChg chg="addSp delSp modSp del mod">
        <pc:chgData name="Academy3s@outlook.com" userId="bd38e09d1e31bb74" providerId="LiveId" clId="{072508E3-BA60-4E89-8C54-71094B9237E1}" dt="2023-03-12T06:18:48.410" v="316" actId="47"/>
        <pc:sldMkLst>
          <pc:docMk/>
          <pc:sldMk cId="567625984" sldId="327"/>
        </pc:sldMkLst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567625984" sldId="327"/>
            <ac:spMk id="2" creationId="{707B3A49-4181-4DA4-8FE3-79AEEE074C38}"/>
          </ac:spMkLst>
        </pc:spChg>
        <pc:spChg chg="del mod">
          <ac:chgData name="Academy3s@outlook.com" userId="bd38e09d1e31bb74" providerId="LiveId" clId="{072508E3-BA60-4E89-8C54-71094B9237E1}" dt="2023-03-12T06:16:46.394" v="277" actId="21"/>
          <ac:spMkLst>
            <pc:docMk/>
            <pc:sldMk cId="567625984" sldId="327"/>
            <ac:spMk id="3" creationId="{B04B3288-109C-4014-B62B-61F3085C8EAF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567625984" sldId="327"/>
            <ac:spMk id="4" creationId="{4148EB32-22CC-496E-8E73-4F36149902DA}"/>
          </ac:spMkLst>
        </pc:spChg>
        <pc:spChg chg="add mod">
          <ac:chgData name="Academy3s@outlook.com" userId="bd38e09d1e31bb74" providerId="LiveId" clId="{072508E3-BA60-4E89-8C54-71094B9237E1}" dt="2023-03-12T06:16:46.394" v="277" actId="21"/>
          <ac:spMkLst>
            <pc:docMk/>
            <pc:sldMk cId="567625984" sldId="327"/>
            <ac:spMk id="6" creationId="{EAD77654-423C-F41A-3ECD-3FD5307B513B}"/>
          </ac:spMkLst>
        </pc:spChg>
      </pc:sldChg>
      <pc:sldChg chg="addSp delSp modSp mod">
        <pc:chgData name="Academy3s@outlook.com" userId="bd38e09d1e31bb74" providerId="LiveId" clId="{072508E3-BA60-4E89-8C54-71094B9237E1}" dt="2023-03-12T06:22:46.612" v="419" actId="14100"/>
        <pc:sldMkLst>
          <pc:docMk/>
          <pc:sldMk cId="1586863633" sldId="329"/>
        </pc:sldMkLst>
        <pc:spChg chg="mod">
          <ac:chgData name="Academy3s@outlook.com" userId="bd38e09d1e31bb74" providerId="LiveId" clId="{072508E3-BA60-4E89-8C54-71094B9237E1}" dt="2023-03-12T06:19:00.010" v="332" actId="1037"/>
          <ac:spMkLst>
            <pc:docMk/>
            <pc:sldMk cId="1586863633" sldId="329"/>
            <ac:spMk id="2" creationId="{83A45804-BF31-42FB-8548-F6F8C6AF7966}"/>
          </ac:spMkLst>
        </pc:spChg>
        <pc:spChg chg="mod">
          <ac:chgData name="Academy3s@outlook.com" userId="bd38e09d1e31bb74" providerId="LiveId" clId="{072508E3-BA60-4E89-8C54-71094B9237E1}" dt="2023-03-12T06:19:07.996" v="334" actId="14100"/>
          <ac:spMkLst>
            <pc:docMk/>
            <pc:sldMk cId="1586863633" sldId="329"/>
            <ac:spMk id="3" creationId="{6209D00B-7D96-481F-B7A2-4A7A03A17663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1586863633" sldId="329"/>
            <ac:spMk id="4" creationId="{71F9582D-E4BF-4084-9AD9-824E2505D29B}"/>
          </ac:spMkLst>
        </pc:spChg>
        <pc:spChg chg="add mod">
          <ac:chgData name="Academy3s@outlook.com" userId="bd38e09d1e31bb74" providerId="LiveId" clId="{072508E3-BA60-4E89-8C54-71094B9237E1}" dt="2023-03-12T06:22:04.589" v="371" actId="1035"/>
          <ac:spMkLst>
            <pc:docMk/>
            <pc:sldMk cId="1586863633" sldId="329"/>
            <ac:spMk id="5" creationId="{177A3FAD-F55A-48E2-F04E-70C4CC8A425C}"/>
          </ac:spMkLst>
        </pc:spChg>
        <pc:spChg chg="add mod">
          <ac:chgData name="Academy3s@outlook.com" userId="bd38e09d1e31bb74" providerId="LiveId" clId="{072508E3-BA60-4E89-8C54-71094B9237E1}" dt="2023-03-12T06:22:24.713" v="383" actId="14100"/>
          <ac:spMkLst>
            <pc:docMk/>
            <pc:sldMk cId="1586863633" sldId="329"/>
            <ac:spMk id="7" creationId="{8DAA42BE-05ED-6557-778D-FAC2F7B1C44D}"/>
          </ac:spMkLst>
        </pc:spChg>
        <pc:spChg chg="add mod">
          <ac:chgData name="Academy3s@outlook.com" userId="bd38e09d1e31bb74" providerId="LiveId" clId="{072508E3-BA60-4E89-8C54-71094B9237E1}" dt="2023-03-12T06:22:46.612" v="419" actId="14100"/>
          <ac:spMkLst>
            <pc:docMk/>
            <pc:sldMk cId="1586863633" sldId="329"/>
            <ac:spMk id="8" creationId="{11355895-8D80-99A8-D641-559EA2EB9A15}"/>
          </ac:spMkLst>
        </pc:spChg>
        <pc:picChg chg="del mod">
          <ac:chgData name="Academy3s@outlook.com" userId="bd38e09d1e31bb74" providerId="LiveId" clId="{072508E3-BA60-4E89-8C54-71094B9237E1}" dt="2023-03-12T06:21:44.519" v="342" actId="478"/>
          <ac:picMkLst>
            <pc:docMk/>
            <pc:sldMk cId="1586863633" sldId="329"/>
            <ac:picMk id="6" creationId="{AADB5761-686E-4E86-9F0F-695E6881A894}"/>
          </ac:picMkLst>
        </pc:picChg>
      </pc:sldChg>
      <pc:sldChg chg="addSp delSp modSp del mod">
        <pc:chgData name="Academy3s@outlook.com" userId="bd38e09d1e31bb74" providerId="LiveId" clId="{072508E3-BA60-4E89-8C54-71094B9237E1}" dt="2023-03-12T06:22:27.536" v="384" actId="47"/>
        <pc:sldMkLst>
          <pc:docMk/>
          <pc:sldMk cId="1498376718" sldId="330"/>
        </pc:sldMkLst>
        <pc:spChg chg="del mod">
          <ac:chgData name="Academy3s@outlook.com" userId="bd38e09d1e31bb74" providerId="LiveId" clId="{072508E3-BA60-4E89-8C54-71094B9237E1}" dt="2023-03-12T06:21:52.960" v="343" actId="21"/>
          <ac:spMkLst>
            <pc:docMk/>
            <pc:sldMk cId="1498376718" sldId="330"/>
            <ac:spMk id="2" creationId="{E2611B45-0E56-4D79-ADF7-0E5682152881}"/>
          </ac:spMkLst>
        </pc:spChg>
        <pc:spChg chg="del mod">
          <ac:chgData name="Academy3s@outlook.com" userId="bd38e09d1e31bb74" providerId="LiveId" clId="{072508E3-BA60-4E89-8C54-71094B9237E1}" dt="2023-03-12T06:22:11.034" v="372" actId="21"/>
          <ac:spMkLst>
            <pc:docMk/>
            <pc:sldMk cId="1498376718" sldId="330"/>
            <ac:spMk id="3" creationId="{F31A56E7-2999-472C-93B9-D302921F3E0A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1498376718" sldId="330"/>
            <ac:spMk id="4" creationId="{A11AD92A-3E80-499E-B65B-A426F6460C48}"/>
          </ac:spMkLst>
        </pc:spChg>
        <pc:spChg chg="add mod">
          <ac:chgData name="Academy3s@outlook.com" userId="bd38e09d1e31bb74" providerId="LiveId" clId="{072508E3-BA60-4E89-8C54-71094B9237E1}" dt="2023-03-12T06:21:52.960" v="343" actId="21"/>
          <ac:spMkLst>
            <pc:docMk/>
            <pc:sldMk cId="1498376718" sldId="330"/>
            <ac:spMk id="6" creationId="{2BDF0F61-5426-5B19-1EB0-08D456C18B48}"/>
          </ac:spMkLst>
        </pc:spChg>
        <pc:spChg chg="add mod">
          <ac:chgData name="Academy3s@outlook.com" userId="bd38e09d1e31bb74" providerId="LiveId" clId="{072508E3-BA60-4E89-8C54-71094B9237E1}" dt="2023-03-12T06:22:11.034" v="372" actId="21"/>
          <ac:spMkLst>
            <pc:docMk/>
            <pc:sldMk cId="1498376718" sldId="330"/>
            <ac:spMk id="8" creationId="{3A4ED39A-0487-BAF4-DA80-63C62C29E0CE}"/>
          </ac:spMkLst>
        </pc:spChg>
      </pc:sldChg>
      <pc:sldChg chg="addSp delSp modSp del mod">
        <pc:chgData name="Academy3s@outlook.com" userId="bd38e09d1e31bb74" providerId="LiveId" clId="{072508E3-BA60-4E89-8C54-71094B9237E1}" dt="2023-03-12T06:22:50.606" v="420" actId="47"/>
        <pc:sldMkLst>
          <pc:docMk/>
          <pc:sldMk cId="1860781463" sldId="331"/>
        </pc:sldMkLst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1860781463" sldId="331"/>
            <ac:spMk id="2" creationId="{B4436FB0-C0E2-4E78-A920-073758BB27F6}"/>
          </ac:spMkLst>
        </pc:spChg>
        <pc:spChg chg="del mod">
          <ac:chgData name="Academy3s@outlook.com" userId="bd38e09d1e31bb74" providerId="LiveId" clId="{072508E3-BA60-4E89-8C54-71094B9237E1}" dt="2023-03-12T06:22:36.015" v="385" actId="21"/>
          <ac:spMkLst>
            <pc:docMk/>
            <pc:sldMk cId="1860781463" sldId="331"/>
            <ac:spMk id="3" creationId="{2D85D48F-F664-4275-8A02-86FB9DD0DA0C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1860781463" sldId="331"/>
            <ac:spMk id="4" creationId="{8916FAC5-59FD-4E6D-BB40-448F28FBBF41}"/>
          </ac:spMkLst>
        </pc:spChg>
        <pc:spChg chg="add mod">
          <ac:chgData name="Academy3s@outlook.com" userId="bd38e09d1e31bb74" providerId="LiveId" clId="{072508E3-BA60-4E89-8C54-71094B9237E1}" dt="2023-03-12T06:22:36.015" v="385" actId="21"/>
          <ac:spMkLst>
            <pc:docMk/>
            <pc:sldMk cId="1860781463" sldId="331"/>
            <ac:spMk id="6" creationId="{849F4FC0-1056-4EFA-EF85-F7A42A215B5A}"/>
          </ac:spMkLst>
        </pc:spChg>
      </pc:sldChg>
      <pc:sldChg chg="modSp mod">
        <pc:chgData name="Academy3s@outlook.com" userId="bd38e09d1e31bb74" providerId="LiveId" clId="{072508E3-BA60-4E89-8C54-71094B9237E1}" dt="2023-03-12T06:23:57.771" v="468" actId="14100"/>
        <pc:sldMkLst>
          <pc:docMk/>
          <pc:sldMk cId="3169045978" sldId="332"/>
        </pc:sldMkLst>
        <pc:spChg chg="mod">
          <ac:chgData name="Academy3s@outlook.com" userId="bd38e09d1e31bb74" providerId="LiveId" clId="{072508E3-BA60-4E89-8C54-71094B9237E1}" dt="2023-03-12T06:23:00.568" v="436" actId="1037"/>
          <ac:spMkLst>
            <pc:docMk/>
            <pc:sldMk cId="3169045978" sldId="332"/>
            <ac:spMk id="2" creationId="{E76F262B-7704-4441-BDF8-9A282C237874}"/>
          </ac:spMkLst>
        </pc:spChg>
        <pc:spChg chg="mod">
          <ac:chgData name="Academy3s@outlook.com" userId="bd38e09d1e31bb74" providerId="LiveId" clId="{072508E3-BA60-4E89-8C54-71094B9237E1}" dt="2023-03-12T06:23:57.771" v="468" actId="14100"/>
          <ac:spMkLst>
            <pc:docMk/>
            <pc:sldMk cId="3169045978" sldId="332"/>
            <ac:spMk id="3" creationId="{D6367456-AC6D-48B7-B4BB-F57A058D16C9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3169045978" sldId="332"/>
            <ac:spMk id="4" creationId="{F429347D-CCE2-49B1-95E1-C02D74A9C6FC}"/>
          </ac:spMkLst>
        </pc:spChg>
      </pc:sldChg>
      <pc:sldChg chg="addSp modSp mod">
        <pc:chgData name="Academy3s@outlook.com" userId="bd38e09d1e31bb74" providerId="LiveId" clId="{072508E3-BA60-4E89-8C54-71094B9237E1}" dt="2023-03-12T06:25:36.679" v="537" actId="14100"/>
        <pc:sldMkLst>
          <pc:docMk/>
          <pc:sldMk cId="2833177218" sldId="333"/>
        </pc:sldMkLst>
        <pc:spChg chg="mod">
          <ac:chgData name="Academy3s@outlook.com" userId="bd38e09d1e31bb74" providerId="LiveId" clId="{072508E3-BA60-4E89-8C54-71094B9237E1}" dt="2023-03-12T06:24:33.361" v="485" actId="1037"/>
          <ac:spMkLst>
            <pc:docMk/>
            <pc:sldMk cId="2833177218" sldId="333"/>
            <ac:spMk id="2" creationId="{A731C39B-C0A9-4CA2-BC5D-6558A4F6A1C7}"/>
          </ac:spMkLst>
        </pc:spChg>
        <pc:spChg chg="mod">
          <ac:chgData name="Academy3s@outlook.com" userId="bd38e09d1e31bb74" providerId="LiveId" clId="{072508E3-BA60-4E89-8C54-71094B9237E1}" dt="2023-03-12T06:25:09.877" v="531" actId="1076"/>
          <ac:spMkLst>
            <pc:docMk/>
            <pc:sldMk cId="2833177218" sldId="333"/>
            <ac:spMk id="3" creationId="{AD3C0A89-C3F3-443E-B6A4-64B1787A9A7C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2833177218" sldId="333"/>
            <ac:spMk id="4" creationId="{AD28986F-614D-421D-A060-44E553B34790}"/>
          </ac:spMkLst>
        </pc:spChg>
        <pc:spChg chg="add mod">
          <ac:chgData name="Academy3s@outlook.com" userId="bd38e09d1e31bb74" providerId="LiveId" clId="{072508E3-BA60-4E89-8C54-71094B9237E1}" dt="2023-03-12T06:25:08.238" v="530" actId="1036"/>
          <ac:spMkLst>
            <pc:docMk/>
            <pc:sldMk cId="2833177218" sldId="333"/>
            <ac:spMk id="5" creationId="{9CAB422F-D9B0-AA88-C6D0-F3EFE1DFE3F7}"/>
          </ac:spMkLst>
        </pc:spChg>
        <pc:spChg chg="add mod">
          <ac:chgData name="Academy3s@outlook.com" userId="bd38e09d1e31bb74" providerId="LiveId" clId="{072508E3-BA60-4E89-8C54-71094B9237E1}" dt="2023-03-12T06:25:36.679" v="537" actId="14100"/>
          <ac:spMkLst>
            <pc:docMk/>
            <pc:sldMk cId="2833177218" sldId="333"/>
            <ac:spMk id="6" creationId="{39C9547F-3754-3E74-D176-4896235E9D8F}"/>
          </ac:spMkLst>
        </pc:spChg>
      </pc:sldChg>
      <pc:sldChg chg="addSp delSp modSp del mod">
        <pc:chgData name="Academy3s@outlook.com" userId="bd38e09d1e31bb74" providerId="LiveId" clId="{072508E3-BA60-4E89-8C54-71094B9237E1}" dt="2023-03-12T06:25:14.311" v="532" actId="47"/>
        <pc:sldMkLst>
          <pc:docMk/>
          <pc:sldMk cId="5417145" sldId="334"/>
        </pc:sldMkLst>
        <pc:spChg chg="mod">
          <ac:chgData name="Academy3s@outlook.com" userId="bd38e09d1e31bb74" providerId="LiveId" clId="{072508E3-BA60-4E89-8C54-71094B9237E1}" dt="2023-03-12T06:09:59.812" v="6" actId="27636"/>
          <ac:spMkLst>
            <pc:docMk/>
            <pc:sldMk cId="5417145" sldId="334"/>
            <ac:spMk id="2" creationId="{097BBA21-A62F-42C3-993B-3ED17E3FC7A1}"/>
          </ac:spMkLst>
        </pc:spChg>
        <pc:spChg chg="del mod">
          <ac:chgData name="Academy3s@outlook.com" userId="bd38e09d1e31bb74" providerId="LiveId" clId="{072508E3-BA60-4E89-8C54-71094B9237E1}" dt="2023-03-12T06:24:50.185" v="515" actId="21"/>
          <ac:spMkLst>
            <pc:docMk/>
            <pc:sldMk cId="5417145" sldId="334"/>
            <ac:spMk id="3" creationId="{96012EF5-3C86-463B-BADF-7BCF994D8C2E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5417145" sldId="334"/>
            <ac:spMk id="4" creationId="{0C13C512-A786-4DB3-9672-0A530E423D8E}"/>
          </ac:spMkLst>
        </pc:spChg>
        <pc:spChg chg="add mod">
          <ac:chgData name="Academy3s@outlook.com" userId="bd38e09d1e31bb74" providerId="LiveId" clId="{072508E3-BA60-4E89-8C54-71094B9237E1}" dt="2023-03-12T06:24:50.185" v="515" actId="21"/>
          <ac:spMkLst>
            <pc:docMk/>
            <pc:sldMk cId="5417145" sldId="334"/>
            <ac:spMk id="6" creationId="{4F4AEAC8-A7FA-5FA4-E309-347185D5383B}"/>
          </ac:spMkLst>
        </pc:spChg>
      </pc:sldChg>
      <pc:sldChg chg="addSp delSp modSp del mod">
        <pc:chgData name="Academy3s@outlook.com" userId="bd38e09d1e31bb74" providerId="LiveId" clId="{072508E3-BA60-4E89-8C54-71094B9237E1}" dt="2023-03-12T06:25:41.614" v="538" actId="47"/>
        <pc:sldMkLst>
          <pc:docMk/>
          <pc:sldMk cId="2346186077" sldId="335"/>
        </pc:sldMkLst>
        <pc:spChg chg="mod">
          <ac:chgData name="Academy3s@outlook.com" userId="bd38e09d1e31bb74" providerId="LiveId" clId="{072508E3-BA60-4E89-8C54-71094B9237E1}" dt="2023-03-12T06:09:59.812" v="8" actId="27636"/>
          <ac:spMkLst>
            <pc:docMk/>
            <pc:sldMk cId="2346186077" sldId="335"/>
            <ac:spMk id="2" creationId="{18477627-946C-4461-941F-AF748C4806C5}"/>
          </ac:spMkLst>
        </pc:spChg>
        <pc:spChg chg="del mod">
          <ac:chgData name="Academy3s@outlook.com" userId="bd38e09d1e31bb74" providerId="LiveId" clId="{072508E3-BA60-4E89-8C54-71094B9237E1}" dt="2023-03-12T06:25:23.751" v="533" actId="21"/>
          <ac:spMkLst>
            <pc:docMk/>
            <pc:sldMk cId="2346186077" sldId="335"/>
            <ac:spMk id="3" creationId="{3201361B-0CBF-4A11-AFC8-B390FDF9EF59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2346186077" sldId="335"/>
            <ac:spMk id="4" creationId="{0F4A82C2-6458-42B3-AB6A-4FF7D7900F52}"/>
          </ac:spMkLst>
        </pc:spChg>
        <pc:spChg chg="add mod">
          <ac:chgData name="Academy3s@outlook.com" userId="bd38e09d1e31bb74" providerId="LiveId" clId="{072508E3-BA60-4E89-8C54-71094B9237E1}" dt="2023-03-12T06:25:23.751" v="533" actId="21"/>
          <ac:spMkLst>
            <pc:docMk/>
            <pc:sldMk cId="2346186077" sldId="335"/>
            <ac:spMk id="6" creationId="{79E2EB4D-E000-67C6-5721-FE7FABA5C67D}"/>
          </ac:spMkLst>
        </pc:spChg>
      </pc:sldChg>
      <pc:sldChg chg="modSp del mod">
        <pc:chgData name="Academy3s@outlook.com" userId="bd38e09d1e31bb74" providerId="LiveId" clId="{072508E3-BA60-4E89-8C54-71094B9237E1}" dt="2023-03-12T06:25:44.881" v="539" actId="47"/>
        <pc:sldMkLst>
          <pc:docMk/>
          <pc:sldMk cId="3147203388" sldId="336"/>
        </pc:sldMkLst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3147203388" sldId="336"/>
            <ac:spMk id="2" creationId="{DFDA2A4B-DD6A-46E3-BF6F-53831B4593A3}"/>
          </ac:spMkLst>
        </pc:spChg>
        <pc:spChg chg="mod">
          <ac:chgData name="Academy3s@outlook.com" userId="bd38e09d1e31bb74" providerId="LiveId" clId="{072508E3-BA60-4E89-8C54-71094B9237E1}" dt="2023-03-12T06:09:59.823" v="9" actId="27636"/>
          <ac:spMkLst>
            <pc:docMk/>
            <pc:sldMk cId="3147203388" sldId="336"/>
            <ac:spMk id="3" creationId="{AF92099A-C439-4E94-AA63-7EEE98DFAE22}"/>
          </ac:spMkLst>
        </pc:spChg>
        <pc:spChg chg="mod">
          <ac:chgData name="Academy3s@outlook.com" userId="bd38e09d1e31bb74" providerId="LiveId" clId="{072508E3-BA60-4E89-8C54-71094B9237E1}" dt="2023-03-12T06:09:59.703" v="1"/>
          <ac:spMkLst>
            <pc:docMk/>
            <pc:sldMk cId="3147203388" sldId="336"/>
            <ac:spMk id="4" creationId="{B1761213-96EF-44BD-8906-12227128281A}"/>
          </ac:spMkLst>
        </pc:spChg>
      </pc:sldChg>
      <pc:sldMasterChg chg="setBg modSldLayout">
        <pc:chgData name="Academy3s@outlook.com" userId="bd38e09d1e31bb74" providerId="LiveId" clId="{072508E3-BA60-4E89-8C54-71094B9237E1}" dt="2023-03-12T06:10:08.363" v="11"/>
        <pc:sldMasterMkLst>
          <pc:docMk/>
          <pc:sldMasterMk cId="1326971101" sldId="2147483660"/>
        </pc:sldMasterMkLst>
        <pc:sldLayoutChg chg="setBg">
          <pc:chgData name="Academy3s@outlook.com" userId="bd38e09d1e31bb74" providerId="LiveId" clId="{072508E3-BA60-4E89-8C54-71094B9237E1}" dt="2023-03-12T06:10:08.363" v="11"/>
          <pc:sldLayoutMkLst>
            <pc:docMk/>
            <pc:sldMasterMk cId="1326971101" sldId="2147483660"/>
            <pc:sldLayoutMk cId="2340293691" sldId="2147483661"/>
          </pc:sldLayoutMkLst>
        </pc:sldLayoutChg>
        <pc:sldLayoutChg chg="addSp setBg">
          <pc:chgData name="Academy3s@outlook.com" userId="bd38e09d1e31bb74" providerId="LiveId" clId="{072508E3-BA60-4E89-8C54-71094B9237E1}" dt="2023-03-12T06:10:08.363" v="11"/>
          <pc:sldLayoutMkLst>
            <pc:docMk/>
            <pc:sldMasterMk cId="1326971101" sldId="2147483660"/>
            <pc:sldLayoutMk cId="1955411555" sldId="2147483662"/>
          </pc:sldLayoutMkLst>
          <pc:picChg chg="add">
            <ac:chgData name="Academy3s@outlook.com" userId="bd38e09d1e31bb74" providerId="LiveId" clId="{072508E3-BA60-4E89-8C54-71094B9237E1}" dt="2023-03-12T06:09:59.703" v="1"/>
            <ac:picMkLst>
              <pc:docMk/>
              <pc:sldMasterMk cId="1326971101" sldId="2147483660"/>
              <pc:sldLayoutMk cId="1955411555" sldId="2147483662"/>
              <ac:picMk id="7" creationId="{C6E17023-0644-BBC7-7669-5092B4E0BF13}"/>
            </ac:picMkLst>
          </pc:picChg>
        </pc:sldLayoutChg>
        <pc:sldLayoutChg chg="addSp setBg">
          <pc:chgData name="Academy3s@outlook.com" userId="bd38e09d1e31bb74" providerId="LiveId" clId="{072508E3-BA60-4E89-8C54-71094B9237E1}" dt="2023-03-12T06:10:08.363" v="11"/>
          <pc:sldLayoutMkLst>
            <pc:docMk/>
            <pc:sldMasterMk cId="1326971101" sldId="2147483660"/>
            <pc:sldLayoutMk cId="198516084" sldId="2147483663"/>
          </pc:sldLayoutMkLst>
          <pc:picChg chg="add">
            <ac:chgData name="Academy3s@outlook.com" userId="bd38e09d1e31bb74" providerId="LiveId" clId="{072508E3-BA60-4E89-8C54-71094B9237E1}" dt="2023-03-12T06:09:59.703" v="1"/>
            <ac:picMkLst>
              <pc:docMk/>
              <pc:sldMasterMk cId="1326971101" sldId="2147483660"/>
              <pc:sldLayoutMk cId="198516084" sldId="2147483663"/>
              <ac:picMk id="7" creationId="{EDF8A970-8307-6E17-3EE3-9646B2905164}"/>
            </ac:picMkLst>
          </pc:picChg>
        </pc:sldLayoutChg>
        <pc:sldLayoutChg chg="setBg">
          <pc:chgData name="Academy3s@outlook.com" userId="bd38e09d1e31bb74" providerId="LiveId" clId="{072508E3-BA60-4E89-8C54-71094B9237E1}" dt="2023-03-12T06:10:08.363" v="11"/>
          <pc:sldLayoutMkLst>
            <pc:docMk/>
            <pc:sldMasterMk cId="1326971101" sldId="2147483660"/>
            <pc:sldLayoutMk cId="3108416433" sldId="2147483664"/>
          </pc:sldLayoutMkLst>
        </pc:sldLayoutChg>
        <pc:sldLayoutChg chg="setBg">
          <pc:chgData name="Academy3s@outlook.com" userId="bd38e09d1e31bb74" providerId="LiveId" clId="{072508E3-BA60-4E89-8C54-71094B9237E1}" dt="2023-03-12T06:10:08.363" v="11"/>
          <pc:sldLayoutMkLst>
            <pc:docMk/>
            <pc:sldMasterMk cId="1326971101" sldId="2147483660"/>
            <pc:sldLayoutMk cId="2586324035" sldId="2147483665"/>
          </pc:sldLayoutMkLst>
        </pc:sldLayoutChg>
        <pc:sldLayoutChg chg="addSp setBg">
          <pc:chgData name="Academy3s@outlook.com" userId="bd38e09d1e31bb74" providerId="LiveId" clId="{072508E3-BA60-4E89-8C54-71094B9237E1}" dt="2023-03-12T06:10:08.363" v="11"/>
          <pc:sldLayoutMkLst>
            <pc:docMk/>
            <pc:sldMasterMk cId="1326971101" sldId="2147483660"/>
            <pc:sldLayoutMk cId="3174901467" sldId="2147483666"/>
          </pc:sldLayoutMkLst>
          <pc:spChg chg="add">
            <ac:chgData name="Academy3s@outlook.com" userId="bd38e09d1e31bb74" providerId="LiveId" clId="{072508E3-BA60-4E89-8C54-71094B9237E1}" dt="2023-03-12T06:09:59.703" v="1"/>
            <ac:spMkLst>
              <pc:docMk/>
              <pc:sldMasterMk cId="1326971101" sldId="2147483660"/>
              <pc:sldLayoutMk cId="3174901467" sldId="2147483666"/>
              <ac:spMk id="7" creationId="{F1EF51FE-B621-91D5-7355-CA422D87FF4B}"/>
            </ac:spMkLst>
          </pc:spChg>
          <pc:picChg chg="add">
            <ac:chgData name="Academy3s@outlook.com" userId="bd38e09d1e31bb74" providerId="LiveId" clId="{072508E3-BA60-4E89-8C54-71094B9237E1}" dt="2023-03-12T06:09:59.703" v="1"/>
            <ac:picMkLst>
              <pc:docMk/>
              <pc:sldMasterMk cId="1326971101" sldId="2147483660"/>
              <pc:sldLayoutMk cId="3174901467" sldId="2147483666"/>
              <ac:picMk id="6" creationId="{44750148-2020-5617-1B04-147E6CA0F1E5}"/>
            </ac:picMkLst>
          </pc:picChg>
        </pc:sldLayoutChg>
        <pc:sldLayoutChg chg="setBg">
          <pc:chgData name="Academy3s@outlook.com" userId="bd38e09d1e31bb74" providerId="LiveId" clId="{072508E3-BA60-4E89-8C54-71094B9237E1}" dt="2023-03-12T06:10:08.363" v="11"/>
          <pc:sldLayoutMkLst>
            <pc:docMk/>
            <pc:sldMasterMk cId="1326971101" sldId="2147483660"/>
            <pc:sldLayoutMk cId="1964225517" sldId="2147483667"/>
          </pc:sldLayoutMkLst>
        </pc:sldLayoutChg>
        <pc:sldLayoutChg chg="setBg">
          <pc:chgData name="Academy3s@outlook.com" userId="bd38e09d1e31bb74" providerId="LiveId" clId="{072508E3-BA60-4E89-8C54-71094B9237E1}" dt="2023-03-12T06:10:08.363" v="11"/>
          <pc:sldLayoutMkLst>
            <pc:docMk/>
            <pc:sldMasterMk cId="1326971101" sldId="2147483660"/>
            <pc:sldLayoutMk cId="1001191685" sldId="2147483668"/>
          </pc:sldLayoutMkLst>
        </pc:sldLayoutChg>
        <pc:sldLayoutChg chg="setBg">
          <pc:chgData name="Academy3s@outlook.com" userId="bd38e09d1e31bb74" providerId="LiveId" clId="{072508E3-BA60-4E89-8C54-71094B9237E1}" dt="2023-03-12T06:10:08.363" v="11"/>
          <pc:sldLayoutMkLst>
            <pc:docMk/>
            <pc:sldMasterMk cId="1326971101" sldId="2147483660"/>
            <pc:sldLayoutMk cId="285781490" sldId="2147483669"/>
          </pc:sldLayoutMkLst>
        </pc:sldLayoutChg>
        <pc:sldLayoutChg chg="setBg">
          <pc:chgData name="Academy3s@outlook.com" userId="bd38e09d1e31bb74" providerId="LiveId" clId="{072508E3-BA60-4E89-8C54-71094B9237E1}" dt="2023-03-12T06:10:08.363" v="11"/>
          <pc:sldLayoutMkLst>
            <pc:docMk/>
            <pc:sldMasterMk cId="1326971101" sldId="2147483660"/>
            <pc:sldLayoutMk cId="198880332" sldId="2147483670"/>
          </pc:sldLayoutMkLst>
        </pc:sldLayoutChg>
        <pc:sldLayoutChg chg="setBg">
          <pc:chgData name="Academy3s@outlook.com" userId="bd38e09d1e31bb74" providerId="LiveId" clId="{072508E3-BA60-4E89-8C54-71094B9237E1}" dt="2023-03-12T06:10:08.363" v="11"/>
          <pc:sldLayoutMkLst>
            <pc:docMk/>
            <pc:sldMasterMk cId="1326971101" sldId="2147483660"/>
            <pc:sldLayoutMk cId="284808252" sldId="2147483671"/>
          </pc:sldLayoutMkLst>
        </pc:sldLayoutChg>
        <pc:sldLayoutChg chg="setBg">
          <pc:chgData name="Academy3s@outlook.com" userId="bd38e09d1e31bb74" providerId="LiveId" clId="{072508E3-BA60-4E89-8C54-71094B9237E1}" dt="2023-03-12T06:10:08.363" v="11"/>
          <pc:sldLayoutMkLst>
            <pc:docMk/>
            <pc:sldMasterMk cId="1326971101" sldId="2147483660"/>
            <pc:sldLayoutMk cId="346553970" sldId="2147483672"/>
          </pc:sldLayoutMkLst>
        </pc:sldLayoutChg>
        <pc:sldLayoutChg chg="setBg">
          <pc:chgData name="Academy3s@outlook.com" userId="bd38e09d1e31bb74" providerId="LiveId" clId="{072508E3-BA60-4E89-8C54-71094B9237E1}" dt="2023-03-12T06:10:08.363" v="11"/>
          <pc:sldLayoutMkLst>
            <pc:docMk/>
            <pc:sldMasterMk cId="1326971101" sldId="2147483660"/>
            <pc:sldLayoutMk cId="975224560" sldId="2147483673"/>
          </pc:sldLayoutMkLst>
        </pc:sldLayoutChg>
        <pc:sldLayoutChg chg="setBg">
          <pc:chgData name="Academy3s@outlook.com" userId="bd38e09d1e31bb74" providerId="LiveId" clId="{072508E3-BA60-4E89-8C54-71094B9237E1}" dt="2023-03-12T06:10:08.363" v="11"/>
          <pc:sldLayoutMkLst>
            <pc:docMk/>
            <pc:sldMasterMk cId="1326971101" sldId="2147483660"/>
            <pc:sldLayoutMk cId="1088147286" sldId="2147483674"/>
          </pc:sldLayoutMkLst>
        </pc:sldLayoutChg>
        <pc:sldLayoutChg chg="setBg">
          <pc:chgData name="Academy3s@outlook.com" userId="bd38e09d1e31bb74" providerId="LiveId" clId="{072508E3-BA60-4E89-8C54-71094B9237E1}" dt="2023-03-12T06:10:08.363" v="11"/>
          <pc:sldLayoutMkLst>
            <pc:docMk/>
            <pc:sldMasterMk cId="1326971101" sldId="2147483660"/>
            <pc:sldLayoutMk cId="1809089007" sldId="2147483675"/>
          </pc:sldLayoutMkLst>
        </pc:sldLayoutChg>
        <pc:sldLayoutChg chg="setBg">
          <pc:chgData name="Academy3s@outlook.com" userId="bd38e09d1e31bb74" providerId="LiveId" clId="{072508E3-BA60-4E89-8C54-71094B9237E1}" dt="2023-03-12T06:10:08.363" v="11"/>
          <pc:sldLayoutMkLst>
            <pc:docMk/>
            <pc:sldMasterMk cId="1326971101" sldId="2147483660"/>
            <pc:sldLayoutMk cId="3029777702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560-1F13-412E-A872-079353080BB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AFC5-57AC-42FF-BD64-E136CA8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EB1F-190A-4C1F-9034-8E3B0287E54D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9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03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082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39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2245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4728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9E8E-6378-414C-B41E-43443D3F998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89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904-286D-4C1F-B145-9EFF62CFC425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7-307E-4BAA-8582-6EFF21C42F93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C6E17023-0644-BBC7-7669-5092B4E0BF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41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EA2-8403-40AE-BEE7-2998F1003E5A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sum2027565\Desktop\Sumy\Course Templates\Customer Service\cover page.png">
            <a:extLst>
              <a:ext uri="{FF2B5EF4-FFF2-40B4-BE49-F238E27FC236}">
                <a16:creationId xmlns:a16="http://schemas.microsoft.com/office/drawing/2014/main" id="{EDF8A970-8307-6E17-3EE3-9646B29051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1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28D2-A45E-4C14-BE54-6659343038A7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1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9BCD-448E-4628-8F7A-C46C82622512}" type="datetime1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2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CD04-C564-4415-AA89-C62C659B9D03}" type="datetime1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44750148-2020-5617-1B04-147E6CA0F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EF51FE-B621-91D5-7355-CA422D87FF4B}"/>
              </a:ext>
            </a:extLst>
          </p:cNvPr>
          <p:cNvSpPr txBox="1"/>
          <p:nvPr userDrawn="1"/>
        </p:nvSpPr>
        <p:spPr>
          <a:xfrm>
            <a:off x="180048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490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F1D-E47E-4F8E-9F75-C71085D8525F}" type="datetime1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2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D8F4-3357-42BD-82CB-0743D70581B2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6E-0D5B-451A-803F-8F043E295A7B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DA97-1369-4E8B-B306-3616EC5398E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791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Chapter 10 – IFPO - CPO</a:t>
            </a:r>
          </a:p>
          <a:p>
            <a:r>
              <a:rPr lang="en-US" sz="2800" dirty="0"/>
              <a:t>Officer Safety and Use of Force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DE04-9C19-4C75-874B-FD5AFEBA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5385-3BCC-415A-9BA5-4E256B56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3880773"/>
          </a:xfrm>
        </p:spPr>
        <p:txBody>
          <a:bodyPr>
            <a:normAutofit/>
          </a:bodyPr>
          <a:lstStyle/>
          <a:p>
            <a:r>
              <a:rPr lang="en-US" dirty="0"/>
              <a:t>Protection professionals must judge each situation to determine the amount of force necessary to stop any given situation. </a:t>
            </a:r>
          </a:p>
          <a:p>
            <a:r>
              <a:rPr lang="en-US" dirty="0"/>
              <a:t>You will be judged by your actions as will the organization you represent. </a:t>
            </a:r>
          </a:p>
          <a:p>
            <a:r>
              <a:rPr lang="en-US" dirty="0"/>
              <a:t>Protection professionals needs to understand his or her limits in order to effectively do the job without getting into legal trouble.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89237-3257-4F3A-96D5-49C2DA6D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34EED6-0CDB-ABAF-81FD-F62E558112A2}"/>
              </a:ext>
            </a:extLst>
          </p:cNvPr>
          <p:cNvSpPr txBox="1">
            <a:spLocks/>
          </p:cNvSpPr>
          <p:nvPr/>
        </p:nvSpPr>
        <p:spPr>
          <a:xfrm>
            <a:off x="0" y="2283286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Engagement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3ACF2-9AD9-1502-A42D-4BC6A51B4620}"/>
              </a:ext>
            </a:extLst>
          </p:cNvPr>
          <p:cNvSpPr txBox="1">
            <a:spLocks/>
          </p:cNvSpPr>
          <p:nvPr/>
        </p:nvSpPr>
        <p:spPr>
          <a:xfrm>
            <a:off x="96962" y="2967395"/>
            <a:ext cx="89154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/>
              <a:t>What are some examples of stories you have heard in the news of about use of force?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Provide some bad examples.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Provide some good examples.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When would you feel justified killing someone in the scope of your duties? 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3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A2B0-C8D9-4A74-B8E2-70EB9227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Use of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EF75-662D-4581-991D-01D0D1B5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3880773"/>
          </a:xfrm>
        </p:spPr>
        <p:txBody>
          <a:bodyPr>
            <a:normAutofit/>
          </a:bodyPr>
          <a:lstStyle/>
          <a:p>
            <a:r>
              <a:rPr lang="en-US" dirty="0"/>
              <a:t>Use of force is any tactic used to control, disarm, capture, restrain, or otherwise physically manage an aggressive or uncooperative subject. </a:t>
            </a:r>
          </a:p>
          <a:p>
            <a:r>
              <a:rPr lang="en-US" dirty="0"/>
              <a:t>Force is any touching of a person.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1AA6-5817-4F4F-BED1-EC1B10FB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E787B0-403D-E08D-519E-7CE3467E3BF0}"/>
              </a:ext>
            </a:extLst>
          </p:cNvPr>
          <p:cNvSpPr txBox="1">
            <a:spLocks/>
          </p:cNvSpPr>
          <p:nvPr/>
        </p:nvSpPr>
        <p:spPr>
          <a:xfrm>
            <a:off x="-1" y="1584786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Judgement of Use of Force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80C6A-DEE7-D19B-6D1E-779E2A4121C5}"/>
              </a:ext>
            </a:extLst>
          </p:cNvPr>
          <p:cNvSpPr txBox="1">
            <a:spLocks/>
          </p:cNvSpPr>
          <p:nvPr/>
        </p:nvSpPr>
        <p:spPr>
          <a:xfrm>
            <a:off x="152398" y="2313655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/>
              <a:t>In a court of law the appropriate use of force will be measured by an objective “reasonableness and necessity” standard.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6F7FCD-F0E4-025C-76D0-23515E0B1E1C}"/>
              </a:ext>
            </a:extLst>
          </p:cNvPr>
          <p:cNvSpPr txBox="1">
            <a:spLocks/>
          </p:cNvSpPr>
          <p:nvPr/>
        </p:nvSpPr>
        <p:spPr>
          <a:xfrm>
            <a:off x="228600" y="3042524"/>
            <a:ext cx="86868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These questions should be asked after an officer’s use of force: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the aggressor have the ability to cause harm or injury. Were they able to hurt the officer or others?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the aggressor exhibit a manifest intent to cause harm or injury? Did the aggressor display intent to injure?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Was the officer or others in imminent jeopardy of harm or injury?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the officer or others have the ability to retreat and avoid harm or injury?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Was the officer in preclusion? In other words, were they precluded or prevented from taking actions other than using force? Was there no other alternative than the use of force?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9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85B5-6A52-4BDD-9774-1BE55C6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Justifying the Use of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EADF-EB1A-401F-811E-C8FEBC95C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five primary justifications for using force.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That harm would come to the officer or to someone else if force was not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That the actions taken were </a:t>
            </a:r>
            <a:r>
              <a:rPr lang="en-US" b="1" u="sng" dirty="0"/>
              <a:t>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That the actions taken were </a:t>
            </a:r>
            <a:r>
              <a:rPr lang="en-US" b="1" u="sng" dirty="0"/>
              <a:t>reasonable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That the actions taken conformed to employer policy and 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That the officer was precluded from escaping or taking other defensive/control actions and as a result had to use force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CE3BA-51CD-46FD-907D-C1ED5C5B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84FCEA-F786-4482-12CF-D4BD9EB5B177}"/>
              </a:ext>
            </a:extLst>
          </p:cNvPr>
          <p:cNvSpPr txBox="1">
            <a:spLocks/>
          </p:cNvSpPr>
          <p:nvPr/>
        </p:nvSpPr>
        <p:spPr>
          <a:xfrm>
            <a:off x="77298" y="3321973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Retreat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F71701-7476-3DCE-6FF6-1F1299804495}"/>
              </a:ext>
            </a:extLst>
          </p:cNvPr>
          <p:cNvSpPr txBox="1">
            <a:spLocks/>
          </p:cNvSpPr>
          <p:nvPr/>
        </p:nvSpPr>
        <p:spPr>
          <a:xfrm>
            <a:off x="99420" y="3880773"/>
            <a:ext cx="889218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The word retreat does not mean run away and go hide somewhere. 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It means to move to:</a:t>
            </a:r>
          </a:p>
          <a:p>
            <a:pPr lvl="1"/>
            <a:r>
              <a:rPr lang="en-US" dirty="0"/>
              <a:t>safe place</a:t>
            </a:r>
          </a:p>
          <a:p>
            <a:pPr lvl="1"/>
            <a:r>
              <a:rPr lang="en-US" dirty="0"/>
              <a:t>remaining in view of the conflict zone</a:t>
            </a:r>
          </a:p>
          <a:p>
            <a:pPr lvl="1"/>
            <a:r>
              <a:rPr lang="en-US" dirty="0"/>
              <a:t>at a safe distance</a:t>
            </a:r>
          </a:p>
          <a:p>
            <a:pPr lvl="1"/>
            <a:r>
              <a:rPr lang="en-US" dirty="0"/>
              <a:t>It includes being behind cover (objects or materials that protect the officer) and calling for backup assistance.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0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DAAD-0B2A-4190-8D10-3DF98267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6347713" cy="1320800"/>
          </a:xfrm>
        </p:spPr>
        <p:txBody>
          <a:bodyPr/>
          <a:lstStyle/>
          <a:p>
            <a:r>
              <a:rPr lang="en-US" dirty="0"/>
              <a:t>Use of Force Case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A818-E22D-4885-8D72-28F46200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462627"/>
            <a:ext cx="8894638" cy="3880773"/>
          </a:xfrm>
        </p:spPr>
        <p:txBody>
          <a:bodyPr/>
          <a:lstStyle/>
          <a:p>
            <a:r>
              <a:rPr lang="en-US" dirty="0"/>
              <a:t>Knowing the standards by knowing the standards of how a security officer’s use of force will be judged is critical.</a:t>
            </a:r>
          </a:p>
          <a:p>
            <a:r>
              <a:rPr lang="en-US" dirty="0"/>
              <a:t>Knowing use of force case law is vital when training security personnel.  It allows security officers to know their boundaries as established by past legal decisions.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E9022-3581-4C4D-8D64-F6BAA37C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DEAC36-A445-49E3-7217-A10FF538B782}"/>
              </a:ext>
            </a:extLst>
          </p:cNvPr>
          <p:cNvSpPr txBox="1">
            <a:spLocks/>
          </p:cNvSpPr>
          <p:nvPr/>
        </p:nvSpPr>
        <p:spPr>
          <a:xfrm>
            <a:off x="76200" y="1758027"/>
            <a:ext cx="889463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 force case law also assists those who have to investigate use of force incidents.</a:t>
            </a:r>
          </a:p>
          <a:p>
            <a:r>
              <a:rPr lang="en-US" dirty="0"/>
              <a:t>Understanding case law allows security professionals to educate those under their protection on exactly what force and officer can use and when and how they can use force.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01B02C-36DA-FC3C-9A0E-F33B810B83A5}"/>
              </a:ext>
            </a:extLst>
          </p:cNvPr>
          <p:cNvSpPr txBox="1">
            <a:spLocks/>
          </p:cNvSpPr>
          <p:nvPr/>
        </p:nvSpPr>
        <p:spPr>
          <a:xfrm>
            <a:off x="76200" y="32004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Social Media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7EC83D-6C1A-7DC6-012E-F7BF677C3C85}"/>
              </a:ext>
            </a:extLst>
          </p:cNvPr>
          <p:cNvSpPr txBox="1">
            <a:spLocks/>
          </p:cNvSpPr>
          <p:nvPr/>
        </p:nvSpPr>
        <p:spPr>
          <a:xfrm>
            <a:off x="126458" y="3733800"/>
            <a:ext cx="884437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security professional must always behave as if they were the lead story on the six-o’clock news.</a:t>
            </a:r>
          </a:p>
          <a:p>
            <a:r>
              <a:rPr lang="en-US" dirty="0"/>
              <a:t>Images of the incident WILL be analyzed and critiqued by the public, media, investigators and legal people.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6C046E-F9CC-C738-AE13-09D1C7010D92}"/>
              </a:ext>
            </a:extLst>
          </p:cNvPr>
          <p:cNvSpPr txBox="1">
            <a:spLocks/>
          </p:cNvSpPr>
          <p:nvPr/>
        </p:nvSpPr>
        <p:spPr>
          <a:xfrm>
            <a:off x="147221" y="4953000"/>
            <a:ext cx="884437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 examples of use of force incidents being captured and then disseminated on social media platforms.</a:t>
            </a:r>
          </a:p>
          <a:p>
            <a:r>
              <a:rPr lang="en-US" dirty="0"/>
              <a:t>Bystanders WILL record all use of force incidents and then upload the images to social media.</a:t>
            </a:r>
          </a:p>
          <a:p>
            <a:r>
              <a:rPr lang="en-US" dirty="0"/>
              <a:t>These images usually go “viral” without many pertinent facts known about the incident.</a:t>
            </a:r>
          </a:p>
        </p:txBody>
      </p:sp>
    </p:spTree>
    <p:extLst>
      <p:ext uri="{BB962C8B-B14F-4D97-AF65-F5344CB8AC3E}">
        <p14:creationId xmlns:p14="http://schemas.microsoft.com/office/powerpoint/2010/main" val="233215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5804-BF31-42FB-8548-F6F8C6AF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Force Continuum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D00B-7D96-481F-B7A2-4A7A03A1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" y="650568"/>
            <a:ext cx="8894638" cy="3880773"/>
          </a:xfrm>
        </p:spPr>
        <p:txBody>
          <a:bodyPr/>
          <a:lstStyle/>
          <a:p>
            <a:r>
              <a:rPr lang="en-US" dirty="0"/>
              <a:t>The continuum is a general guide</a:t>
            </a:r>
          </a:p>
          <a:p>
            <a:r>
              <a:rPr lang="en-US" dirty="0"/>
              <a:t>Each step does not have to be taken.  Actions will be taken as the situation dictates.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9582D-E4BF-4084-9AD9-824E2505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7A3FAD-F55A-48E2-F04E-70C4CC8A425C}"/>
              </a:ext>
            </a:extLst>
          </p:cNvPr>
          <p:cNvSpPr txBox="1">
            <a:spLocks/>
          </p:cNvSpPr>
          <p:nvPr/>
        </p:nvSpPr>
        <p:spPr>
          <a:xfrm>
            <a:off x="0" y="1752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Verbal De-Escalation Skills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AA42BE-05ED-6557-778D-FAC2F7B1C44D}"/>
              </a:ext>
            </a:extLst>
          </p:cNvPr>
          <p:cNvSpPr txBox="1">
            <a:spLocks/>
          </p:cNvSpPr>
          <p:nvPr/>
        </p:nvSpPr>
        <p:spPr>
          <a:xfrm>
            <a:off x="152400" y="2367627"/>
            <a:ext cx="8763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Verbal de-escalation is just about anything an officer can say that fits the situation at the incident scene. </a:t>
            </a:r>
          </a:p>
          <a:p>
            <a:r>
              <a:rPr lang="en-US" dirty="0"/>
              <a:t>The successful de-escalation will be more a product of officer attitude and level of professionalism than that of the actions taken.</a:t>
            </a:r>
          </a:p>
          <a:p>
            <a:r>
              <a:rPr lang="en-US" b="1" i="1" dirty="0"/>
              <a:t>Before using force use verbal de-escalation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355895-8D80-99A8-D641-559EA2EB9A15}"/>
              </a:ext>
            </a:extLst>
          </p:cNvPr>
          <p:cNvSpPr txBox="1">
            <a:spLocks/>
          </p:cNvSpPr>
          <p:nvPr/>
        </p:nvSpPr>
        <p:spPr>
          <a:xfrm>
            <a:off x="152400" y="4120227"/>
            <a:ext cx="8763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Ensures that the security professional does not become a part of the problem by remaining calm and slowing everything down – speak slower, move slower, listening intently</a:t>
            </a:r>
          </a:p>
          <a:p>
            <a:r>
              <a:rPr lang="en-US"/>
              <a:t>Respect the subject’s dignity.  Never demean people.</a:t>
            </a:r>
          </a:p>
          <a:p>
            <a:r>
              <a:rPr lang="en-US"/>
              <a:t>“Defanging the snake” is the priority.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6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262B-7704-4441-BDF8-9A282C23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Defanging the Snake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7456-AC6D-48B7-B4BB-F57A058D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91227"/>
            <a:ext cx="8915400" cy="3880773"/>
          </a:xfrm>
        </p:spPr>
        <p:txBody>
          <a:bodyPr/>
          <a:lstStyle/>
          <a:p>
            <a:r>
              <a:rPr lang="en-US" dirty="0"/>
              <a:t>A term that refers to eliminating the means of aggression from an aggressive person.</a:t>
            </a:r>
          </a:p>
          <a:p>
            <a:r>
              <a:rPr lang="en-US" dirty="0"/>
              <a:t>The fangs of a snake are where the poison that can hurt or kill us is located.</a:t>
            </a:r>
          </a:p>
          <a:p>
            <a:r>
              <a:rPr lang="en-US" dirty="0"/>
              <a:t>The “fangs” of an aggressive person can be found in weapons available to him/her, their fists, feet, knees, elbows,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9347D-CCE2-49B1-95E1-C02D74A9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4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C39B-C0A9-4CA2-BC5D-6558A4F6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82001" cy="1320800"/>
          </a:xfrm>
        </p:spPr>
        <p:txBody>
          <a:bodyPr>
            <a:normAutofit/>
          </a:bodyPr>
          <a:lstStyle/>
          <a:p>
            <a:r>
              <a:rPr lang="en-US" dirty="0"/>
              <a:t>Report Writing in Use of Force Incidents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C0A89-C3F3-443E-B6A4-64B1787A9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586967"/>
            <a:ext cx="8915400" cy="3880773"/>
          </a:xfrm>
        </p:spPr>
        <p:txBody>
          <a:bodyPr/>
          <a:lstStyle/>
          <a:p>
            <a:r>
              <a:rPr lang="en-US" dirty="0"/>
              <a:t>All reports must be written taking into consideration of the technical requirements of criminal and civil liability.</a:t>
            </a:r>
          </a:p>
          <a:p>
            <a:r>
              <a:rPr lang="en-US" dirty="0"/>
              <a:t>Always assume that the report will end up in the hands of an opposing attorney and that the security professional will end up testifying in front of a judge.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8986F-614D-421D-A060-44E553B3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AB422F-D9B0-AA88-C6D0-F3EFE1DFE3F7}"/>
              </a:ext>
            </a:extLst>
          </p:cNvPr>
          <p:cNvSpPr txBox="1">
            <a:spLocks/>
          </p:cNvSpPr>
          <p:nvPr/>
        </p:nvSpPr>
        <p:spPr>
          <a:xfrm>
            <a:off x="76200" y="1910427"/>
            <a:ext cx="89154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report must be timely, thorough, concise and accurate.  Above all, the report must be true.</a:t>
            </a:r>
          </a:p>
          <a:p>
            <a:r>
              <a:rPr lang="en-US" dirty="0"/>
              <a:t>Review the employer’s use of force policy prior to writing the report.</a:t>
            </a:r>
          </a:p>
          <a:p>
            <a:r>
              <a:rPr lang="en-US" dirty="0"/>
              <a:t>The report should pass the “reasonable person” test.  A jury or judge should be able to read the report and form a mental picture of what actually took place.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C9547F-3754-3E74-D176-4896235E9D8F}"/>
              </a:ext>
            </a:extLst>
          </p:cNvPr>
          <p:cNvSpPr txBox="1">
            <a:spLocks/>
          </p:cNvSpPr>
          <p:nvPr/>
        </p:nvSpPr>
        <p:spPr>
          <a:xfrm>
            <a:off x="76200" y="3581400"/>
            <a:ext cx="89154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When writing the report, the security professional must cover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Necessity for the use of force.  What did the subject do to require the use of force?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Reasonableness:  What the officer did.  Was the force used reasonable?  Excessive?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 report must be balanced and coordinated.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77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639</TotalTime>
  <Words>985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PowerPoint Presentation</vt:lpstr>
      <vt:lpstr>Purpose</vt:lpstr>
      <vt:lpstr>Use of Force</vt:lpstr>
      <vt:lpstr>Justifying the Use of Force</vt:lpstr>
      <vt:lpstr>Use of Force Case Law</vt:lpstr>
      <vt:lpstr>Force Continuum</vt:lpstr>
      <vt:lpstr>Defanging the Snake</vt:lpstr>
      <vt:lpstr>Report Writing in Use of Force Incidents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Joy,Sumy</dc:creator>
  <cp:lastModifiedBy>Academy3s@outlook.com</cp:lastModifiedBy>
  <cp:revision>69</cp:revision>
  <dcterms:created xsi:type="dcterms:W3CDTF">2015-01-28T20:48:59Z</dcterms:created>
  <dcterms:modified xsi:type="dcterms:W3CDTF">2023-03-12T06:25:48Z</dcterms:modified>
</cp:coreProperties>
</file>