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07" r:id="rId2"/>
    <p:sldId id="296" r:id="rId3"/>
    <p:sldId id="319" r:id="rId4"/>
    <p:sldId id="322" r:id="rId5"/>
    <p:sldId id="323" r:id="rId6"/>
    <p:sldId id="325" r:id="rId7"/>
    <p:sldId id="329" r:id="rId8"/>
    <p:sldId id="331" r:id="rId9"/>
    <p:sldId id="33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20F70-603E-4B24-98C4-C63EB8F32F0C}" v="18" dt="2023-03-12T06:42:14.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ademy3s@outlook.com" userId="bd38e09d1e31bb74" providerId="LiveId" clId="{D0D20F70-603E-4B24-98C4-C63EB8F32F0C}"/>
    <pc:docChg chg="custSel delSld modSld modMainMaster">
      <pc:chgData name="Academy3s@outlook.com" userId="bd38e09d1e31bb74" providerId="LiveId" clId="{D0D20F70-603E-4B24-98C4-C63EB8F32F0C}" dt="2023-03-12T06:42:57.069" v="617" actId="47"/>
      <pc:docMkLst>
        <pc:docMk/>
      </pc:docMkLst>
      <pc:sldChg chg="addSp modSp mod setBg">
        <pc:chgData name="Academy3s@outlook.com" userId="bd38e09d1e31bb74" providerId="LiveId" clId="{D0D20F70-603E-4B24-98C4-C63EB8F32F0C}" dt="2023-03-12T06:29:31.757" v="80" actId="1036"/>
        <pc:sldMkLst>
          <pc:docMk/>
          <pc:sldMk cId="1686576537" sldId="296"/>
        </pc:sldMkLst>
        <pc:spChg chg="add mod">
          <ac:chgData name="Academy3s@outlook.com" userId="bd38e09d1e31bb74" providerId="LiveId" clId="{D0D20F70-603E-4B24-98C4-C63EB8F32F0C}" dt="2023-03-12T06:29:28.690" v="77" actId="1036"/>
          <ac:spMkLst>
            <pc:docMk/>
            <pc:sldMk cId="1686576537" sldId="296"/>
            <ac:spMk id="2" creationId="{0215829C-83A0-28D8-D8DE-511FED7FE410}"/>
          </ac:spMkLst>
        </pc:spChg>
        <pc:spChg chg="add mod">
          <ac:chgData name="Academy3s@outlook.com" userId="bd38e09d1e31bb74" providerId="LiveId" clId="{D0D20F70-603E-4B24-98C4-C63EB8F32F0C}" dt="2023-03-12T06:29:24.733" v="73" actId="1036"/>
          <ac:spMkLst>
            <pc:docMk/>
            <pc:sldMk cId="1686576537" sldId="296"/>
            <ac:spMk id="3" creationId="{F24766E5-631E-8F1E-A424-9EE7631745A6}"/>
          </ac:spMkLst>
        </pc:spChg>
        <pc:spChg chg="mod">
          <ac:chgData name="Academy3s@outlook.com" userId="bd38e09d1e31bb74" providerId="LiveId" clId="{D0D20F70-603E-4B24-98C4-C63EB8F32F0C}" dt="2023-03-12T06:27:56.155" v="39" actId="1037"/>
          <ac:spMkLst>
            <pc:docMk/>
            <pc:sldMk cId="1686576537" sldId="296"/>
            <ac:spMk id="15361" creationId="{00000000-0000-0000-0000-000000000000}"/>
          </ac:spMkLst>
        </pc:spChg>
        <pc:spChg chg="mod">
          <ac:chgData name="Academy3s@outlook.com" userId="bd38e09d1e31bb74" providerId="LiveId" clId="{D0D20F70-603E-4B24-98C4-C63EB8F32F0C}" dt="2023-03-12T06:29:31.757" v="80" actId="1036"/>
          <ac:spMkLst>
            <pc:docMk/>
            <pc:sldMk cId="1686576537" sldId="296"/>
            <ac:spMk id="15362" creationId="{00000000-0000-0000-0000-000000000000}"/>
          </ac:spMkLst>
        </pc:spChg>
      </pc:sldChg>
      <pc:sldChg chg="addSp delSp modSp mod">
        <pc:chgData name="Academy3s@outlook.com" userId="bd38e09d1e31bb74" providerId="LiveId" clId="{D0D20F70-603E-4B24-98C4-C63EB8F32F0C}" dt="2023-03-12T06:27:37.866" v="31" actId="108"/>
        <pc:sldMkLst>
          <pc:docMk/>
          <pc:sldMk cId="300745510" sldId="307"/>
        </pc:sldMkLst>
        <pc:spChg chg="del">
          <ac:chgData name="Academy3s@outlook.com" userId="bd38e09d1e31bb74" providerId="LiveId" clId="{D0D20F70-603E-4B24-98C4-C63EB8F32F0C}" dt="2023-03-12T06:26:50.674" v="14" actId="478"/>
          <ac:spMkLst>
            <pc:docMk/>
            <pc:sldMk cId="300745510" sldId="307"/>
            <ac:spMk id="2" creationId="{00000000-0000-0000-0000-000000000000}"/>
          </ac:spMkLst>
        </pc:spChg>
        <pc:spChg chg="mod">
          <ac:chgData name="Academy3s@outlook.com" userId="bd38e09d1e31bb74" providerId="LiveId" clId="{D0D20F70-603E-4B24-98C4-C63EB8F32F0C}" dt="2023-03-12T06:27:37.866" v="31" actId="108"/>
          <ac:spMkLst>
            <pc:docMk/>
            <pc:sldMk cId="300745510" sldId="307"/>
            <ac:spMk id="3" creationId="{00000000-0000-0000-0000-000000000000}"/>
          </ac:spMkLst>
        </pc:spChg>
        <pc:spChg chg="mod">
          <ac:chgData name="Academy3s@outlook.com" userId="bd38e09d1e31bb74" providerId="LiveId" clId="{D0D20F70-603E-4B24-98C4-C63EB8F32F0C}" dt="2023-03-12T06:26:41.333" v="1"/>
          <ac:spMkLst>
            <pc:docMk/>
            <pc:sldMk cId="300745510" sldId="307"/>
            <ac:spMk id="5" creationId="{00000000-0000-0000-0000-000000000000}"/>
          </ac:spMkLst>
        </pc:spChg>
        <pc:spChg chg="add del mod">
          <ac:chgData name="Academy3s@outlook.com" userId="bd38e09d1e31bb74" providerId="LiveId" clId="{D0D20F70-603E-4B24-98C4-C63EB8F32F0C}" dt="2023-03-12T06:26:52.622" v="15" actId="478"/>
          <ac:spMkLst>
            <pc:docMk/>
            <pc:sldMk cId="300745510" sldId="307"/>
            <ac:spMk id="6" creationId="{DCC46448-2062-B7D2-206C-FDA3025DB2F2}"/>
          </ac:spMkLst>
        </pc:spChg>
        <pc:picChg chg="del">
          <ac:chgData name="Academy3s@outlook.com" userId="bd38e09d1e31bb74" providerId="LiveId" clId="{D0D20F70-603E-4B24-98C4-C63EB8F32F0C}" dt="2023-03-12T06:26:54.169" v="16" actId="478"/>
          <ac:picMkLst>
            <pc:docMk/>
            <pc:sldMk cId="300745510" sldId="307"/>
            <ac:picMk id="8" creationId="{66308F29-74F6-4D0B-AFCA-353F42E0353A}"/>
          </ac:picMkLst>
        </pc:picChg>
        <pc:picChg chg="del">
          <ac:chgData name="Academy3s@outlook.com" userId="bd38e09d1e31bb74" providerId="LiveId" clId="{D0D20F70-603E-4B24-98C4-C63EB8F32F0C}" dt="2023-03-12T06:26:29.625" v="0" actId="478"/>
          <ac:picMkLst>
            <pc:docMk/>
            <pc:sldMk cId="300745510" sldId="307"/>
            <ac:picMk id="2051" creationId="{00000000-0000-0000-0000-000000000000}"/>
          </ac:picMkLst>
        </pc:picChg>
      </pc:sldChg>
      <pc:sldChg chg="modSp del">
        <pc:chgData name="Academy3s@outlook.com" userId="bd38e09d1e31bb74" providerId="LiveId" clId="{D0D20F70-603E-4B24-98C4-C63EB8F32F0C}" dt="2023-03-12T06:42:55.745" v="616" actId="47"/>
        <pc:sldMkLst>
          <pc:docMk/>
          <pc:sldMk cId="1542477460" sldId="312"/>
        </pc:sldMkLst>
        <pc:spChg chg="mod">
          <ac:chgData name="Academy3s@outlook.com" userId="bd38e09d1e31bb74" providerId="LiveId" clId="{D0D20F70-603E-4B24-98C4-C63EB8F32F0C}" dt="2023-03-12T06:26:41.333" v="1"/>
          <ac:spMkLst>
            <pc:docMk/>
            <pc:sldMk cId="1542477460" sldId="312"/>
            <ac:spMk id="4" creationId="{00000000-0000-0000-0000-000000000000}"/>
          </ac:spMkLst>
        </pc:spChg>
      </pc:sldChg>
      <pc:sldChg chg="addSp delSp modSp del mod">
        <pc:chgData name="Academy3s@outlook.com" userId="bd38e09d1e31bb74" providerId="LiveId" clId="{D0D20F70-603E-4B24-98C4-C63EB8F32F0C}" dt="2023-03-12T06:28:56.889" v="61" actId="47"/>
        <pc:sldMkLst>
          <pc:docMk/>
          <pc:sldMk cId="1405458506" sldId="317"/>
        </pc:sldMkLst>
        <pc:spChg chg="mod">
          <ac:chgData name="Academy3s@outlook.com" userId="bd38e09d1e31bb74" providerId="LiveId" clId="{D0D20F70-603E-4B24-98C4-C63EB8F32F0C}" dt="2023-03-12T06:26:41.333" v="1"/>
          <ac:spMkLst>
            <pc:docMk/>
            <pc:sldMk cId="1405458506" sldId="317"/>
            <ac:spMk id="2" creationId="{E29939AE-86CD-496C-AC10-7535422D4BA8}"/>
          </ac:spMkLst>
        </pc:spChg>
        <pc:spChg chg="del mod">
          <ac:chgData name="Academy3s@outlook.com" userId="bd38e09d1e31bb74" providerId="LiveId" clId="{D0D20F70-603E-4B24-98C4-C63EB8F32F0C}" dt="2023-03-12T06:28:38.050" v="56" actId="21"/>
          <ac:spMkLst>
            <pc:docMk/>
            <pc:sldMk cId="1405458506" sldId="317"/>
            <ac:spMk id="3" creationId="{6D422903-D2B7-4C20-9A90-1C85E252020D}"/>
          </ac:spMkLst>
        </pc:spChg>
        <pc:spChg chg="mod">
          <ac:chgData name="Academy3s@outlook.com" userId="bd38e09d1e31bb74" providerId="LiveId" clId="{D0D20F70-603E-4B24-98C4-C63EB8F32F0C}" dt="2023-03-12T06:26:41.333" v="1"/>
          <ac:spMkLst>
            <pc:docMk/>
            <pc:sldMk cId="1405458506" sldId="317"/>
            <ac:spMk id="4" creationId="{A3993BE6-2FB1-453E-AD76-4E99C150A52B}"/>
          </ac:spMkLst>
        </pc:spChg>
        <pc:spChg chg="add mod">
          <ac:chgData name="Academy3s@outlook.com" userId="bd38e09d1e31bb74" providerId="LiveId" clId="{D0D20F70-603E-4B24-98C4-C63EB8F32F0C}" dt="2023-03-12T06:28:38.050" v="56" actId="21"/>
          <ac:spMkLst>
            <pc:docMk/>
            <pc:sldMk cId="1405458506" sldId="317"/>
            <ac:spMk id="6" creationId="{398AE189-1886-2327-506A-C44008914E46}"/>
          </ac:spMkLst>
        </pc:spChg>
      </pc:sldChg>
      <pc:sldChg chg="addSp delSp modSp del mod">
        <pc:chgData name="Academy3s@outlook.com" userId="bd38e09d1e31bb74" providerId="LiveId" clId="{D0D20F70-603E-4B24-98C4-C63EB8F32F0C}" dt="2023-03-12T06:29:36.938" v="81" actId="47"/>
        <pc:sldMkLst>
          <pc:docMk/>
          <pc:sldMk cId="2148119694" sldId="318"/>
        </pc:sldMkLst>
        <pc:spChg chg="mod">
          <ac:chgData name="Academy3s@outlook.com" userId="bd38e09d1e31bb74" providerId="LiveId" clId="{D0D20F70-603E-4B24-98C4-C63EB8F32F0C}" dt="2023-03-12T06:26:41.333" v="1"/>
          <ac:spMkLst>
            <pc:docMk/>
            <pc:sldMk cId="2148119694" sldId="318"/>
            <ac:spMk id="2" creationId="{E82C5FAA-8D7D-40E3-9201-99B39D12CD1B}"/>
          </ac:spMkLst>
        </pc:spChg>
        <pc:spChg chg="del mod">
          <ac:chgData name="Academy3s@outlook.com" userId="bd38e09d1e31bb74" providerId="LiveId" clId="{D0D20F70-603E-4B24-98C4-C63EB8F32F0C}" dt="2023-03-12T06:29:02.083" v="63" actId="21"/>
          <ac:spMkLst>
            <pc:docMk/>
            <pc:sldMk cId="2148119694" sldId="318"/>
            <ac:spMk id="3" creationId="{9E6E9CE9-5E1A-479F-8DCC-85366F7D0DA3}"/>
          </ac:spMkLst>
        </pc:spChg>
        <pc:spChg chg="mod">
          <ac:chgData name="Academy3s@outlook.com" userId="bd38e09d1e31bb74" providerId="LiveId" clId="{D0D20F70-603E-4B24-98C4-C63EB8F32F0C}" dt="2023-03-12T06:26:41.333" v="1"/>
          <ac:spMkLst>
            <pc:docMk/>
            <pc:sldMk cId="2148119694" sldId="318"/>
            <ac:spMk id="4" creationId="{AB53786A-D352-4EBF-A0A5-DDD72C1240C8}"/>
          </ac:spMkLst>
        </pc:spChg>
        <pc:spChg chg="add mod">
          <ac:chgData name="Academy3s@outlook.com" userId="bd38e09d1e31bb74" providerId="LiveId" clId="{D0D20F70-603E-4B24-98C4-C63EB8F32F0C}" dt="2023-03-12T06:29:02.083" v="63" actId="21"/>
          <ac:spMkLst>
            <pc:docMk/>
            <pc:sldMk cId="2148119694" sldId="318"/>
            <ac:spMk id="6" creationId="{9F18D01F-4CE0-04BB-6BBE-E8AD54617646}"/>
          </ac:spMkLst>
        </pc:spChg>
      </pc:sldChg>
      <pc:sldChg chg="addSp modSp mod">
        <pc:chgData name="Academy3s@outlook.com" userId="bd38e09d1e31bb74" providerId="LiveId" clId="{D0D20F70-603E-4B24-98C4-C63EB8F32F0C}" dt="2023-03-12T06:31:08.536" v="167" actId="1036"/>
        <pc:sldMkLst>
          <pc:docMk/>
          <pc:sldMk cId="537230162" sldId="319"/>
        </pc:sldMkLst>
        <pc:spChg chg="mod">
          <ac:chgData name="Academy3s@outlook.com" userId="bd38e09d1e31bb74" providerId="LiveId" clId="{D0D20F70-603E-4B24-98C4-C63EB8F32F0C}" dt="2023-03-12T06:29:46.599" v="98" actId="1037"/>
          <ac:spMkLst>
            <pc:docMk/>
            <pc:sldMk cId="537230162" sldId="319"/>
            <ac:spMk id="2" creationId="{68546643-86A7-4D1F-9F2D-0C05A37BA215}"/>
          </ac:spMkLst>
        </pc:spChg>
        <pc:spChg chg="mod">
          <ac:chgData name="Academy3s@outlook.com" userId="bd38e09d1e31bb74" providerId="LiveId" clId="{D0D20F70-603E-4B24-98C4-C63EB8F32F0C}" dt="2023-03-12T06:29:58.966" v="125" actId="14100"/>
          <ac:spMkLst>
            <pc:docMk/>
            <pc:sldMk cId="537230162" sldId="319"/>
            <ac:spMk id="3" creationId="{D9F3593D-3770-4B1E-9371-6DE8E2AAFDEA}"/>
          </ac:spMkLst>
        </pc:spChg>
        <pc:spChg chg="mod">
          <ac:chgData name="Academy3s@outlook.com" userId="bd38e09d1e31bb74" providerId="LiveId" clId="{D0D20F70-603E-4B24-98C4-C63EB8F32F0C}" dt="2023-03-12T06:26:41.333" v="1"/>
          <ac:spMkLst>
            <pc:docMk/>
            <pc:sldMk cId="537230162" sldId="319"/>
            <ac:spMk id="4" creationId="{99FB7943-5300-49B1-8261-12885B922CDF}"/>
          </ac:spMkLst>
        </pc:spChg>
        <pc:spChg chg="add mod">
          <ac:chgData name="Academy3s@outlook.com" userId="bd38e09d1e31bb74" providerId="LiveId" clId="{D0D20F70-603E-4B24-98C4-C63EB8F32F0C}" dt="2023-03-12T06:30:16.977" v="129" actId="14100"/>
          <ac:spMkLst>
            <pc:docMk/>
            <pc:sldMk cId="537230162" sldId="319"/>
            <ac:spMk id="5" creationId="{CA17569A-6418-2AE7-529C-6300451CD15F}"/>
          </ac:spMkLst>
        </pc:spChg>
        <pc:spChg chg="add mod">
          <ac:chgData name="Academy3s@outlook.com" userId="bd38e09d1e31bb74" providerId="LiveId" clId="{D0D20F70-603E-4B24-98C4-C63EB8F32F0C}" dt="2023-03-12T06:31:08.536" v="167" actId="1036"/>
          <ac:spMkLst>
            <pc:docMk/>
            <pc:sldMk cId="537230162" sldId="319"/>
            <ac:spMk id="6" creationId="{307B093A-8B4F-54C5-6719-B1972F30C242}"/>
          </ac:spMkLst>
        </pc:spChg>
      </pc:sldChg>
      <pc:sldChg chg="addSp delSp modSp del mod">
        <pc:chgData name="Academy3s@outlook.com" userId="bd38e09d1e31bb74" providerId="LiveId" clId="{D0D20F70-603E-4B24-98C4-C63EB8F32F0C}" dt="2023-03-12T06:31:11.878" v="168" actId="47"/>
        <pc:sldMkLst>
          <pc:docMk/>
          <pc:sldMk cId="3062620732" sldId="320"/>
        </pc:sldMkLst>
        <pc:spChg chg="mod">
          <ac:chgData name="Academy3s@outlook.com" userId="bd38e09d1e31bb74" providerId="LiveId" clId="{D0D20F70-603E-4B24-98C4-C63EB8F32F0C}" dt="2023-03-12T06:26:41.333" v="1"/>
          <ac:spMkLst>
            <pc:docMk/>
            <pc:sldMk cId="3062620732" sldId="320"/>
            <ac:spMk id="2" creationId="{C74D82E9-8D33-4C9D-81B6-89CAA9C18B67}"/>
          </ac:spMkLst>
        </pc:spChg>
        <pc:spChg chg="del mod">
          <ac:chgData name="Academy3s@outlook.com" userId="bd38e09d1e31bb74" providerId="LiveId" clId="{D0D20F70-603E-4B24-98C4-C63EB8F32F0C}" dt="2023-03-12T06:30:42.479" v="131" actId="21"/>
          <ac:spMkLst>
            <pc:docMk/>
            <pc:sldMk cId="3062620732" sldId="320"/>
            <ac:spMk id="3" creationId="{A2276D1A-96EB-4631-B99C-EA2BAF5D8565}"/>
          </ac:spMkLst>
        </pc:spChg>
        <pc:spChg chg="mod">
          <ac:chgData name="Academy3s@outlook.com" userId="bd38e09d1e31bb74" providerId="LiveId" clId="{D0D20F70-603E-4B24-98C4-C63EB8F32F0C}" dt="2023-03-12T06:26:41.333" v="1"/>
          <ac:spMkLst>
            <pc:docMk/>
            <pc:sldMk cId="3062620732" sldId="320"/>
            <ac:spMk id="4" creationId="{F28FF7B9-6265-4435-8F8B-8E248F28666F}"/>
          </ac:spMkLst>
        </pc:spChg>
        <pc:spChg chg="add mod">
          <ac:chgData name="Academy3s@outlook.com" userId="bd38e09d1e31bb74" providerId="LiveId" clId="{D0D20F70-603E-4B24-98C4-C63EB8F32F0C}" dt="2023-03-12T06:30:42.479" v="131" actId="21"/>
          <ac:spMkLst>
            <pc:docMk/>
            <pc:sldMk cId="3062620732" sldId="320"/>
            <ac:spMk id="6" creationId="{41C1FF70-5795-C3D8-2648-60ED4DB2A40A}"/>
          </ac:spMkLst>
        </pc:spChg>
      </pc:sldChg>
      <pc:sldChg chg="addSp delSp modSp del mod">
        <pc:chgData name="Academy3s@outlook.com" userId="bd38e09d1e31bb74" providerId="LiveId" clId="{D0D20F70-603E-4B24-98C4-C63EB8F32F0C}" dt="2023-03-12T06:30:36.169" v="130" actId="47"/>
        <pc:sldMkLst>
          <pc:docMk/>
          <pc:sldMk cId="948919855" sldId="321"/>
        </pc:sldMkLst>
        <pc:spChg chg="mod">
          <ac:chgData name="Academy3s@outlook.com" userId="bd38e09d1e31bb74" providerId="LiveId" clId="{D0D20F70-603E-4B24-98C4-C63EB8F32F0C}" dt="2023-03-12T06:26:41.333" v="1"/>
          <ac:spMkLst>
            <pc:docMk/>
            <pc:sldMk cId="948919855" sldId="321"/>
            <ac:spMk id="2" creationId="{7BA91240-63DD-45ED-AD79-35AE79E1AE6D}"/>
          </ac:spMkLst>
        </pc:spChg>
        <pc:spChg chg="del mod">
          <ac:chgData name="Academy3s@outlook.com" userId="bd38e09d1e31bb74" providerId="LiveId" clId="{D0D20F70-603E-4B24-98C4-C63EB8F32F0C}" dt="2023-03-12T06:30:04.807" v="126" actId="21"/>
          <ac:spMkLst>
            <pc:docMk/>
            <pc:sldMk cId="948919855" sldId="321"/>
            <ac:spMk id="3" creationId="{D4648C15-E6B9-4078-B1ED-6D09BDDB9851}"/>
          </ac:spMkLst>
        </pc:spChg>
        <pc:spChg chg="mod">
          <ac:chgData name="Academy3s@outlook.com" userId="bd38e09d1e31bb74" providerId="LiveId" clId="{D0D20F70-603E-4B24-98C4-C63EB8F32F0C}" dt="2023-03-12T06:26:41.333" v="1"/>
          <ac:spMkLst>
            <pc:docMk/>
            <pc:sldMk cId="948919855" sldId="321"/>
            <ac:spMk id="4" creationId="{8D26FE53-56C6-4704-90FE-D67C14E9E07F}"/>
          </ac:spMkLst>
        </pc:spChg>
        <pc:spChg chg="add mod">
          <ac:chgData name="Academy3s@outlook.com" userId="bd38e09d1e31bb74" providerId="LiveId" clId="{D0D20F70-603E-4B24-98C4-C63EB8F32F0C}" dt="2023-03-12T06:30:04.807" v="126" actId="21"/>
          <ac:spMkLst>
            <pc:docMk/>
            <pc:sldMk cId="948919855" sldId="321"/>
            <ac:spMk id="6" creationId="{3C3C960C-7852-B10A-0A1A-EE84650A1A19}"/>
          </ac:spMkLst>
        </pc:spChg>
      </pc:sldChg>
      <pc:sldChg chg="addSp modSp mod">
        <pc:chgData name="Academy3s@outlook.com" userId="bd38e09d1e31bb74" providerId="LiveId" clId="{D0D20F70-603E-4B24-98C4-C63EB8F32F0C}" dt="2023-03-12T06:32:59.104" v="223" actId="27636"/>
        <pc:sldMkLst>
          <pc:docMk/>
          <pc:sldMk cId="2646299344" sldId="322"/>
        </pc:sldMkLst>
        <pc:spChg chg="mod">
          <ac:chgData name="Academy3s@outlook.com" userId="bd38e09d1e31bb74" providerId="LiveId" clId="{D0D20F70-603E-4B24-98C4-C63EB8F32F0C}" dt="2023-03-12T06:31:20.630" v="184" actId="1037"/>
          <ac:spMkLst>
            <pc:docMk/>
            <pc:sldMk cId="2646299344" sldId="322"/>
            <ac:spMk id="2" creationId="{D2C043AE-4CE2-467D-85E0-44C1D5F5BFEF}"/>
          </ac:spMkLst>
        </pc:spChg>
        <pc:spChg chg="mod">
          <ac:chgData name="Academy3s@outlook.com" userId="bd38e09d1e31bb74" providerId="LiveId" clId="{D0D20F70-603E-4B24-98C4-C63EB8F32F0C}" dt="2023-03-12T06:31:37.342" v="213" actId="14100"/>
          <ac:spMkLst>
            <pc:docMk/>
            <pc:sldMk cId="2646299344" sldId="322"/>
            <ac:spMk id="3" creationId="{FBFEC3AF-CC97-47AF-A22F-E16F4068ABAA}"/>
          </ac:spMkLst>
        </pc:spChg>
        <pc:spChg chg="mod">
          <ac:chgData name="Academy3s@outlook.com" userId="bd38e09d1e31bb74" providerId="LiveId" clId="{D0D20F70-603E-4B24-98C4-C63EB8F32F0C}" dt="2023-03-12T06:26:41.333" v="1"/>
          <ac:spMkLst>
            <pc:docMk/>
            <pc:sldMk cId="2646299344" sldId="322"/>
            <ac:spMk id="4" creationId="{106823EC-483D-42BF-9ACF-725218020D00}"/>
          </ac:spMkLst>
        </pc:spChg>
        <pc:spChg chg="add mod">
          <ac:chgData name="Academy3s@outlook.com" userId="bd38e09d1e31bb74" providerId="LiveId" clId="{D0D20F70-603E-4B24-98C4-C63EB8F32F0C}" dt="2023-03-12T06:32:36.720" v="216" actId="1076"/>
          <ac:spMkLst>
            <pc:docMk/>
            <pc:sldMk cId="2646299344" sldId="322"/>
            <ac:spMk id="5" creationId="{22B64D87-63E6-9A6D-61BB-CD3B4342121B}"/>
          </ac:spMkLst>
        </pc:spChg>
        <pc:spChg chg="add mod">
          <ac:chgData name="Academy3s@outlook.com" userId="bd38e09d1e31bb74" providerId="LiveId" clId="{D0D20F70-603E-4B24-98C4-C63EB8F32F0C}" dt="2023-03-12T06:32:59.104" v="223" actId="27636"/>
          <ac:spMkLst>
            <pc:docMk/>
            <pc:sldMk cId="2646299344" sldId="322"/>
            <ac:spMk id="6" creationId="{D978784D-C4BB-CFD6-70EE-9D7623D70E33}"/>
          </ac:spMkLst>
        </pc:spChg>
      </pc:sldChg>
      <pc:sldChg chg="addSp modSp mod">
        <pc:chgData name="Academy3s@outlook.com" userId="bd38e09d1e31bb74" providerId="LiveId" clId="{D0D20F70-603E-4B24-98C4-C63EB8F32F0C}" dt="2023-03-12T06:38:45.986" v="429" actId="1035"/>
        <pc:sldMkLst>
          <pc:docMk/>
          <pc:sldMk cId="479312794" sldId="323"/>
        </pc:sldMkLst>
        <pc:spChg chg="mod">
          <ac:chgData name="Academy3s@outlook.com" userId="bd38e09d1e31bb74" providerId="LiveId" clId="{D0D20F70-603E-4B24-98C4-C63EB8F32F0C}" dt="2023-03-12T06:38:39.421" v="415" actId="1037"/>
          <ac:spMkLst>
            <pc:docMk/>
            <pc:sldMk cId="479312794" sldId="323"/>
            <ac:spMk id="2" creationId="{B95ABFD9-76EF-4719-B8CB-0D7EB2C5F383}"/>
          </ac:spMkLst>
        </pc:spChg>
        <pc:spChg chg="mod">
          <ac:chgData name="Academy3s@outlook.com" userId="bd38e09d1e31bb74" providerId="LiveId" clId="{D0D20F70-603E-4B24-98C4-C63EB8F32F0C}" dt="2023-03-12T06:38:45.986" v="429" actId="1035"/>
          <ac:spMkLst>
            <pc:docMk/>
            <pc:sldMk cId="479312794" sldId="323"/>
            <ac:spMk id="3" creationId="{83EA0F72-8CA5-4D25-B403-4B77400C0075}"/>
          </ac:spMkLst>
        </pc:spChg>
        <pc:spChg chg="mod">
          <ac:chgData name="Academy3s@outlook.com" userId="bd38e09d1e31bb74" providerId="LiveId" clId="{D0D20F70-603E-4B24-98C4-C63EB8F32F0C}" dt="2023-03-12T06:26:41.333" v="1"/>
          <ac:spMkLst>
            <pc:docMk/>
            <pc:sldMk cId="479312794" sldId="323"/>
            <ac:spMk id="4" creationId="{EA99FB77-633D-49AB-A86C-2A68562F18F6}"/>
          </ac:spMkLst>
        </pc:spChg>
        <pc:spChg chg="add mod">
          <ac:chgData name="Academy3s@outlook.com" userId="bd38e09d1e31bb74" providerId="LiveId" clId="{D0D20F70-603E-4B24-98C4-C63EB8F32F0C}" dt="2023-03-12T06:38:19.186" v="393" actId="1037"/>
          <ac:spMkLst>
            <pc:docMk/>
            <pc:sldMk cId="479312794" sldId="323"/>
            <ac:spMk id="5" creationId="{4C3763C0-B9E6-B3C6-059E-1AF10152C18B}"/>
          </ac:spMkLst>
        </pc:spChg>
        <pc:spChg chg="add mod">
          <ac:chgData name="Academy3s@outlook.com" userId="bd38e09d1e31bb74" providerId="LiveId" clId="{D0D20F70-603E-4B24-98C4-C63EB8F32F0C}" dt="2023-03-12T06:38:29.879" v="395"/>
          <ac:spMkLst>
            <pc:docMk/>
            <pc:sldMk cId="479312794" sldId="323"/>
            <ac:spMk id="6" creationId="{1166A0B7-D9F6-CFE9-DF2A-0E722720FB94}"/>
          </ac:spMkLst>
        </pc:spChg>
      </pc:sldChg>
      <pc:sldChg chg="addSp delSp modSp del mod">
        <pc:chgData name="Academy3s@outlook.com" userId="bd38e09d1e31bb74" providerId="LiveId" clId="{D0D20F70-603E-4B24-98C4-C63EB8F32F0C}" dt="2023-03-12T06:33:02.332" v="224" actId="47"/>
        <pc:sldMkLst>
          <pc:docMk/>
          <pc:sldMk cId="3754733358" sldId="324"/>
        </pc:sldMkLst>
        <pc:spChg chg="del mod">
          <ac:chgData name="Academy3s@outlook.com" userId="bd38e09d1e31bb74" providerId="LiveId" clId="{D0D20F70-603E-4B24-98C4-C63EB8F32F0C}" dt="2023-03-12T06:32:29.301" v="214" actId="21"/>
          <ac:spMkLst>
            <pc:docMk/>
            <pc:sldMk cId="3754733358" sldId="324"/>
            <ac:spMk id="2" creationId="{6E1BF0FE-9E7A-4028-BB51-FB09E25A9137}"/>
          </ac:spMkLst>
        </pc:spChg>
        <pc:spChg chg="del mod">
          <ac:chgData name="Academy3s@outlook.com" userId="bd38e09d1e31bb74" providerId="LiveId" clId="{D0D20F70-603E-4B24-98C4-C63EB8F32F0C}" dt="2023-03-12T06:32:41.870" v="217" actId="21"/>
          <ac:spMkLst>
            <pc:docMk/>
            <pc:sldMk cId="3754733358" sldId="324"/>
            <ac:spMk id="3" creationId="{FEF405D6-7961-4B02-B1FD-CDC10556EB0D}"/>
          </ac:spMkLst>
        </pc:spChg>
        <pc:spChg chg="mod">
          <ac:chgData name="Academy3s@outlook.com" userId="bd38e09d1e31bb74" providerId="LiveId" clId="{D0D20F70-603E-4B24-98C4-C63EB8F32F0C}" dt="2023-03-12T06:26:41.333" v="1"/>
          <ac:spMkLst>
            <pc:docMk/>
            <pc:sldMk cId="3754733358" sldId="324"/>
            <ac:spMk id="4" creationId="{0ED2CF0A-3D71-4A70-9772-A1D5090300B0}"/>
          </ac:spMkLst>
        </pc:spChg>
        <pc:spChg chg="add mod">
          <ac:chgData name="Academy3s@outlook.com" userId="bd38e09d1e31bb74" providerId="LiveId" clId="{D0D20F70-603E-4B24-98C4-C63EB8F32F0C}" dt="2023-03-12T06:32:29.301" v="214" actId="21"/>
          <ac:spMkLst>
            <pc:docMk/>
            <pc:sldMk cId="3754733358" sldId="324"/>
            <ac:spMk id="6" creationId="{D080D275-DB43-CF02-F02D-8206D58D3BC4}"/>
          </ac:spMkLst>
        </pc:spChg>
        <pc:spChg chg="add mod">
          <ac:chgData name="Academy3s@outlook.com" userId="bd38e09d1e31bb74" providerId="LiveId" clId="{D0D20F70-603E-4B24-98C4-C63EB8F32F0C}" dt="2023-03-12T06:32:41.870" v="217" actId="21"/>
          <ac:spMkLst>
            <pc:docMk/>
            <pc:sldMk cId="3754733358" sldId="324"/>
            <ac:spMk id="8" creationId="{231E8C93-444C-0D92-DCCB-8E79E3AF4273}"/>
          </ac:spMkLst>
        </pc:spChg>
      </pc:sldChg>
      <pc:sldChg chg="addSp modSp mod">
        <pc:chgData name="Academy3s@outlook.com" userId="bd38e09d1e31bb74" providerId="LiveId" clId="{D0D20F70-603E-4B24-98C4-C63EB8F32F0C}" dt="2023-03-12T06:37:04.025" v="334" actId="1036"/>
        <pc:sldMkLst>
          <pc:docMk/>
          <pc:sldMk cId="1566121962" sldId="325"/>
        </pc:sldMkLst>
        <pc:spChg chg="mod">
          <ac:chgData name="Academy3s@outlook.com" userId="bd38e09d1e31bb74" providerId="LiveId" clId="{D0D20F70-603E-4B24-98C4-C63EB8F32F0C}" dt="2023-03-12T06:33:42.662" v="288" actId="1037"/>
          <ac:spMkLst>
            <pc:docMk/>
            <pc:sldMk cId="1566121962" sldId="325"/>
            <ac:spMk id="2" creationId="{561826F8-D64B-4697-AF33-DB6D0401B2B5}"/>
          </ac:spMkLst>
        </pc:spChg>
        <pc:spChg chg="mod">
          <ac:chgData name="Academy3s@outlook.com" userId="bd38e09d1e31bb74" providerId="LiveId" clId="{D0D20F70-603E-4B24-98C4-C63EB8F32F0C}" dt="2023-03-12T06:33:51.279" v="290" actId="14100"/>
          <ac:spMkLst>
            <pc:docMk/>
            <pc:sldMk cId="1566121962" sldId="325"/>
            <ac:spMk id="3" creationId="{3725610A-09C4-4E2C-8E02-7EF02BFF79FA}"/>
          </ac:spMkLst>
        </pc:spChg>
        <pc:spChg chg="mod">
          <ac:chgData name="Academy3s@outlook.com" userId="bd38e09d1e31bb74" providerId="LiveId" clId="{D0D20F70-603E-4B24-98C4-C63EB8F32F0C}" dt="2023-03-12T06:26:41.333" v="1"/>
          <ac:spMkLst>
            <pc:docMk/>
            <pc:sldMk cId="1566121962" sldId="325"/>
            <ac:spMk id="4" creationId="{29771806-FDEE-443F-9D1B-288A9B2B751B}"/>
          </ac:spMkLst>
        </pc:spChg>
        <pc:spChg chg="add mod">
          <ac:chgData name="Academy3s@outlook.com" userId="bd38e09d1e31bb74" providerId="LiveId" clId="{D0D20F70-603E-4B24-98C4-C63EB8F32F0C}" dt="2023-03-12T06:36:57.354" v="330" actId="6549"/>
          <ac:spMkLst>
            <pc:docMk/>
            <pc:sldMk cId="1566121962" sldId="325"/>
            <ac:spMk id="5" creationId="{B134ED7F-98AE-38D3-B871-DBB22C7046D7}"/>
          </ac:spMkLst>
        </pc:spChg>
        <pc:spChg chg="add mod">
          <ac:chgData name="Academy3s@outlook.com" userId="bd38e09d1e31bb74" providerId="LiveId" clId="{D0D20F70-603E-4B24-98C4-C63EB8F32F0C}" dt="2023-03-12T06:37:04.025" v="334" actId="1036"/>
          <ac:spMkLst>
            <pc:docMk/>
            <pc:sldMk cId="1566121962" sldId="325"/>
            <ac:spMk id="6" creationId="{7EE8AE82-4214-E77D-505A-52BED2081F93}"/>
          </ac:spMkLst>
        </pc:spChg>
      </pc:sldChg>
      <pc:sldChg chg="addSp delSp modSp del mod">
        <pc:chgData name="Academy3s@outlook.com" userId="bd38e09d1e31bb74" providerId="LiveId" clId="{D0D20F70-603E-4B24-98C4-C63EB8F32F0C}" dt="2023-03-12T06:34:21.387" v="296" actId="47"/>
        <pc:sldMkLst>
          <pc:docMk/>
          <pc:sldMk cId="404350584" sldId="326"/>
        </pc:sldMkLst>
        <pc:spChg chg="mod">
          <ac:chgData name="Academy3s@outlook.com" userId="bd38e09d1e31bb74" providerId="LiveId" clId="{D0D20F70-603E-4B24-98C4-C63EB8F32F0C}" dt="2023-03-12T06:26:41.333" v="1"/>
          <ac:spMkLst>
            <pc:docMk/>
            <pc:sldMk cId="404350584" sldId="326"/>
            <ac:spMk id="2" creationId="{2B523856-B2D3-4C8B-BCA6-7FFAD3DCDC60}"/>
          </ac:spMkLst>
        </pc:spChg>
        <pc:spChg chg="del">
          <ac:chgData name="Academy3s@outlook.com" userId="bd38e09d1e31bb74" providerId="LiveId" clId="{D0D20F70-603E-4B24-98C4-C63EB8F32F0C}" dt="2023-03-12T06:33:59.672" v="291" actId="21"/>
          <ac:spMkLst>
            <pc:docMk/>
            <pc:sldMk cId="404350584" sldId="326"/>
            <ac:spMk id="3" creationId="{1C9DB9FB-C60B-4C20-A67D-9EFEC6AD7751}"/>
          </ac:spMkLst>
        </pc:spChg>
        <pc:spChg chg="mod">
          <ac:chgData name="Academy3s@outlook.com" userId="bd38e09d1e31bb74" providerId="LiveId" clId="{D0D20F70-603E-4B24-98C4-C63EB8F32F0C}" dt="2023-03-12T06:26:41.333" v="1"/>
          <ac:spMkLst>
            <pc:docMk/>
            <pc:sldMk cId="404350584" sldId="326"/>
            <ac:spMk id="4" creationId="{9F0D4514-54FE-466B-855A-7820ECA039A4}"/>
          </ac:spMkLst>
        </pc:spChg>
        <pc:spChg chg="add mod">
          <ac:chgData name="Academy3s@outlook.com" userId="bd38e09d1e31bb74" providerId="LiveId" clId="{D0D20F70-603E-4B24-98C4-C63EB8F32F0C}" dt="2023-03-12T06:33:59.672" v="291" actId="21"/>
          <ac:spMkLst>
            <pc:docMk/>
            <pc:sldMk cId="404350584" sldId="326"/>
            <ac:spMk id="6" creationId="{055CEA9C-D0FA-7ED7-8091-C635082655F0}"/>
          </ac:spMkLst>
        </pc:spChg>
      </pc:sldChg>
      <pc:sldChg chg="addSp delSp modSp del mod">
        <pc:chgData name="Academy3s@outlook.com" userId="bd38e09d1e31bb74" providerId="LiveId" clId="{D0D20F70-603E-4B24-98C4-C63EB8F32F0C}" dt="2023-03-12T06:35:47.965" v="315" actId="47"/>
        <pc:sldMkLst>
          <pc:docMk/>
          <pc:sldMk cId="3759056497" sldId="327"/>
        </pc:sldMkLst>
        <pc:spChg chg="mod">
          <ac:chgData name="Academy3s@outlook.com" userId="bd38e09d1e31bb74" providerId="LiveId" clId="{D0D20F70-603E-4B24-98C4-C63EB8F32F0C}" dt="2023-03-12T06:26:41.333" v="1"/>
          <ac:spMkLst>
            <pc:docMk/>
            <pc:sldMk cId="3759056497" sldId="327"/>
            <ac:spMk id="2" creationId="{7D7D1DAC-7013-4267-A1CC-18CE8996F749}"/>
          </ac:spMkLst>
        </pc:spChg>
        <pc:spChg chg="del mod">
          <ac:chgData name="Academy3s@outlook.com" userId="bd38e09d1e31bb74" providerId="LiveId" clId="{D0D20F70-603E-4B24-98C4-C63EB8F32F0C}" dt="2023-03-12T06:34:27.537" v="297" actId="21"/>
          <ac:spMkLst>
            <pc:docMk/>
            <pc:sldMk cId="3759056497" sldId="327"/>
            <ac:spMk id="3" creationId="{2B946641-DEF7-4C66-BD1B-5070E3BB70BA}"/>
          </ac:spMkLst>
        </pc:spChg>
        <pc:spChg chg="mod">
          <ac:chgData name="Academy3s@outlook.com" userId="bd38e09d1e31bb74" providerId="LiveId" clId="{D0D20F70-603E-4B24-98C4-C63EB8F32F0C}" dt="2023-03-12T06:26:41.333" v="1"/>
          <ac:spMkLst>
            <pc:docMk/>
            <pc:sldMk cId="3759056497" sldId="327"/>
            <ac:spMk id="4" creationId="{7E67E008-CD23-4C8C-8444-D831EBE6CA04}"/>
          </ac:spMkLst>
        </pc:spChg>
        <pc:spChg chg="add mod">
          <ac:chgData name="Academy3s@outlook.com" userId="bd38e09d1e31bb74" providerId="LiveId" clId="{D0D20F70-603E-4B24-98C4-C63EB8F32F0C}" dt="2023-03-12T06:34:27.537" v="297" actId="21"/>
          <ac:spMkLst>
            <pc:docMk/>
            <pc:sldMk cId="3759056497" sldId="327"/>
            <ac:spMk id="6" creationId="{2C73F47A-0D69-C999-BA0A-09910F9635D5}"/>
          </ac:spMkLst>
        </pc:spChg>
      </pc:sldChg>
      <pc:sldChg chg="addSp delSp modSp del mod">
        <pc:chgData name="Academy3s@outlook.com" userId="bd38e09d1e31bb74" providerId="LiveId" clId="{D0D20F70-603E-4B24-98C4-C63EB8F32F0C}" dt="2023-03-12T06:38:55.566" v="430" actId="47"/>
        <pc:sldMkLst>
          <pc:docMk/>
          <pc:sldMk cId="772539774" sldId="328"/>
        </pc:sldMkLst>
        <pc:spChg chg="del mod">
          <ac:chgData name="Academy3s@outlook.com" userId="bd38e09d1e31bb74" providerId="LiveId" clId="{D0D20F70-603E-4B24-98C4-C63EB8F32F0C}" dt="2023-03-12T06:37:49.411" v="380" actId="21"/>
          <ac:spMkLst>
            <pc:docMk/>
            <pc:sldMk cId="772539774" sldId="328"/>
            <ac:spMk id="2" creationId="{0DCC76A5-CE51-4363-8CA7-458AF3513E41}"/>
          </ac:spMkLst>
        </pc:spChg>
        <pc:spChg chg="del mod">
          <ac:chgData name="Academy3s@outlook.com" userId="bd38e09d1e31bb74" providerId="LiveId" clId="{D0D20F70-603E-4B24-98C4-C63EB8F32F0C}" dt="2023-03-12T06:38:27.829" v="394" actId="21"/>
          <ac:spMkLst>
            <pc:docMk/>
            <pc:sldMk cId="772539774" sldId="328"/>
            <ac:spMk id="3" creationId="{5ECA1D10-7EB5-4060-957C-375F964ED9A3}"/>
          </ac:spMkLst>
        </pc:spChg>
        <pc:spChg chg="mod">
          <ac:chgData name="Academy3s@outlook.com" userId="bd38e09d1e31bb74" providerId="LiveId" clId="{D0D20F70-603E-4B24-98C4-C63EB8F32F0C}" dt="2023-03-12T06:26:41.333" v="1"/>
          <ac:spMkLst>
            <pc:docMk/>
            <pc:sldMk cId="772539774" sldId="328"/>
            <ac:spMk id="4" creationId="{1F6F5E13-107D-4788-BCDE-B78E375C8A94}"/>
          </ac:spMkLst>
        </pc:spChg>
        <pc:spChg chg="add mod">
          <ac:chgData name="Academy3s@outlook.com" userId="bd38e09d1e31bb74" providerId="LiveId" clId="{D0D20F70-603E-4B24-98C4-C63EB8F32F0C}" dt="2023-03-12T06:37:49.411" v="380" actId="21"/>
          <ac:spMkLst>
            <pc:docMk/>
            <pc:sldMk cId="772539774" sldId="328"/>
            <ac:spMk id="6" creationId="{FFDFDB2F-98F6-8A06-5800-45B35C28C9C5}"/>
          </ac:spMkLst>
        </pc:spChg>
        <pc:spChg chg="add mod">
          <ac:chgData name="Academy3s@outlook.com" userId="bd38e09d1e31bb74" providerId="LiveId" clId="{D0D20F70-603E-4B24-98C4-C63EB8F32F0C}" dt="2023-03-12T06:38:27.829" v="394" actId="21"/>
          <ac:spMkLst>
            <pc:docMk/>
            <pc:sldMk cId="772539774" sldId="328"/>
            <ac:spMk id="8" creationId="{404A5181-82F6-BBF5-3B1B-B882735E8CF4}"/>
          </ac:spMkLst>
        </pc:spChg>
      </pc:sldChg>
      <pc:sldChg chg="addSp modSp mod">
        <pc:chgData name="Academy3s@outlook.com" userId="bd38e09d1e31bb74" providerId="LiveId" clId="{D0D20F70-603E-4B24-98C4-C63EB8F32F0C}" dt="2023-03-12T06:39:33.839" v="464" actId="14100"/>
        <pc:sldMkLst>
          <pc:docMk/>
          <pc:sldMk cId="3434669600" sldId="329"/>
        </pc:sldMkLst>
        <pc:spChg chg="mod">
          <ac:chgData name="Academy3s@outlook.com" userId="bd38e09d1e31bb74" providerId="LiveId" clId="{D0D20F70-603E-4B24-98C4-C63EB8F32F0C}" dt="2023-03-12T06:39:06.464" v="446" actId="1037"/>
          <ac:spMkLst>
            <pc:docMk/>
            <pc:sldMk cId="3434669600" sldId="329"/>
            <ac:spMk id="2" creationId="{B959DF11-98CD-4233-A5BC-3229160F19AE}"/>
          </ac:spMkLst>
        </pc:spChg>
        <pc:spChg chg="mod">
          <ac:chgData name="Academy3s@outlook.com" userId="bd38e09d1e31bb74" providerId="LiveId" clId="{D0D20F70-603E-4B24-98C4-C63EB8F32F0C}" dt="2023-03-12T06:39:16.197" v="448" actId="14100"/>
          <ac:spMkLst>
            <pc:docMk/>
            <pc:sldMk cId="3434669600" sldId="329"/>
            <ac:spMk id="3" creationId="{DD022B97-87AB-4476-9486-C81715716F14}"/>
          </ac:spMkLst>
        </pc:spChg>
        <pc:spChg chg="mod">
          <ac:chgData name="Academy3s@outlook.com" userId="bd38e09d1e31bb74" providerId="LiveId" clId="{D0D20F70-603E-4B24-98C4-C63EB8F32F0C}" dt="2023-03-12T06:26:41.333" v="1"/>
          <ac:spMkLst>
            <pc:docMk/>
            <pc:sldMk cId="3434669600" sldId="329"/>
            <ac:spMk id="4" creationId="{0BEA34C6-D070-4DC6-A48D-D5A6D4B0E119}"/>
          </ac:spMkLst>
        </pc:spChg>
        <pc:spChg chg="add mod">
          <ac:chgData name="Academy3s@outlook.com" userId="bd38e09d1e31bb74" providerId="LiveId" clId="{D0D20F70-603E-4B24-98C4-C63EB8F32F0C}" dt="2023-03-12T06:39:33.839" v="464" actId="14100"/>
          <ac:spMkLst>
            <pc:docMk/>
            <pc:sldMk cId="3434669600" sldId="329"/>
            <ac:spMk id="5" creationId="{20222FDD-EBE7-5EF4-D3F8-CD2D31514525}"/>
          </ac:spMkLst>
        </pc:spChg>
      </pc:sldChg>
      <pc:sldChg chg="addSp delSp modSp del mod">
        <pc:chgData name="Academy3s@outlook.com" userId="bd38e09d1e31bb74" providerId="LiveId" clId="{D0D20F70-603E-4B24-98C4-C63EB8F32F0C}" dt="2023-03-12T06:39:37.632" v="465" actId="47"/>
        <pc:sldMkLst>
          <pc:docMk/>
          <pc:sldMk cId="2860927306" sldId="330"/>
        </pc:sldMkLst>
        <pc:spChg chg="mod">
          <ac:chgData name="Academy3s@outlook.com" userId="bd38e09d1e31bb74" providerId="LiveId" clId="{D0D20F70-603E-4B24-98C4-C63EB8F32F0C}" dt="2023-03-12T06:26:41.333" v="1"/>
          <ac:spMkLst>
            <pc:docMk/>
            <pc:sldMk cId="2860927306" sldId="330"/>
            <ac:spMk id="2" creationId="{988B51F3-25F1-4AE4-9A2D-9E74D4A27C1C}"/>
          </ac:spMkLst>
        </pc:spChg>
        <pc:spChg chg="del mod">
          <ac:chgData name="Academy3s@outlook.com" userId="bd38e09d1e31bb74" providerId="LiveId" clId="{D0D20F70-603E-4B24-98C4-C63EB8F32F0C}" dt="2023-03-12T06:39:21.142" v="449" actId="21"/>
          <ac:spMkLst>
            <pc:docMk/>
            <pc:sldMk cId="2860927306" sldId="330"/>
            <ac:spMk id="3" creationId="{22D6C5BF-FA9A-4312-BF87-45CBE881F843}"/>
          </ac:spMkLst>
        </pc:spChg>
        <pc:spChg chg="mod">
          <ac:chgData name="Academy3s@outlook.com" userId="bd38e09d1e31bb74" providerId="LiveId" clId="{D0D20F70-603E-4B24-98C4-C63EB8F32F0C}" dt="2023-03-12T06:26:41.333" v="1"/>
          <ac:spMkLst>
            <pc:docMk/>
            <pc:sldMk cId="2860927306" sldId="330"/>
            <ac:spMk id="4" creationId="{7E22FF8C-28DF-444C-A38B-536323B20630}"/>
          </ac:spMkLst>
        </pc:spChg>
        <pc:spChg chg="add mod">
          <ac:chgData name="Academy3s@outlook.com" userId="bd38e09d1e31bb74" providerId="LiveId" clId="{D0D20F70-603E-4B24-98C4-C63EB8F32F0C}" dt="2023-03-12T06:39:21.142" v="449" actId="21"/>
          <ac:spMkLst>
            <pc:docMk/>
            <pc:sldMk cId="2860927306" sldId="330"/>
            <ac:spMk id="6" creationId="{DAB94568-202B-40C0-B37D-EB252ED0A0D9}"/>
          </ac:spMkLst>
        </pc:spChg>
      </pc:sldChg>
      <pc:sldChg chg="addSp modSp mod">
        <pc:chgData name="Academy3s@outlook.com" userId="bd38e09d1e31bb74" providerId="LiveId" clId="{D0D20F70-603E-4B24-98C4-C63EB8F32F0C}" dt="2023-03-12T06:41:22.852" v="538" actId="14100"/>
        <pc:sldMkLst>
          <pc:docMk/>
          <pc:sldMk cId="1306157966" sldId="331"/>
        </pc:sldMkLst>
        <pc:spChg chg="mod">
          <ac:chgData name="Academy3s@outlook.com" userId="bd38e09d1e31bb74" providerId="LiveId" clId="{D0D20F70-603E-4B24-98C4-C63EB8F32F0C}" dt="2023-03-12T06:39:52.563" v="481" actId="1037"/>
          <ac:spMkLst>
            <pc:docMk/>
            <pc:sldMk cId="1306157966" sldId="331"/>
            <ac:spMk id="2" creationId="{AB372DD1-38D7-41D8-907C-DD46CD54B235}"/>
          </ac:spMkLst>
        </pc:spChg>
        <pc:spChg chg="mod">
          <ac:chgData name="Academy3s@outlook.com" userId="bd38e09d1e31bb74" providerId="LiveId" clId="{D0D20F70-603E-4B24-98C4-C63EB8F32F0C}" dt="2023-03-12T06:40:08.784" v="512" actId="27636"/>
          <ac:spMkLst>
            <pc:docMk/>
            <pc:sldMk cId="1306157966" sldId="331"/>
            <ac:spMk id="3" creationId="{7C577008-2513-4497-90CD-801E9FCFC3BF}"/>
          </ac:spMkLst>
        </pc:spChg>
        <pc:spChg chg="mod">
          <ac:chgData name="Academy3s@outlook.com" userId="bd38e09d1e31bb74" providerId="LiveId" clId="{D0D20F70-603E-4B24-98C4-C63EB8F32F0C}" dt="2023-03-12T06:26:41.333" v="1"/>
          <ac:spMkLst>
            <pc:docMk/>
            <pc:sldMk cId="1306157966" sldId="331"/>
            <ac:spMk id="4" creationId="{4F8D71B6-A7D2-4C05-B6AB-A9277D0B75F4}"/>
          </ac:spMkLst>
        </pc:spChg>
        <pc:spChg chg="add mod">
          <ac:chgData name="Academy3s@outlook.com" userId="bd38e09d1e31bb74" providerId="LiveId" clId="{D0D20F70-603E-4B24-98C4-C63EB8F32F0C}" dt="2023-03-12T06:41:22.852" v="538" actId="14100"/>
          <ac:spMkLst>
            <pc:docMk/>
            <pc:sldMk cId="1306157966" sldId="331"/>
            <ac:spMk id="5" creationId="{7179A0E2-013D-BECB-301A-66042917D687}"/>
          </ac:spMkLst>
        </pc:spChg>
      </pc:sldChg>
      <pc:sldChg chg="addSp delSp modSp del mod">
        <pc:chgData name="Academy3s@outlook.com" userId="bd38e09d1e31bb74" providerId="LiveId" clId="{D0D20F70-603E-4B24-98C4-C63EB8F32F0C}" dt="2023-03-12T06:41:36.037" v="539" actId="47"/>
        <pc:sldMkLst>
          <pc:docMk/>
          <pc:sldMk cId="2616950755" sldId="332"/>
        </pc:sldMkLst>
        <pc:spChg chg="mod">
          <ac:chgData name="Academy3s@outlook.com" userId="bd38e09d1e31bb74" providerId="LiveId" clId="{D0D20F70-603E-4B24-98C4-C63EB8F32F0C}" dt="2023-03-12T06:26:41.333" v="1"/>
          <ac:spMkLst>
            <pc:docMk/>
            <pc:sldMk cId="2616950755" sldId="332"/>
            <ac:spMk id="2" creationId="{9C4A2B67-9AF5-4185-A167-CF427755EE3F}"/>
          </ac:spMkLst>
        </pc:spChg>
        <pc:spChg chg="del mod">
          <ac:chgData name="Academy3s@outlook.com" userId="bd38e09d1e31bb74" providerId="LiveId" clId="{D0D20F70-603E-4B24-98C4-C63EB8F32F0C}" dt="2023-03-12T06:41:07.935" v="513" actId="21"/>
          <ac:spMkLst>
            <pc:docMk/>
            <pc:sldMk cId="2616950755" sldId="332"/>
            <ac:spMk id="3" creationId="{F8767735-038E-4D1E-B31A-EBB25C849DEA}"/>
          </ac:spMkLst>
        </pc:spChg>
        <pc:spChg chg="mod">
          <ac:chgData name="Academy3s@outlook.com" userId="bd38e09d1e31bb74" providerId="LiveId" clId="{D0D20F70-603E-4B24-98C4-C63EB8F32F0C}" dt="2023-03-12T06:26:41.333" v="1"/>
          <ac:spMkLst>
            <pc:docMk/>
            <pc:sldMk cId="2616950755" sldId="332"/>
            <ac:spMk id="4" creationId="{B6D84EC2-CB80-469E-8FD0-63DD50DFD50B}"/>
          </ac:spMkLst>
        </pc:spChg>
        <pc:spChg chg="add mod">
          <ac:chgData name="Academy3s@outlook.com" userId="bd38e09d1e31bb74" providerId="LiveId" clId="{D0D20F70-603E-4B24-98C4-C63EB8F32F0C}" dt="2023-03-12T06:41:07.935" v="513" actId="21"/>
          <ac:spMkLst>
            <pc:docMk/>
            <pc:sldMk cId="2616950755" sldId="332"/>
            <ac:spMk id="6" creationId="{9047E213-EE06-D3D2-7E08-CB340214DA96}"/>
          </ac:spMkLst>
        </pc:spChg>
      </pc:sldChg>
      <pc:sldChg chg="addSp modSp mod">
        <pc:chgData name="Academy3s@outlook.com" userId="bd38e09d1e31bb74" providerId="LiveId" clId="{D0D20F70-603E-4B24-98C4-C63EB8F32F0C}" dt="2023-03-12T06:42:46.613" v="614" actId="20577"/>
        <pc:sldMkLst>
          <pc:docMk/>
          <pc:sldMk cId="3489042114" sldId="333"/>
        </pc:sldMkLst>
        <pc:spChg chg="mod">
          <ac:chgData name="Academy3s@outlook.com" userId="bd38e09d1e31bb74" providerId="LiveId" clId="{D0D20F70-603E-4B24-98C4-C63EB8F32F0C}" dt="2023-03-12T06:41:49.869" v="556" actId="1037"/>
          <ac:spMkLst>
            <pc:docMk/>
            <pc:sldMk cId="3489042114" sldId="333"/>
            <ac:spMk id="2" creationId="{C32B070D-B073-464C-8557-EF53A4F2AEF6}"/>
          </ac:spMkLst>
        </pc:spChg>
        <pc:spChg chg="mod">
          <ac:chgData name="Academy3s@outlook.com" userId="bd38e09d1e31bb74" providerId="LiveId" clId="{D0D20F70-603E-4B24-98C4-C63EB8F32F0C}" dt="2023-03-12T06:42:05.114" v="586" actId="14100"/>
          <ac:spMkLst>
            <pc:docMk/>
            <pc:sldMk cId="3489042114" sldId="333"/>
            <ac:spMk id="3" creationId="{E6CC378D-FABC-40D1-B734-8896E83C4CB2}"/>
          </ac:spMkLst>
        </pc:spChg>
        <pc:spChg chg="mod">
          <ac:chgData name="Academy3s@outlook.com" userId="bd38e09d1e31bb74" providerId="LiveId" clId="{D0D20F70-603E-4B24-98C4-C63EB8F32F0C}" dt="2023-03-12T06:26:41.333" v="1"/>
          <ac:spMkLst>
            <pc:docMk/>
            <pc:sldMk cId="3489042114" sldId="333"/>
            <ac:spMk id="4" creationId="{C8B3B8AB-DA65-44CE-97ED-5E6BF70DC1D8}"/>
          </ac:spMkLst>
        </pc:spChg>
        <pc:spChg chg="add mod">
          <ac:chgData name="Academy3s@outlook.com" userId="bd38e09d1e31bb74" providerId="LiveId" clId="{D0D20F70-603E-4B24-98C4-C63EB8F32F0C}" dt="2023-03-12T06:42:46.613" v="614" actId="20577"/>
          <ac:spMkLst>
            <pc:docMk/>
            <pc:sldMk cId="3489042114" sldId="333"/>
            <ac:spMk id="5" creationId="{3D9015EC-A4E3-0CDA-6719-CB4A881196E3}"/>
          </ac:spMkLst>
        </pc:spChg>
      </pc:sldChg>
      <pc:sldChg chg="addSp delSp modSp del mod">
        <pc:chgData name="Academy3s@outlook.com" userId="bd38e09d1e31bb74" providerId="LiveId" clId="{D0D20F70-603E-4B24-98C4-C63EB8F32F0C}" dt="2023-03-12T06:42:52.001" v="615" actId="47"/>
        <pc:sldMkLst>
          <pc:docMk/>
          <pc:sldMk cId="2540401438" sldId="334"/>
        </pc:sldMkLst>
        <pc:spChg chg="mod">
          <ac:chgData name="Academy3s@outlook.com" userId="bd38e09d1e31bb74" providerId="LiveId" clId="{D0D20F70-603E-4B24-98C4-C63EB8F32F0C}" dt="2023-03-12T06:26:41.333" v="1"/>
          <ac:spMkLst>
            <pc:docMk/>
            <pc:sldMk cId="2540401438" sldId="334"/>
            <ac:spMk id="2" creationId="{09D66144-60D7-47F8-9F65-9815D3B83503}"/>
          </ac:spMkLst>
        </pc:spChg>
        <pc:spChg chg="del mod">
          <ac:chgData name="Academy3s@outlook.com" userId="bd38e09d1e31bb74" providerId="LiveId" clId="{D0D20F70-603E-4B24-98C4-C63EB8F32F0C}" dt="2023-03-12T06:42:12.469" v="587" actId="21"/>
          <ac:spMkLst>
            <pc:docMk/>
            <pc:sldMk cId="2540401438" sldId="334"/>
            <ac:spMk id="3" creationId="{D9C403DC-0EAE-45FF-8FF1-6B0050B13443}"/>
          </ac:spMkLst>
        </pc:spChg>
        <pc:spChg chg="mod">
          <ac:chgData name="Academy3s@outlook.com" userId="bd38e09d1e31bb74" providerId="LiveId" clId="{D0D20F70-603E-4B24-98C4-C63EB8F32F0C}" dt="2023-03-12T06:26:41.333" v="1"/>
          <ac:spMkLst>
            <pc:docMk/>
            <pc:sldMk cId="2540401438" sldId="334"/>
            <ac:spMk id="4" creationId="{8A32CEB2-6FDB-4EC2-B52B-ED2ABBC54E55}"/>
          </ac:spMkLst>
        </pc:spChg>
        <pc:spChg chg="add mod">
          <ac:chgData name="Academy3s@outlook.com" userId="bd38e09d1e31bb74" providerId="LiveId" clId="{D0D20F70-603E-4B24-98C4-C63EB8F32F0C}" dt="2023-03-12T06:42:12.469" v="587" actId="21"/>
          <ac:spMkLst>
            <pc:docMk/>
            <pc:sldMk cId="2540401438" sldId="334"/>
            <ac:spMk id="6" creationId="{D799B63B-9E97-8540-6531-95D54AEE5759}"/>
          </ac:spMkLst>
        </pc:spChg>
      </pc:sldChg>
      <pc:sldChg chg="modSp del mod">
        <pc:chgData name="Academy3s@outlook.com" userId="bd38e09d1e31bb74" providerId="LiveId" clId="{D0D20F70-603E-4B24-98C4-C63EB8F32F0C}" dt="2023-03-12T06:42:57.069" v="617" actId="47"/>
        <pc:sldMkLst>
          <pc:docMk/>
          <pc:sldMk cId="3390204676" sldId="335"/>
        </pc:sldMkLst>
        <pc:spChg chg="mod">
          <ac:chgData name="Academy3s@outlook.com" userId="bd38e09d1e31bb74" providerId="LiveId" clId="{D0D20F70-603E-4B24-98C4-C63EB8F32F0C}" dt="2023-03-12T06:26:41.333" v="1"/>
          <ac:spMkLst>
            <pc:docMk/>
            <pc:sldMk cId="3390204676" sldId="335"/>
            <ac:spMk id="2" creationId="{1228A056-59B3-4E70-A6DF-26665FE5230E}"/>
          </ac:spMkLst>
        </pc:spChg>
        <pc:spChg chg="mod">
          <ac:chgData name="Academy3s@outlook.com" userId="bd38e09d1e31bb74" providerId="LiveId" clId="{D0D20F70-603E-4B24-98C4-C63EB8F32F0C}" dt="2023-03-12T06:26:41.453" v="11" actId="27636"/>
          <ac:spMkLst>
            <pc:docMk/>
            <pc:sldMk cId="3390204676" sldId="335"/>
            <ac:spMk id="3" creationId="{E1F212BD-7642-4D2E-B267-34E86CE63A29}"/>
          </ac:spMkLst>
        </pc:spChg>
        <pc:spChg chg="mod">
          <ac:chgData name="Academy3s@outlook.com" userId="bd38e09d1e31bb74" providerId="LiveId" clId="{D0D20F70-603E-4B24-98C4-C63EB8F32F0C}" dt="2023-03-12T06:26:41.333" v="1"/>
          <ac:spMkLst>
            <pc:docMk/>
            <pc:sldMk cId="3390204676" sldId="335"/>
            <ac:spMk id="4" creationId="{3301F067-719E-4182-A024-804AE8C34BE8}"/>
          </ac:spMkLst>
        </pc:spChg>
      </pc:sldChg>
      <pc:sldMasterChg chg="setBg modSldLayout">
        <pc:chgData name="Academy3s@outlook.com" userId="bd38e09d1e31bb74" providerId="LiveId" clId="{D0D20F70-603E-4B24-98C4-C63EB8F32F0C}" dt="2023-03-12T06:26:44.858" v="13"/>
        <pc:sldMasterMkLst>
          <pc:docMk/>
          <pc:sldMasterMk cId="3092994048" sldId="2147483660"/>
        </pc:sldMasterMkLst>
        <pc:sldLayoutChg chg="setBg">
          <pc:chgData name="Academy3s@outlook.com" userId="bd38e09d1e31bb74" providerId="LiveId" clId="{D0D20F70-603E-4B24-98C4-C63EB8F32F0C}" dt="2023-03-12T06:26:44.858" v="13"/>
          <pc:sldLayoutMkLst>
            <pc:docMk/>
            <pc:sldMasterMk cId="3092994048" sldId="2147483660"/>
            <pc:sldLayoutMk cId="2736065699" sldId="2147483661"/>
          </pc:sldLayoutMkLst>
        </pc:sldLayoutChg>
        <pc:sldLayoutChg chg="addSp setBg">
          <pc:chgData name="Academy3s@outlook.com" userId="bd38e09d1e31bb74" providerId="LiveId" clId="{D0D20F70-603E-4B24-98C4-C63EB8F32F0C}" dt="2023-03-12T06:26:44.858" v="13"/>
          <pc:sldLayoutMkLst>
            <pc:docMk/>
            <pc:sldMasterMk cId="3092994048" sldId="2147483660"/>
            <pc:sldLayoutMk cId="3636246551" sldId="2147483662"/>
          </pc:sldLayoutMkLst>
          <pc:picChg chg="add">
            <ac:chgData name="Academy3s@outlook.com" userId="bd38e09d1e31bb74" providerId="LiveId" clId="{D0D20F70-603E-4B24-98C4-C63EB8F32F0C}" dt="2023-03-12T06:26:41.333" v="1"/>
            <ac:picMkLst>
              <pc:docMk/>
              <pc:sldMasterMk cId="3092994048" sldId="2147483660"/>
              <pc:sldLayoutMk cId="3636246551" sldId="2147483662"/>
              <ac:picMk id="7" creationId="{5521800B-0389-FF07-A1AC-E28AC0C6BC11}"/>
            </ac:picMkLst>
          </pc:picChg>
        </pc:sldLayoutChg>
        <pc:sldLayoutChg chg="addSp setBg">
          <pc:chgData name="Academy3s@outlook.com" userId="bd38e09d1e31bb74" providerId="LiveId" clId="{D0D20F70-603E-4B24-98C4-C63EB8F32F0C}" dt="2023-03-12T06:26:44.858" v="13"/>
          <pc:sldLayoutMkLst>
            <pc:docMk/>
            <pc:sldMasterMk cId="3092994048" sldId="2147483660"/>
            <pc:sldLayoutMk cId="3540501480" sldId="2147483663"/>
          </pc:sldLayoutMkLst>
          <pc:picChg chg="add">
            <ac:chgData name="Academy3s@outlook.com" userId="bd38e09d1e31bb74" providerId="LiveId" clId="{D0D20F70-603E-4B24-98C4-C63EB8F32F0C}" dt="2023-03-12T06:26:41.333" v="1"/>
            <ac:picMkLst>
              <pc:docMk/>
              <pc:sldMasterMk cId="3092994048" sldId="2147483660"/>
              <pc:sldLayoutMk cId="3540501480" sldId="2147483663"/>
              <ac:picMk id="7" creationId="{7AFD32AC-2C75-F841-9363-0A210740360F}"/>
            </ac:picMkLst>
          </pc:picChg>
        </pc:sldLayoutChg>
        <pc:sldLayoutChg chg="setBg">
          <pc:chgData name="Academy3s@outlook.com" userId="bd38e09d1e31bb74" providerId="LiveId" clId="{D0D20F70-603E-4B24-98C4-C63EB8F32F0C}" dt="2023-03-12T06:26:44.858" v="13"/>
          <pc:sldLayoutMkLst>
            <pc:docMk/>
            <pc:sldMasterMk cId="3092994048" sldId="2147483660"/>
            <pc:sldLayoutMk cId="1307915255" sldId="2147483664"/>
          </pc:sldLayoutMkLst>
        </pc:sldLayoutChg>
        <pc:sldLayoutChg chg="setBg">
          <pc:chgData name="Academy3s@outlook.com" userId="bd38e09d1e31bb74" providerId="LiveId" clId="{D0D20F70-603E-4B24-98C4-C63EB8F32F0C}" dt="2023-03-12T06:26:44.858" v="13"/>
          <pc:sldLayoutMkLst>
            <pc:docMk/>
            <pc:sldMasterMk cId="3092994048" sldId="2147483660"/>
            <pc:sldLayoutMk cId="1218068912" sldId="2147483665"/>
          </pc:sldLayoutMkLst>
        </pc:sldLayoutChg>
        <pc:sldLayoutChg chg="addSp setBg">
          <pc:chgData name="Academy3s@outlook.com" userId="bd38e09d1e31bb74" providerId="LiveId" clId="{D0D20F70-603E-4B24-98C4-C63EB8F32F0C}" dt="2023-03-12T06:26:44.858" v="13"/>
          <pc:sldLayoutMkLst>
            <pc:docMk/>
            <pc:sldMasterMk cId="3092994048" sldId="2147483660"/>
            <pc:sldLayoutMk cId="2395386429" sldId="2147483666"/>
          </pc:sldLayoutMkLst>
          <pc:spChg chg="add">
            <ac:chgData name="Academy3s@outlook.com" userId="bd38e09d1e31bb74" providerId="LiveId" clId="{D0D20F70-603E-4B24-98C4-C63EB8F32F0C}" dt="2023-03-12T06:26:41.333" v="1"/>
            <ac:spMkLst>
              <pc:docMk/>
              <pc:sldMasterMk cId="3092994048" sldId="2147483660"/>
              <pc:sldLayoutMk cId="2395386429" sldId="2147483666"/>
              <ac:spMk id="7" creationId="{63ED3A4E-857E-7C31-7F87-E5FBB19A1343}"/>
            </ac:spMkLst>
          </pc:spChg>
          <pc:picChg chg="add">
            <ac:chgData name="Academy3s@outlook.com" userId="bd38e09d1e31bb74" providerId="LiveId" clId="{D0D20F70-603E-4B24-98C4-C63EB8F32F0C}" dt="2023-03-12T06:26:41.333" v="1"/>
            <ac:picMkLst>
              <pc:docMk/>
              <pc:sldMasterMk cId="3092994048" sldId="2147483660"/>
              <pc:sldLayoutMk cId="2395386429" sldId="2147483666"/>
              <ac:picMk id="6" creationId="{0BED9B1F-DDDB-5C59-CADB-77E83EE7771E}"/>
            </ac:picMkLst>
          </pc:picChg>
        </pc:sldLayoutChg>
        <pc:sldLayoutChg chg="setBg">
          <pc:chgData name="Academy3s@outlook.com" userId="bd38e09d1e31bb74" providerId="LiveId" clId="{D0D20F70-603E-4B24-98C4-C63EB8F32F0C}" dt="2023-03-12T06:26:44.858" v="13"/>
          <pc:sldLayoutMkLst>
            <pc:docMk/>
            <pc:sldMasterMk cId="3092994048" sldId="2147483660"/>
            <pc:sldLayoutMk cId="2536015742" sldId="2147483667"/>
          </pc:sldLayoutMkLst>
        </pc:sldLayoutChg>
        <pc:sldLayoutChg chg="setBg">
          <pc:chgData name="Academy3s@outlook.com" userId="bd38e09d1e31bb74" providerId="LiveId" clId="{D0D20F70-603E-4B24-98C4-C63EB8F32F0C}" dt="2023-03-12T06:26:44.858" v="13"/>
          <pc:sldLayoutMkLst>
            <pc:docMk/>
            <pc:sldMasterMk cId="3092994048" sldId="2147483660"/>
            <pc:sldLayoutMk cId="2843142513" sldId="2147483668"/>
          </pc:sldLayoutMkLst>
        </pc:sldLayoutChg>
        <pc:sldLayoutChg chg="setBg">
          <pc:chgData name="Academy3s@outlook.com" userId="bd38e09d1e31bb74" providerId="LiveId" clId="{D0D20F70-603E-4B24-98C4-C63EB8F32F0C}" dt="2023-03-12T06:26:44.858" v="13"/>
          <pc:sldLayoutMkLst>
            <pc:docMk/>
            <pc:sldMasterMk cId="3092994048" sldId="2147483660"/>
            <pc:sldLayoutMk cId="1971294519" sldId="2147483669"/>
          </pc:sldLayoutMkLst>
        </pc:sldLayoutChg>
        <pc:sldLayoutChg chg="setBg">
          <pc:chgData name="Academy3s@outlook.com" userId="bd38e09d1e31bb74" providerId="LiveId" clId="{D0D20F70-603E-4B24-98C4-C63EB8F32F0C}" dt="2023-03-12T06:26:44.858" v="13"/>
          <pc:sldLayoutMkLst>
            <pc:docMk/>
            <pc:sldMasterMk cId="3092994048" sldId="2147483660"/>
            <pc:sldLayoutMk cId="2279264524" sldId="2147483670"/>
          </pc:sldLayoutMkLst>
        </pc:sldLayoutChg>
        <pc:sldLayoutChg chg="setBg">
          <pc:chgData name="Academy3s@outlook.com" userId="bd38e09d1e31bb74" providerId="LiveId" clId="{D0D20F70-603E-4B24-98C4-C63EB8F32F0C}" dt="2023-03-12T06:26:44.858" v="13"/>
          <pc:sldLayoutMkLst>
            <pc:docMk/>
            <pc:sldMasterMk cId="3092994048" sldId="2147483660"/>
            <pc:sldLayoutMk cId="4088563104" sldId="2147483671"/>
          </pc:sldLayoutMkLst>
        </pc:sldLayoutChg>
        <pc:sldLayoutChg chg="setBg">
          <pc:chgData name="Academy3s@outlook.com" userId="bd38e09d1e31bb74" providerId="LiveId" clId="{D0D20F70-603E-4B24-98C4-C63EB8F32F0C}" dt="2023-03-12T06:26:44.858" v="13"/>
          <pc:sldLayoutMkLst>
            <pc:docMk/>
            <pc:sldMasterMk cId="3092994048" sldId="2147483660"/>
            <pc:sldLayoutMk cId="4188487659" sldId="2147483672"/>
          </pc:sldLayoutMkLst>
        </pc:sldLayoutChg>
        <pc:sldLayoutChg chg="setBg">
          <pc:chgData name="Academy3s@outlook.com" userId="bd38e09d1e31bb74" providerId="LiveId" clId="{D0D20F70-603E-4B24-98C4-C63EB8F32F0C}" dt="2023-03-12T06:26:44.858" v="13"/>
          <pc:sldLayoutMkLst>
            <pc:docMk/>
            <pc:sldMasterMk cId="3092994048" sldId="2147483660"/>
            <pc:sldLayoutMk cId="220717159" sldId="2147483673"/>
          </pc:sldLayoutMkLst>
        </pc:sldLayoutChg>
        <pc:sldLayoutChg chg="setBg">
          <pc:chgData name="Academy3s@outlook.com" userId="bd38e09d1e31bb74" providerId="LiveId" clId="{D0D20F70-603E-4B24-98C4-C63EB8F32F0C}" dt="2023-03-12T06:26:44.858" v="13"/>
          <pc:sldLayoutMkLst>
            <pc:docMk/>
            <pc:sldMasterMk cId="3092994048" sldId="2147483660"/>
            <pc:sldLayoutMk cId="1905803" sldId="2147483674"/>
          </pc:sldLayoutMkLst>
        </pc:sldLayoutChg>
        <pc:sldLayoutChg chg="setBg">
          <pc:chgData name="Academy3s@outlook.com" userId="bd38e09d1e31bb74" providerId="LiveId" clId="{D0D20F70-603E-4B24-98C4-C63EB8F32F0C}" dt="2023-03-12T06:26:44.858" v="13"/>
          <pc:sldLayoutMkLst>
            <pc:docMk/>
            <pc:sldMasterMk cId="3092994048" sldId="2147483660"/>
            <pc:sldLayoutMk cId="3383970652" sldId="2147483675"/>
          </pc:sldLayoutMkLst>
        </pc:sldLayoutChg>
        <pc:sldLayoutChg chg="setBg">
          <pc:chgData name="Academy3s@outlook.com" userId="bd38e09d1e31bb74" providerId="LiveId" clId="{D0D20F70-603E-4B24-98C4-C63EB8F32F0C}" dt="2023-03-12T06:26:44.858" v="13"/>
          <pc:sldLayoutMkLst>
            <pc:docMk/>
            <pc:sldMasterMk cId="3092994048" sldId="2147483660"/>
            <pc:sldLayoutMk cId="4110387037"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273606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2792645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85631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41884876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7171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9058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383970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11038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a:extLst>
              <a:ext uri="{FF2B5EF4-FFF2-40B4-BE49-F238E27FC236}">
                <a16:creationId xmlns:a16="http://schemas.microsoft.com/office/drawing/2014/main" id="{5521800B-0389-FF07-A1AC-E28AC0C6BC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3624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a:extLst>
              <a:ext uri="{FF2B5EF4-FFF2-40B4-BE49-F238E27FC236}">
                <a16:creationId xmlns:a16="http://schemas.microsoft.com/office/drawing/2014/main" id="{7AFD32AC-2C75-F841-9363-0A21074036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4050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30791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21806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a:extLst>
              <a:ext uri="{FF2B5EF4-FFF2-40B4-BE49-F238E27FC236}">
                <a16:creationId xmlns:a16="http://schemas.microsoft.com/office/drawing/2014/main" id="{0BED9B1F-DDDB-5C59-CADB-77E83EE777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ED3A4E-857E-7C31-7F87-E5FBB19A1343}"/>
              </a:ext>
            </a:extLst>
          </p:cNvPr>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39538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53601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84314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97129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3/12/2023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3092994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347625"/>
            <a:ext cx="6400800" cy="1752600"/>
          </a:xfrm>
        </p:spPr>
        <p:txBody>
          <a:bodyPr>
            <a:normAutofit/>
          </a:bodyPr>
          <a:lstStyle/>
          <a:p>
            <a:r>
              <a:rPr lang="en-US" sz="3000" dirty="0">
                <a:solidFill>
                  <a:schemeClr val="accent1"/>
                </a:solidFill>
                <a:latin typeface="+mj-lt"/>
                <a:ea typeface="+mj-ea"/>
                <a:cs typeface="+mj-cs"/>
              </a:rPr>
              <a:t>Chapter 11 –IFPO-CPO</a:t>
            </a:r>
          </a:p>
          <a:p>
            <a:r>
              <a:rPr lang="en-US" sz="3100" dirty="0">
                <a:solidFill>
                  <a:schemeClr val="tx1"/>
                </a:solidFill>
                <a:latin typeface="+mj-lt"/>
                <a:ea typeface="+mj-ea"/>
                <a:cs typeface="+mj-cs"/>
              </a:rPr>
              <a:t>Active Assailant Preparedness:  Beyond Active Shooter Response</a:t>
            </a:r>
          </a:p>
          <a:p>
            <a:endParaRPr lang="en-US" sz="2800" dirty="0"/>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Title 1"/>
          <p:cNvSpPr>
            <a:spLocks noGrp="1"/>
          </p:cNvSpPr>
          <p:nvPr>
            <p:ph type="title"/>
          </p:nvPr>
        </p:nvSpPr>
        <p:spPr>
          <a:xfrm>
            <a:off x="0" y="0"/>
            <a:ext cx="8229600" cy="715962"/>
          </a:xfrm>
        </p:spPr>
        <p:txBody>
          <a:bodyPr>
            <a:noAutofit/>
          </a:bodyPr>
          <a:lstStyle/>
          <a:p>
            <a:pPr eaLnBrk="1" hangingPunct="1"/>
            <a:r>
              <a:rPr lang="en-US" dirty="0"/>
              <a:t>Active Assailants</a:t>
            </a:r>
          </a:p>
        </p:txBody>
      </p:sp>
      <p:sp>
        <p:nvSpPr>
          <p:cNvPr id="15362" name="Content Placeholder 2"/>
          <p:cNvSpPr>
            <a:spLocks noGrp="1"/>
          </p:cNvSpPr>
          <p:nvPr>
            <p:ph idx="1"/>
          </p:nvPr>
        </p:nvSpPr>
        <p:spPr>
          <a:xfrm>
            <a:off x="76200" y="808037"/>
            <a:ext cx="8915400" cy="5135563"/>
          </a:xfrm>
        </p:spPr>
        <p:txBody>
          <a:bodyPr>
            <a:noAutofit/>
          </a:bodyPr>
          <a:lstStyle/>
          <a:p>
            <a:r>
              <a:rPr lang="en-US" dirty="0"/>
              <a:t>“Active assailant” has become more accepted as the proper term in the security industry.  This is based on the fact that the attackers have used a variety of methods to cause mass violence:  Vehicles, explosives, edged weapons, fire, etc. </a:t>
            </a:r>
          </a:p>
        </p:txBody>
      </p:sp>
      <p:sp>
        <p:nvSpPr>
          <p:cNvPr id="2" name="Content Placeholder 2">
            <a:extLst>
              <a:ext uri="{FF2B5EF4-FFF2-40B4-BE49-F238E27FC236}">
                <a16:creationId xmlns:a16="http://schemas.microsoft.com/office/drawing/2014/main" id="{0215829C-83A0-28D8-D8DE-511FED7FE410}"/>
              </a:ext>
            </a:extLst>
          </p:cNvPr>
          <p:cNvSpPr txBox="1">
            <a:spLocks/>
          </p:cNvSpPr>
          <p:nvPr/>
        </p:nvSpPr>
        <p:spPr>
          <a:xfrm>
            <a:off x="381000" y="1758027"/>
            <a:ext cx="86106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Active assailants are motived by factors such as:</a:t>
            </a:r>
          </a:p>
          <a:p>
            <a:r>
              <a:rPr lang="en-US" dirty="0"/>
              <a:t>Revenge</a:t>
            </a:r>
          </a:p>
          <a:p>
            <a:r>
              <a:rPr lang="en-US" dirty="0"/>
              <a:t>Politics</a:t>
            </a:r>
          </a:p>
          <a:p>
            <a:r>
              <a:rPr lang="en-US" dirty="0"/>
              <a:t>Religion</a:t>
            </a:r>
          </a:p>
          <a:p>
            <a:r>
              <a:rPr lang="en-US" dirty="0"/>
              <a:t>Ethnic hatred</a:t>
            </a:r>
          </a:p>
          <a:p>
            <a:endParaRPr lang="en-US" dirty="0"/>
          </a:p>
        </p:txBody>
      </p:sp>
      <p:sp>
        <p:nvSpPr>
          <p:cNvPr id="3" name="Content Placeholder 2">
            <a:extLst>
              <a:ext uri="{FF2B5EF4-FFF2-40B4-BE49-F238E27FC236}">
                <a16:creationId xmlns:a16="http://schemas.microsoft.com/office/drawing/2014/main" id="{F24766E5-631E-8F1E-A424-9EE7631745A6}"/>
              </a:ext>
            </a:extLst>
          </p:cNvPr>
          <p:cNvSpPr txBox="1">
            <a:spLocks/>
          </p:cNvSpPr>
          <p:nvPr/>
        </p:nvSpPr>
        <p:spPr>
          <a:xfrm>
            <a:off x="381000" y="3967827"/>
            <a:ext cx="86106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Research on active assailant phenomenon has focused on firearms-based attacks, commonly referred to as “active shooter” incidents.</a:t>
            </a:r>
          </a:p>
          <a:p>
            <a:r>
              <a:rPr lang="en-US" dirty="0"/>
              <a:t>Most active shooter incidents involve assailants entering a facility and using firearms at close range.  </a:t>
            </a:r>
          </a:p>
          <a:p>
            <a:r>
              <a:rPr lang="en-US" dirty="0"/>
              <a:t>The Las Vegas festival shooting illustrates the importance of considering the threat of long-range weapons fire as another attack vector available to assailants.</a:t>
            </a:r>
          </a:p>
        </p:txBody>
      </p:sp>
    </p:spTree>
    <p:extLst>
      <p:ext uri="{BB962C8B-B14F-4D97-AF65-F5344CB8AC3E}">
        <p14:creationId xmlns:p14="http://schemas.microsoft.com/office/powerpoint/2010/main" val="168657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6643-86A7-4D1F-9F2D-0C05A37BA215}"/>
              </a:ext>
            </a:extLst>
          </p:cNvPr>
          <p:cNvSpPr>
            <a:spLocks noGrp="1"/>
          </p:cNvSpPr>
          <p:nvPr>
            <p:ph type="title"/>
          </p:nvPr>
        </p:nvSpPr>
        <p:spPr>
          <a:xfrm>
            <a:off x="0" y="0"/>
            <a:ext cx="7315201" cy="1320800"/>
          </a:xfrm>
        </p:spPr>
        <p:txBody>
          <a:bodyPr/>
          <a:lstStyle/>
          <a:p>
            <a:r>
              <a:rPr lang="en-US" dirty="0"/>
              <a:t>Workplace Violence Prevention</a:t>
            </a:r>
          </a:p>
        </p:txBody>
      </p:sp>
      <p:sp>
        <p:nvSpPr>
          <p:cNvPr id="3" name="Content Placeholder 2">
            <a:extLst>
              <a:ext uri="{FF2B5EF4-FFF2-40B4-BE49-F238E27FC236}">
                <a16:creationId xmlns:a16="http://schemas.microsoft.com/office/drawing/2014/main" id="{D9F3593D-3770-4B1E-9371-6DE8E2AAFDEA}"/>
              </a:ext>
            </a:extLst>
          </p:cNvPr>
          <p:cNvSpPr>
            <a:spLocks noGrp="1"/>
          </p:cNvSpPr>
          <p:nvPr>
            <p:ph idx="1"/>
          </p:nvPr>
        </p:nvSpPr>
        <p:spPr>
          <a:xfrm>
            <a:off x="152400" y="685800"/>
            <a:ext cx="8839200" cy="3880773"/>
          </a:xfrm>
        </p:spPr>
        <p:txBody>
          <a:bodyPr>
            <a:normAutofit/>
          </a:bodyPr>
          <a:lstStyle/>
          <a:p>
            <a:r>
              <a:rPr lang="en-US" dirty="0"/>
              <a:t>All organizations should have a formal Workplace Violence Prevention and Intervention policy in place.</a:t>
            </a:r>
          </a:p>
          <a:p>
            <a:r>
              <a:rPr lang="en-US" dirty="0"/>
              <a:t>OSHA defines workplace violence as a hazard covered under the General Duty Clause (OSHA, 2018.)</a:t>
            </a:r>
          </a:p>
          <a:p>
            <a:r>
              <a:rPr lang="en-US" dirty="0"/>
              <a:t>Organizations are legally required to take reasonable measures to keep the workplace free from incidents of workplace violence.</a:t>
            </a:r>
          </a:p>
        </p:txBody>
      </p:sp>
      <p:sp>
        <p:nvSpPr>
          <p:cNvPr id="4" name="Slide Number Placeholder 3">
            <a:extLst>
              <a:ext uri="{FF2B5EF4-FFF2-40B4-BE49-F238E27FC236}">
                <a16:creationId xmlns:a16="http://schemas.microsoft.com/office/drawing/2014/main" id="{99FB7943-5300-49B1-8261-12885B922CDF}"/>
              </a:ext>
            </a:extLst>
          </p:cNvPr>
          <p:cNvSpPr>
            <a:spLocks noGrp="1"/>
          </p:cNvSpPr>
          <p:nvPr>
            <p:ph type="sldNum" sz="quarter" idx="12"/>
          </p:nvPr>
        </p:nvSpPr>
        <p:spPr/>
        <p:txBody>
          <a:bodyPr/>
          <a:lstStyle/>
          <a:p>
            <a:fld id="{BD5AEB79-F3DA-4CAA-BA25-7EA8AB9A9E1E}" type="slidenum">
              <a:rPr lang="en-US" smtClean="0"/>
              <a:t>3</a:t>
            </a:fld>
            <a:endParaRPr lang="en-US"/>
          </a:p>
        </p:txBody>
      </p:sp>
      <p:sp>
        <p:nvSpPr>
          <p:cNvPr id="5" name="Content Placeholder 2">
            <a:extLst>
              <a:ext uri="{FF2B5EF4-FFF2-40B4-BE49-F238E27FC236}">
                <a16:creationId xmlns:a16="http://schemas.microsoft.com/office/drawing/2014/main" id="{CA17569A-6418-2AE7-529C-6300451CD15F}"/>
              </a:ext>
            </a:extLst>
          </p:cNvPr>
          <p:cNvSpPr txBox="1">
            <a:spLocks/>
          </p:cNvSpPr>
          <p:nvPr/>
        </p:nvSpPr>
        <p:spPr>
          <a:xfrm>
            <a:off x="152400" y="26670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Workplace violence ranks among the top four causes of death in the workplace.</a:t>
            </a:r>
          </a:p>
          <a:p>
            <a:r>
              <a:rPr lang="en-US"/>
              <a:t>ALL stakeholders within an organization must have an understanding of the risks posed by workplace violence so that they can commit the proper resources to prevent or mitigate the risk.</a:t>
            </a:r>
          </a:p>
          <a:p>
            <a:endParaRPr lang="en-US" dirty="0"/>
          </a:p>
        </p:txBody>
      </p:sp>
      <p:sp>
        <p:nvSpPr>
          <p:cNvPr id="6" name="Content Placeholder 2">
            <a:extLst>
              <a:ext uri="{FF2B5EF4-FFF2-40B4-BE49-F238E27FC236}">
                <a16:creationId xmlns:a16="http://schemas.microsoft.com/office/drawing/2014/main" id="{307B093A-8B4F-54C5-6719-B1972F30C242}"/>
              </a:ext>
            </a:extLst>
          </p:cNvPr>
          <p:cNvSpPr txBox="1">
            <a:spLocks/>
          </p:cNvSpPr>
          <p:nvPr/>
        </p:nvSpPr>
        <p:spPr>
          <a:xfrm>
            <a:off x="152400" y="3967827"/>
            <a:ext cx="87099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Workplace violence prevention programs are NOT the sole responsibility of the organization’s security/protecting department.</a:t>
            </a:r>
          </a:p>
          <a:p>
            <a:r>
              <a:rPr lang="en-US" dirty="0"/>
              <a:t>All employees should be able to identify the warning signs of workplace violence and how to report their suspicions.</a:t>
            </a:r>
          </a:p>
          <a:p>
            <a:endParaRPr lang="en-US" dirty="0"/>
          </a:p>
        </p:txBody>
      </p:sp>
    </p:spTree>
    <p:extLst>
      <p:ext uri="{BB962C8B-B14F-4D97-AF65-F5344CB8AC3E}">
        <p14:creationId xmlns:p14="http://schemas.microsoft.com/office/powerpoint/2010/main" val="5372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43AE-4CE2-467D-85E0-44C1D5F5BFEF}"/>
              </a:ext>
            </a:extLst>
          </p:cNvPr>
          <p:cNvSpPr>
            <a:spLocks noGrp="1"/>
          </p:cNvSpPr>
          <p:nvPr>
            <p:ph type="title"/>
          </p:nvPr>
        </p:nvSpPr>
        <p:spPr>
          <a:xfrm>
            <a:off x="0" y="0"/>
            <a:ext cx="6347713" cy="1320800"/>
          </a:xfrm>
        </p:spPr>
        <p:txBody>
          <a:bodyPr/>
          <a:lstStyle/>
          <a:p>
            <a:r>
              <a:rPr lang="en-US" dirty="0"/>
              <a:t>Training</a:t>
            </a:r>
          </a:p>
        </p:txBody>
      </p:sp>
      <p:sp>
        <p:nvSpPr>
          <p:cNvPr id="3" name="Content Placeholder 2">
            <a:extLst>
              <a:ext uri="{FF2B5EF4-FFF2-40B4-BE49-F238E27FC236}">
                <a16:creationId xmlns:a16="http://schemas.microsoft.com/office/drawing/2014/main" id="{FBFEC3AF-CC97-47AF-A22F-E16F4068ABAA}"/>
              </a:ext>
            </a:extLst>
          </p:cNvPr>
          <p:cNvSpPr>
            <a:spLocks noGrp="1"/>
          </p:cNvSpPr>
          <p:nvPr>
            <p:ph idx="1"/>
          </p:nvPr>
        </p:nvSpPr>
        <p:spPr>
          <a:xfrm>
            <a:off x="152400" y="628445"/>
            <a:ext cx="8686800" cy="3880773"/>
          </a:xfrm>
        </p:spPr>
        <p:txBody>
          <a:bodyPr>
            <a:normAutofit/>
          </a:bodyPr>
          <a:lstStyle/>
          <a:p>
            <a:r>
              <a:rPr lang="en-US" dirty="0"/>
              <a:t>Failure to provide training to employees reduces the likelihood that they will accurately recognize the warning signs of violence.  If they do happen to recognize the warning signs, they will not have the proper guidance on how to report or who to report to.</a:t>
            </a:r>
          </a:p>
          <a:p>
            <a:r>
              <a:rPr lang="en-US" dirty="0"/>
              <a:t>Individual employees should be trained on the categories and prevalence of workplace violence.</a:t>
            </a:r>
          </a:p>
          <a:p>
            <a:endParaRPr lang="en-US" dirty="0"/>
          </a:p>
        </p:txBody>
      </p:sp>
      <p:sp>
        <p:nvSpPr>
          <p:cNvPr id="4" name="Slide Number Placeholder 3">
            <a:extLst>
              <a:ext uri="{FF2B5EF4-FFF2-40B4-BE49-F238E27FC236}">
                <a16:creationId xmlns:a16="http://schemas.microsoft.com/office/drawing/2014/main" id="{106823EC-483D-42BF-9ACF-725218020D00}"/>
              </a:ext>
            </a:extLst>
          </p:cNvPr>
          <p:cNvSpPr>
            <a:spLocks noGrp="1"/>
          </p:cNvSpPr>
          <p:nvPr>
            <p:ph type="sldNum" sz="quarter" idx="12"/>
          </p:nvPr>
        </p:nvSpPr>
        <p:spPr/>
        <p:txBody>
          <a:bodyPr/>
          <a:lstStyle/>
          <a:p>
            <a:fld id="{BD5AEB79-F3DA-4CAA-BA25-7EA8AB9A9E1E}" type="slidenum">
              <a:rPr lang="en-US" smtClean="0"/>
              <a:t>4</a:t>
            </a:fld>
            <a:endParaRPr lang="en-US"/>
          </a:p>
        </p:txBody>
      </p:sp>
      <p:sp>
        <p:nvSpPr>
          <p:cNvPr id="5" name="Title 1">
            <a:extLst>
              <a:ext uri="{FF2B5EF4-FFF2-40B4-BE49-F238E27FC236}">
                <a16:creationId xmlns:a16="http://schemas.microsoft.com/office/drawing/2014/main" id="{22B64D87-63E6-9A6D-61BB-CD3B4342121B}"/>
              </a:ext>
            </a:extLst>
          </p:cNvPr>
          <p:cNvSpPr txBox="1">
            <a:spLocks/>
          </p:cNvSpPr>
          <p:nvPr/>
        </p:nvSpPr>
        <p:spPr>
          <a:xfrm>
            <a:off x="62550" y="2438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Levels of Training</a:t>
            </a:r>
            <a:endParaRPr lang="en-US" dirty="0"/>
          </a:p>
        </p:txBody>
      </p:sp>
      <p:sp>
        <p:nvSpPr>
          <p:cNvPr id="6" name="Content Placeholder 2">
            <a:extLst>
              <a:ext uri="{FF2B5EF4-FFF2-40B4-BE49-F238E27FC236}">
                <a16:creationId xmlns:a16="http://schemas.microsoft.com/office/drawing/2014/main" id="{D978784D-C4BB-CFD6-70EE-9D7623D70E33}"/>
              </a:ext>
            </a:extLst>
          </p:cNvPr>
          <p:cNvSpPr txBox="1">
            <a:spLocks/>
          </p:cNvSpPr>
          <p:nvPr/>
        </p:nvSpPr>
        <p:spPr>
          <a:xfrm>
            <a:off x="96962" y="3130755"/>
            <a:ext cx="87422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All employees should be trained to identify warning signs of violence and how to report their concerns about the individual displaying the indicators of potential violence.</a:t>
            </a:r>
          </a:p>
          <a:p>
            <a:r>
              <a:rPr lang="en-US" dirty="0"/>
              <a:t>All employees should be trained in techniques and tactics to be used during an active assailant incident.</a:t>
            </a:r>
          </a:p>
          <a:p>
            <a:r>
              <a:rPr lang="en-US" dirty="0"/>
              <a:t>Leaders and Human Resources personnel should be trained to implement their responsibilities within an effective Workplace Violence and Intervention program.</a:t>
            </a:r>
          </a:p>
        </p:txBody>
      </p:sp>
    </p:spTree>
    <p:extLst>
      <p:ext uri="{BB962C8B-B14F-4D97-AF65-F5344CB8AC3E}">
        <p14:creationId xmlns:p14="http://schemas.microsoft.com/office/powerpoint/2010/main" val="264629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BFD9-76EF-4719-B8CB-0D7EB2C5F383}"/>
              </a:ext>
            </a:extLst>
          </p:cNvPr>
          <p:cNvSpPr>
            <a:spLocks noGrp="1"/>
          </p:cNvSpPr>
          <p:nvPr>
            <p:ph type="title"/>
          </p:nvPr>
        </p:nvSpPr>
        <p:spPr>
          <a:xfrm>
            <a:off x="76200" y="2743200"/>
            <a:ext cx="6347713" cy="1320800"/>
          </a:xfrm>
        </p:spPr>
        <p:txBody>
          <a:bodyPr/>
          <a:lstStyle/>
          <a:p>
            <a:r>
              <a:rPr lang="en-US" dirty="0"/>
              <a:t>Forms of Workplace Violence</a:t>
            </a:r>
          </a:p>
        </p:txBody>
      </p:sp>
      <p:sp>
        <p:nvSpPr>
          <p:cNvPr id="3" name="Content Placeholder 2">
            <a:extLst>
              <a:ext uri="{FF2B5EF4-FFF2-40B4-BE49-F238E27FC236}">
                <a16:creationId xmlns:a16="http://schemas.microsoft.com/office/drawing/2014/main" id="{83EA0F72-8CA5-4D25-B403-4B77400C0075}"/>
              </a:ext>
            </a:extLst>
          </p:cNvPr>
          <p:cNvSpPr>
            <a:spLocks noGrp="1"/>
          </p:cNvSpPr>
          <p:nvPr>
            <p:ph idx="1"/>
          </p:nvPr>
        </p:nvSpPr>
        <p:spPr>
          <a:xfrm>
            <a:off x="114300" y="3429000"/>
            <a:ext cx="8915400" cy="3880773"/>
          </a:xfrm>
        </p:spPr>
        <p:txBody>
          <a:bodyPr>
            <a:normAutofit/>
          </a:bodyPr>
          <a:lstStyle/>
          <a:p>
            <a:pPr marL="0" indent="0">
              <a:buNone/>
            </a:pPr>
            <a:r>
              <a:rPr lang="en-US" dirty="0"/>
              <a:t>Workplace violence can take many forms such as:</a:t>
            </a:r>
          </a:p>
          <a:p>
            <a:r>
              <a:rPr lang="en-US" dirty="0"/>
              <a:t>Disgruntled/former employee seeking revenge</a:t>
            </a:r>
          </a:p>
          <a:p>
            <a:r>
              <a:rPr lang="en-US" dirty="0"/>
              <a:t>Domestic violence offenders</a:t>
            </a:r>
          </a:p>
          <a:p>
            <a:r>
              <a:rPr lang="en-US" dirty="0"/>
              <a:t>Violent crime:  Robbery, assault, etc.</a:t>
            </a:r>
          </a:p>
          <a:p>
            <a:r>
              <a:rPr lang="en-US" dirty="0"/>
              <a:t>Random active assailant incidents that target people in public spaces, malls, schools, houses of worship and other “soft” target venues.</a:t>
            </a:r>
          </a:p>
        </p:txBody>
      </p:sp>
      <p:sp>
        <p:nvSpPr>
          <p:cNvPr id="4" name="Slide Number Placeholder 3">
            <a:extLst>
              <a:ext uri="{FF2B5EF4-FFF2-40B4-BE49-F238E27FC236}">
                <a16:creationId xmlns:a16="http://schemas.microsoft.com/office/drawing/2014/main" id="{EA99FB77-633D-49AB-A86C-2A68562F18F6}"/>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5" name="Title 1">
            <a:extLst>
              <a:ext uri="{FF2B5EF4-FFF2-40B4-BE49-F238E27FC236}">
                <a16:creationId xmlns:a16="http://schemas.microsoft.com/office/drawing/2014/main" id="{4C3763C0-B9E6-B3C6-059E-1AF10152C18B}"/>
              </a:ext>
            </a:extLst>
          </p:cNvPr>
          <p:cNvSpPr txBox="1">
            <a:spLocks/>
          </p:cNvSpPr>
          <p:nvPr/>
        </p:nvSpPr>
        <p:spPr>
          <a:xfrm>
            <a:off x="0" y="0"/>
            <a:ext cx="762000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Threat Detection and Assessment</a:t>
            </a:r>
          </a:p>
        </p:txBody>
      </p:sp>
      <p:sp>
        <p:nvSpPr>
          <p:cNvPr id="6" name="Content Placeholder 2">
            <a:extLst>
              <a:ext uri="{FF2B5EF4-FFF2-40B4-BE49-F238E27FC236}">
                <a16:creationId xmlns:a16="http://schemas.microsoft.com/office/drawing/2014/main" id="{1166A0B7-D9F6-CFE9-DF2A-0E722720FB94}"/>
              </a:ext>
            </a:extLst>
          </p:cNvPr>
          <p:cNvSpPr txBox="1">
            <a:spLocks/>
          </p:cNvSpPr>
          <p:nvPr/>
        </p:nvSpPr>
        <p:spPr>
          <a:xfrm>
            <a:off x="152400" y="609600"/>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 multidisciplinary Threat Management Team should be established to evaluate the threat posed by individuals who are displaying indicators of potential violence or threats.</a:t>
            </a:r>
          </a:p>
          <a:p>
            <a:r>
              <a:rPr lang="en-US" dirty="0"/>
              <a:t>This team should be trained and rely on educated personnel to identify individuals who have the intentions and capabilities to perpetrate workplace violence</a:t>
            </a:r>
          </a:p>
        </p:txBody>
      </p:sp>
    </p:spTree>
    <p:extLst>
      <p:ext uri="{BB962C8B-B14F-4D97-AF65-F5344CB8AC3E}">
        <p14:creationId xmlns:p14="http://schemas.microsoft.com/office/powerpoint/2010/main" val="47931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26F8-D64B-4697-AF33-DB6D0401B2B5}"/>
              </a:ext>
            </a:extLst>
          </p:cNvPr>
          <p:cNvSpPr>
            <a:spLocks noGrp="1"/>
          </p:cNvSpPr>
          <p:nvPr>
            <p:ph type="title"/>
          </p:nvPr>
        </p:nvSpPr>
        <p:spPr>
          <a:xfrm>
            <a:off x="0" y="0"/>
            <a:ext cx="6347713" cy="1320800"/>
          </a:xfrm>
        </p:spPr>
        <p:txBody>
          <a:bodyPr/>
          <a:lstStyle/>
          <a:p>
            <a:r>
              <a:rPr lang="en-US" dirty="0"/>
              <a:t>Mental Health Issues</a:t>
            </a:r>
          </a:p>
        </p:txBody>
      </p:sp>
      <p:sp>
        <p:nvSpPr>
          <p:cNvPr id="3" name="Content Placeholder 2">
            <a:extLst>
              <a:ext uri="{FF2B5EF4-FFF2-40B4-BE49-F238E27FC236}">
                <a16:creationId xmlns:a16="http://schemas.microsoft.com/office/drawing/2014/main" id="{3725610A-09C4-4E2C-8E02-7EF02BFF79FA}"/>
              </a:ext>
            </a:extLst>
          </p:cNvPr>
          <p:cNvSpPr>
            <a:spLocks noGrp="1"/>
          </p:cNvSpPr>
          <p:nvPr>
            <p:ph idx="1"/>
          </p:nvPr>
        </p:nvSpPr>
        <p:spPr>
          <a:xfrm>
            <a:off x="96962" y="609600"/>
            <a:ext cx="8894638" cy="3880773"/>
          </a:xfrm>
        </p:spPr>
        <p:txBody>
          <a:bodyPr/>
          <a:lstStyle/>
          <a:p>
            <a:r>
              <a:rPr lang="en-US" dirty="0"/>
              <a:t>Most active assailants experience a mental health crisis that escalates their behavior towards violence:  Stress, social isolation personal/professional setbacks, substance abuse, etc.</a:t>
            </a:r>
          </a:p>
          <a:p>
            <a:r>
              <a:rPr lang="en-US" dirty="0"/>
              <a:t>Individuals do not, typically, “snap”.  They spend significant time being impacted by stress that will eventually overwhelm them.</a:t>
            </a:r>
          </a:p>
          <a:p>
            <a:endParaRPr lang="en-US" dirty="0"/>
          </a:p>
        </p:txBody>
      </p:sp>
      <p:sp>
        <p:nvSpPr>
          <p:cNvPr id="4" name="Slide Number Placeholder 3">
            <a:extLst>
              <a:ext uri="{FF2B5EF4-FFF2-40B4-BE49-F238E27FC236}">
                <a16:creationId xmlns:a16="http://schemas.microsoft.com/office/drawing/2014/main" id="{29771806-FDEE-443F-9D1B-288A9B2B751B}"/>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B134ED7F-98AE-38D3-B871-DBB22C7046D7}"/>
              </a:ext>
            </a:extLst>
          </p:cNvPr>
          <p:cNvSpPr txBox="1">
            <a:spLocks/>
          </p:cNvSpPr>
          <p:nvPr/>
        </p:nvSpPr>
        <p:spPr>
          <a:xfrm>
            <a:off x="96962" y="2209800"/>
            <a:ext cx="8894638" cy="4876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 variety of events can serve as the “triggering event” that makes an individual escalate to workplace violence.</a:t>
            </a:r>
          </a:p>
          <a:p>
            <a:r>
              <a:rPr lang="en-US" dirty="0"/>
              <a:t>Examples of “triggering events” are as follow:</a:t>
            </a:r>
          </a:p>
          <a:p>
            <a:pPr lvl="1"/>
            <a:r>
              <a:rPr lang="en-US" sz="1800" dirty="0"/>
              <a:t>Disciplinary actions &amp; Lay-off or termination</a:t>
            </a:r>
          </a:p>
          <a:p>
            <a:pPr lvl="1"/>
            <a:r>
              <a:rPr lang="en-US" sz="1800" dirty="0"/>
              <a:t>Loss of self-esteem &amp; Illness to themselves or a close family member</a:t>
            </a:r>
          </a:p>
          <a:p>
            <a:pPr lvl="1"/>
            <a:r>
              <a:rPr lang="en-US" sz="1800" dirty="0"/>
              <a:t>Financial difficulties</a:t>
            </a:r>
          </a:p>
          <a:p>
            <a:pPr lvl="1"/>
            <a:r>
              <a:rPr lang="en-US" sz="1800" dirty="0"/>
              <a:t>Substance abuse</a:t>
            </a:r>
          </a:p>
          <a:p>
            <a:pPr lvl="1"/>
            <a:endParaRPr lang="en-US" sz="1800" dirty="0"/>
          </a:p>
        </p:txBody>
      </p:sp>
      <p:sp>
        <p:nvSpPr>
          <p:cNvPr id="6" name="Content Placeholder 2">
            <a:extLst>
              <a:ext uri="{FF2B5EF4-FFF2-40B4-BE49-F238E27FC236}">
                <a16:creationId xmlns:a16="http://schemas.microsoft.com/office/drawing/2014/main" id="{7EE8AE82-4214-E77D-505A-52BED2081F93}"/>
              </a:ext>
            </a:extLst>
          </p:cNvPr>
          <p:cNvSpPr txBox="1">
            <a:spLocks/>
          </p:cNvSpPr>
          <p:nvPr/>
        </p:nvSpPr>
        <p:spPr>
          <a:xfrm>
            <a:off x="96962" y="5034627"/>
            <a:ext cx="88946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Many active assailants display suicidal tendencies and intentions.</a:t>
            </a:r>
          </a:p>
          <a:p>
            <a:r>
              <a:rPr lang="en-US" dirty="0"/>
              <a:t>Frequently, active assailants will commit suicide during an incident when confronted by responders.</a:t>
            </a:r>
          </a:p>
          <a:p>
            <a:r>
              <a:rPr lang="en-US" dirty="0"/>
              <a:t>Assailants attack law enforcement personnel to force the officers to use deadly force against them.  “Suicide by Cop”</a:t>
            </a:r>
          </a:p>
          <a:p>
            <a:pPr marL="0" indent="0">
              <a:buFont typeface="Wingdings 3" charset="2"/>
              <a:buNone/>
            </a:pPr>
            <a:endParaRPr lang="en-US" dirty="0"/>
          </a:p>
        </p:txBody>
      </p:sp>
    </p:spTree>
    <p:extLst>
      <p:ext uri="{BB962C8B-B14F-4D97-AF65-F5344CB8AC3E}">
        <p14:creationId xmlns:p14="http://schemas.microsoft.com/office/powerpoint/2010/main" val="156612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DF11-98CD-4233-A5BC-3229160F19AE}"/>
              </a:ext>
            </a:extLst>
          </p:cNvPr>
          <p:cNvSpPr>
            <a:spLocks noGrp="1"/>
          </p:cNvSpPr>
          <p:nvPr>
            <p:ph type="title"/>
          </p:nvPr>
        </p:nvSpPr>
        <p:spPr>
          <a:xfrm>
            <a:off x="0" y="0"/>
            <a:ext cx="6347713" cy="1320800"/>
          </a:xfrm>
        </p:spPr>
        <p:txBody>
          <a:bodyPr/>
          <a:lstStyle/>
          <a:p>
            <a:r>
              <a:rPr lang="en-US" dirty="0"/>
              <a:t>Security Measures</a:t>
            </a:r>
          </a:p>
        </p:txBody>
      </p:sp>
      <p:sp>
        <p:nvSpPr>
          <p:cNvPr id="3" name="Content Placeholder 2">
            <a:extLst>
              <a:ext uri="{FF2B5EF4-FFF2-40B4-BE49-F238E27FC236}">
                <a16:creationId xmlns:a16="http://schemas.microsoft.com/office/drawing/2014/main" id="{DD022B97-87AB-4476-9486-C81715716F14}"/>
              </a:ext>
            </a:extLst>
          </p:cNvPr>
          <p:cNvSpPr>
            <a:spLocks noGrp="1"/>
          </p:cNvSpPr>
          <p:nvPr>
            <p:ph idx="1"/>
          </p:nvPr>
        </p:nvSpPr>
        <p:spPr>
          <a:xfrm>
            <a:off x="96962" y="650568"/>
            <a:ext cx="8894638" cy="3880773"/>
          </a:xfrm>
        </p:spPr>
        <p:txBody>
          <a:bodyPr>
            <a:normAutofit/>
          </a:bodyPr>
          <a:lstStyle/>
          <a:p>
            <a:r>
              <a:rPr lang="en-US" dirty="0"/>
              <a:t>Adequate planning for how to detect, respond and recover is critical to enable actions that will save lives and allows the organization to identify likely scenarios of attack.</a:t>
            </a:r>
          </a:p>
          <a:p>
            <a:r>
              <a:rPr lang="en-US" dirty="0"/>
              <a:t>Determination the vulnerabilities that the organization has to the likely scenarios of attack then develop and implement countermeasure that will prevent, deter or respond to an incident.  </a:t>
            </a:r>
          </a:p>
          <a:p>
            <a:endParaRPr lang="en-US" dirty="0"/>
          </a:p>
        </p:txBody>
      </p:sp>
      <p:sp>
        <p:nvSpPr>
          <p:cNvPr id="4" name="Slide Number Placeholder 3">
            <a:extLst>
              <a:ext uri="{FF2B5EF4-FFF2-40B4-BE49-F238E27FC236}">
                <a16:creationId xmlns:a16="http://schemas.microsoft.com/office/drawing/2014/main" id="{0BEA34C6-D070-4DC6-A48D-D5A6D4B0E119}"/>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Content Placeholder 2">
            <a:extLst>
              <a:ext uri="{FF2B5EF4-FFF2-40B4-BE49-F238E27FC236}">
                <a16:creationId xmlns:a16="http://schemas.microsoft.com/office/drawing/2014/main" id="{20222FDD-EBE7-5EF4-D3F8-CD2D31514525}"/>
              </a:ext>
            </a:extLst>
          </p:cNvPr>
          <p:cNvSpPr txBox="1">
            <a:spLocks/>
          </p:cNvSpPr>
          <p:nvPr/>
        </p:nvSpPr>
        <p:spPr>
          <a:xfrm>
            <a:off x="76200" y="2596227"/>
            <a:ext cx="889463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Security planning should allow for a scalable response based on the potential for violent actions.</a:t>
            </a:r>
          </a:p>
          <a:p>
            <a:r>
              <a:rPr lang="en-US"/>
              <a:t>The level of security measures and operational disruption tolerated will be determined by the organization’s threat tolerance level.</a:t>
            </a:r>
          </a:p>
          <a:p>
            <a:r>
              <a:rPr lang="en-US"/>
              <a:t>When planning for dealing with active assailants and threats, a full audit of physical security systems and procedures should be conducted.</a:t>
            </a:r>
            <a:endParaRPr lang="en-US" dirty="0"/>
          </a:p>
        </p:txBody>
      </p:sp>
    </p:spTree>
    <p:extLst>
      <p:ext uri="{BB962C8B-B14F-4D97-AF65-F5344CB8AC3E}">
        <p14:creationId xmlns:p14="http://schemas.microsoft.com/office/powerpoint/2010/main" val="343466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72DD1-38D7-41D8-907C-DD46CD54B235}"/>
              </a:ext>
            </a:extLst>
          </p:cNvPr>
          <p:cNvSpPr>
            <a:spLocks noGrp="1"/>
          </p:cNvSpPr>
          <p:nvPr>
            <p:ph type="title"/>
          </p:nvPr>
        </p:nvSpPr>
        <p:spPr>
          <a:xfrm>
            <a:off x="0" y="0"/>
            <a:ext cx="6347713" cy="1320800"/>
          </a:xfrm>
        </p:spPr>
        <p:txBody>
          <a:bodyPr/>
          <a:lstStyle/>
          <a:p>
            <a:r>
              <a:rPr lang="en-US" dirty="0"/>
              <a:t>Security Measures</a:t>
            </a:r>
          </a:p>
        </p:txBody>
      </p:sp>
      <p:sp>
        <p:nvSpPr>
          <p:cNvPr id="3" name="Content Placeholder 2">
            <a:extLst>
              <a:ext uri="{FF2B5EF4-FFF2-40B4-BE49-F238E27FC236}">
                <a16:creationId xmlns:a16="http://schemas.microsoft.com/office/drawing/2014/main" id="{7C577008-2513-4497-90CD-801E9FCFC3BF}"/>
              </a:ext>
            </a:extLst>
          </p:cNvPr>
          <p:cNvSpPr>
            <a:spLocks noGrp="1"/>
          </p:cNvSpPr>
          <p:nvPr>
            <p:ph idx="1"/>
          </p:nvPr>
        </p:nvSpPr>
        <p:spPr>
          <a:xfrm>
            <a:off x="76200" y="685800"/>
            <a:ext cx="8915400" cy="3880773"/>
          </a:xfrm>
        </p:spPr>
        <p:txBody>
          <a:bodyPr>
            <a:normAutofit/>
          </a:bodyPr>
          <a:lstStyle/>
          <a:p>
            <a:r>
              <a:rPr lang="en-US" dirty="0"/>
              <a:t>An organization should develop a plan for increasing security before a threat exists.</a:t>
            </a:r>
          </a:p>
          <a:p>
            <a:r>
              <a:rPr lang="en-US" dirty="0"/>
              <a:t>This will allow for a quicker and less disruptive implementation during a stressful incident.</a:t>
            </a:r>
          </a:p>
          <a:p>
            <a:r>
              <a:rPr lang="en-US" dirty="0"/>
              <a:t>Access control policies should be examined to ensure compliance with visitor and package inspection guidelines.</a:t>
            </a:r>
          </a:p>
          <a:p>
            <a:r>
              <a:rPr lang="en-US" dirty="0"/>
              <a:t>Security personnel should conduct physical security inspections to verify that all entrances and exits are properly secured.</a:t>
            </a:r>
          </a:p>
        </p:txBody>
      </p:sp>
      <p:sp>
        <p:nvSpPr>
          <p:cNvPr id="4" name="Slide Number Placeholder 3">
            <a:extLst>
              <a:ext uri="{FF2B5EF4-FFF2-40B4-BE49-F238E27FC236}">
                <a16:creationId xmlns:a16="http://schemas.microsoft.com/office/drawing/2014/main" id="{4F8D71B6-A7D2-4C05-B6AB-A9277D0B75F4}"/>
              </a:ext>
            </a:extLst>
          </p:cNvPr>
          <p:cNvSpPr>
            <a:spLocks noGrp="1"/>
          </p:cNvSpPr>
          <p:nvPr>
            <p:ph type="sldNum" sz="quarter" idx="12"/>
          </p:nvPr>
        </p:nvSpPr>
        <p:spPr/>
        <p:txBody>
          <a:bodyPr/>
          <a:lstStyle/>
          <a:p>
            <a:fld id="{BD5AEB79-F3DA-4CAA-BA25-7EA8AB9A9E1E}" type="slidenum">
              <a:rPr lang="en-US" smtClean="0"/>
              <a:t>8</a:t>
            </a:fld>
            <a:endParaRPr lang="en-US"/>
          </a:p>
        </p:txBody>
      </p:sp>
      <p:sp>
        <p:nvSpPr>
          <p:cNvPr id="5" name="Content Placeholder 2">
            <a:extLst>
              <a:ext uri="{FF2B5EF4-FFF2-40B4-BE49-F238E27FC236}">
                <a16:creationId xmlns:a16="http://schemas.microsoft.com/office/drawing/2014/main" id="{7179A0E2-013D-BECB-301A-66042917D687}"/>
              </a:ext>
            </a:extLst>
          </p:cNvPr>
          <p:cNvSpPr txBox="1">
            <a:spLocks/>
          </p:cNvSpPr>
          <p:nvPr/>
        </p:nvSpPr>
        <p:spPr>
          <a:xfrm>
            <a:off x="76200" y="3358227"/>
            <a:ext cx="8915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Security personnel should verify that all access control devices are functioning properly.</a:t>
            </a:r>
          </a:p>
          <a:p>
            <a:r>
              <a:rPr lang="en-US"/>
              <a:t>Security and leadership staff should be provided with a photo of the assailant as well as all vehicle information.</a:t>
            </a:r>
          </a:p>
          <a:p>
            <a:r>
              <a:rPr lang="en-US"/>
              <a:t>Law enforcement should be notified of the organization’s concerns.</a:t>
            </a:r>
            <a:endParaRPr lang="en-US" dirty="0"/>
          </a:p>
        </p:txBody>
      </p:sp>
    </p:spTree>
    <p:extLst>
      <p:ext uri="{BB962C8B-B14F-4D97-AF65-F5344CB8AC3E}">
        <p14:creationId xmlns:p14="http://schemas.microsoft.com/office/powerpoint/2010/main" val="130615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070D-B073-464C-8557-EF53A4F2AEF6}"/>
              </a:ext>
            </a:extLst>
          </p:cNvPr>
          <p:cNvSpPr>
            <a:spLocks noGrp="1"/>
          </p:cNvSpPr>
          <p:nvPr>
            <p:ph type="title"/>
          </p:nvPr>
        </p:nvSpPr>
        <p:spPr>
          <a:xfrm>
            <a:off x="0" y="0"/>
            <a:ext cx="7772401" cy="1320800"/>
          </a:xfrm>
        </p:spPr>
        <p:txBody>
          <a:bodyPr/>
          <a:lstStyle/>
          <a:p>
            <a:r>
              <a:rPr lang="en-US" dirty="0"/>
              <a:t>The Role of the Protection Officer</a:t>
            </a:r>
          </a:p>
        </p:txBody>
      </p:sp>
      <p:sp>
        <p:nvSpPr>
          <p:cNvPr id="3" name="Content Placeholder 2">
            <a:extLst>
              <a:ext uri="{FF2B5EF4-FFF2-40B4-BE49-F238E27FC236}">
                <a16:creationId xmlns:a16="http://schemas.microsoft.com/office/drawing/2014/main" id="{E6CC378D-FABC-40D1-B734-8896E83C4CB2}"/>
              </a:ext>
            </a:extLst>
          </p:cNvPr>
          <p:cNvSpPr>
            <a:spLocks noGrp="1"/>
          </p:cNvSpPr>
          <p:nvPr>
            <p:ph idx="1"/>
          </p:nvPr>
        </p:nvSpPr>
        <p:spPr>
          <a:xfrm>
            <a:off x="152400" y="685800"/>
            <a:ext cx="8839200" cy="3880773"/>
          </a:xfrm>
        </p:spPr>
        <p:txBody>
          <a:bodyPr>
            <a:normAutofit/>
          </a:bodyPr>
          <a:lstStyle/>
          <a:p>
            <a:pPr marL="0" indent="0">
              <a:buNone/>
            </a:pPr>
            <a:r>
              <a:rPr lang="en-US" dirty="0"/>
              <a:t>Security personnel will be used in a variety of roles during an active assailant incident:</a:t>
            </a:r>
          </a:p>
          <a:p>
            <a:r>
              <a:rPr lang="en-US" dirty="0"/>
              <a:t>Initiation of emergency response and activation.</a:t>
            </a:r>
          </a:p>
          <a:p>
            <a:r>
              <a:rPr lang="en-US" dirty="0"/>
              <a:t>Initiating lockdowns, alarms and warning systems.</a:t>
            </a:r>
          </a:p>
          <a:p>
            <a:r>
              <a:rPr lang="en-US" dirty="0"/>
              <a:t>Making announcement over the PA system to keep employees updated regarding the incident, the location along with a description and actions of the assailant.</a:t>
            </a:r>
          </a:p>
          <a:p>
            <a:r>
              <a:rPr lang="en-US" dirty="0"/>
              <a:t>Observe video activity and notify law enforcement</a:t>
            </a:r>
          </a:p>
          <a:p>
            <a:endParaRPr lang="en-US" dirty="0"/>
          </a:p>
        </p:txBody>
      </p:sp>
      <p:sp>
        <p:nvSpPr>
          <p:cNvPr id="4" name="Slide Number Placeholder 3">
            <a:extLst>
              <a:ext uri="{FF2B5EF4-FFF2-40B4-BE49-F238E27FC236}">
                <a16:creationId xmlns:a16="http://schemas.microsoft.com/office/drawing/2014/main" id="{C8B3B8AB-DA65-44CE-97ED-5E6BF70DC1D8}"/>
              </a:ext>
            </a:extLst>
          </p:cNvPr>
          <p:cNvSpPr>
            <a:spLocks noGrp="1"/>
          </p:cNvSpPr>
          <p:nvPr>
            <p:ph type="sldNum" sz="quarter" idx="12"/>
          </p:nvPr>
        </p:nvSpPr>
        <p:spPr/>
        <p:txBody>
          <a:bodyPr/>
          <a:lstStyle/>
          <a:p>
            <a:fld id="{BD5AEB79-F3DA-4CAA-BA25-7EA8AB9A9E1E}" type="slidenum">
              <a:rPr lang="en-US" smtClean="0"/>
              <a:t>9</a:t>
            </a:fld>
            <a:endParaRPr lang="en-US"/>
          </a:p>
        </p:txBody>
      </p:sp>
      <p:sp>
        <p:nvSpPr>
          <p:cNvPr id="5" name="Content Placeholder 2">
            <a:extLst>
              <a:ext uri="{FF2B5EF4-FFF2-40B4-BE49-F238E27FC236}">
                <a16:creationId xmlns:a16="http://schemas.microsoft.com/office/drawing/2014/main" id="{3D9015EC-A4E3-0CDA-6719-CB4A881196E3}"/>
              </a:ext>
            </a:extLst>
          </p:cNvPr>
          <p:cNvSpPr txBox="1">
            <a:spLocks/>
          </p:cNvSpPr>
          <p:nvPr/>
        </p:nvSpPr>
        <p:spPr>
          <a:xfrm>
            <a:off x="152400" y="32766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Security areas by locking down entrances and elevators.</a:t>
            </a:r>
          </a:p>
          <a:p>
            <a:r>
              <a:rPr lang="en-US" dirty="0"/>
              <a:t>Armed security personnel can be used as first responders who engage and neutralize the assailant.</a:t>
            </a:r>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34890421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678</TotalTime>
  <Words>997</Words>
  <Application>Microsoft Office PowerPoint</Application>
  <PresentationFormat>On-screen Show (4:3)</PresentationFormat>
  <Paragraphs>78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PowerPoint Presentation</vt:lpstr>
      <vt:lpstr>Active Assailants</vt:lpstr>
      <vt:lpstr>Workplace Violence Prevention</vt:lpstr>
      <vt:lpstr>Training</vt:lpstr>
      <vt:lpstr>Forms of Workplace Violence</vt:lpstr>
      <vt:lpstr>Mental Health Issues</vt:lpstr>
      <vt:lpstr>Security Measures</vt:lpstr>
      <vt:lpstr>Security Measures</vt:lpstr>
      <vt:lpstr>The Role of the Protection Officer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Academy3s@outlook.com</cp:lastModifiedBy>
  <cp:revision>73</cp:revision>
  <dcterms:created xsi:type="dcterms:W3CDTF">2015-01-28T20:48:59Z</dcterms:created>
  <dcterms:modified xsi:type="dcterms:W3CDTF">2023-03-12T06:42:59Z</dcterms:modified>
</cp:coreProperties>
</file>