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07" r:id="rId2"/>
    <p:sldId id="317" r:id="rId3"/>
    <p:sldId id="320" r:id="rId4"/>
    <p:sldId id="321" r:id="rId5"/>
    <p:sldId id="324" r:id="rId6"/>
    <p:sldId id="325" r:id="rId7"/>
    <p:sldId id="328" r:id="rId8"/>
    <p:sldId id="330" r:id="rId9"/>
    <p:sldId id="332" r:id="rId10"/>
    <p:sldId id="33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8B81E9-E9F2-4D14-B5C4-8C5C8F474E90}" v="20" dt="2023-03-12T07:00:37.0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718B81E9-E9F2-4D14-B5C4-8C5C8F474E90}"/>
    <pc:docChg chg="custSel delSld modSld modMainMaster">
      <pc:chgData name="Academy3s@outlook.com" userId="bd38e09d1e31bb74" providerId="LiveId" clId="{718B81E9-E9F2-4D14-B5C4-8C5C8F474E90}" dt="2023-03-12T07:01:55.417" v="897" actId="47"/>
      <pc:docMkLst>
        <pc:docMk/>
      </pc:docMkLst>
      <pc:sldChg chg="del setBg">
        <pc:chgData name="Academy3s@outlook.com" userId="bd38e09d1e31bb74" providerId="LiveId" clId="{718B81E9-E9F2-4D14-B5C4-8C5C8F474E90}" dt="2023-03-12T06:48:47.413" v="37" actId="47"/>
        <pc:sldMkLst>
          <pc:docMk/>
          <pc:sldMk cId="1686576537" sldId="296"/>
        </pc:sldMkLst>
      </pc:sldChg>
      <pc:sldChg chg="addSp delSp modSp mod">
        <pc:chgData name="Academy3s@outlook.com" userId="bd38e09d1e31bb74" providerId="LiveId" clId="{718B81E9-E9F2-4D14-B5C4-8C5C8F474E90}" dt="2023-03-12T06:48:42.161" v="36" actId="108"/>
        <pc:sldMkLst>
          <pc:docMk/>
          <pc:sldMk cId="300745510" sldId="307"/>
        </pc:sldMkLst>
        <pc:spChg chg="del">
          <ac:chgData name="Academy3s@outlook.com" userId="bd38e09d1e31bb74" providerId="LiveId" clId="{718B81E9-E9F2-4D14-B5C4-8C5C8F474E90}" dt="2023-03-12T06:47:51.653" v="18" actId="478"/>
          <ac:spMkLst>
            <pc:docMk/>
            <pc:sldMk cId="300745510" sldId="307"/>
            <ac:spMk id="2" creationId="{00000000-0000-0000-0000-000000000000}"/>
          </ac:spMkLst>
        </pc:spChg>
        <pc:spChg chg="mod">
          <ac:chgData name="Academy3s@outlook.com" userId="bd38e09d1e31bb74" providerId="LiveId" clId="{718B81E9-E9F2-4D14-B5C4-8C5C8F474E90}" dt="2023-03-12T06:48:42.161" v="36" actId="108"/>
          <ac:spMkLst>
            <pc:docMk/>
            <pc:sldMk cId="300745510" sldId="307"/>
            <ac:spMk id="3" creationId="{00000000-0000-0000-0000-000000000000}"/>
          </ac:spMkLst>
        </pc:spChg>
        <pc:spChg chg="mod">
          <ac:chgData name="Academy3s@outlook.com" userId="bd38e09d1e31bb74" providerId="LiveId" clId="{718B81E9-E9F2-4D14-B5C4-8C5C8F474E90}" dt="2023-03-12T06:47:34.049" v="1"/>
          <ac:spMkLst>
            <pc:docMk/>
            <pc:sldMk cId="300745510" sldId="307"/>
            <ac:spMk id="5" creationId="{00000000-0000-0000-0000-000000000000}"/>
          </ac:spMkLst>
        </pc:spChg>
        <pc:spChg chg="add del mod">
          <ac:chgData name="Academy3s@outlook.com" userId="bd38e09d1e31bb74" providerId="LiveId" clId="{718B81E9-E9F2-4D14-B5C4-8C5C8F474E90}" dt="2023-03-12T06:47:53.131" v="19" actId="478"/>
          <ac:spMkLst>
            <pc:docMk/>
            <pc:sldMk cId="300745510" sldId="307"/>
            <ac:spMk id="6" creationId="{B532DD8C-DB9D-36D4-B151-8E64C5B121C4}"/>
          </ac:spMkLst>
        </pc:spChg>
        <pc:picChg chg="del">
          <ac:chgData name="Academy3s@outlook.com" userId="bd38e09d1e31bb74" providerId="LiveId" clId="{718B81E9-E9F2-4D14-B5C4-8C5C8F474E90}" dt="2023-03-12T06:47:49.285" v="17" actId="478"/>
          <ac:picMkLst>
            <pc:docMk/>
            <pc:sldMk cId="300745510" sldId="307"/>
            <ac:picMk id="8" creationId="{66308F29-74F6-4D0B-AFCA-353F42E0353A}"/>
          </ac:picMkLst>
        </pc:picChg>
        <pc:picChg chg="del">
          <ac:chgData name="Academy3s@outlook.com" userId="bd38e09d1e31bb74" providerId="LiveId" clId="{718B81E9-E9F2-4D14-B5C4-8C5C8F474E90}" dt="2023-03-12T06:47:25.362" v="0" actId="478"/>
          <ac:picMkLst>
            <pc:docMk/>
            <pc:sldMk cId="300745510" sldId="307"/>
            <ac:picMk id="2051" creationId="{00000000-0000-0000-0000-000000000000}"/>
          </ac:picMkLst>
        </pc:picChg>
      </pc:sldChg>
      <pc:sldChg chg="modSp del">
        <pc:chgData name="Academy3s@outlook.com" userId="bd38e09d1e31bb74" providerId="LiveId" clId="{718B81E9-E9F2-4D14-B5C4-8C5C8F474E90}" dt="2023-03-12T07:01:55.417" v="897" actId="47"/>
        <pc:sldMkLst>
          <pc:docMk/>
          <pc:sldMk cId="1542477460" sldId="312"/>
        </pc:sldMkLst>
        <pc:spChg chg="mod">
          <ac:chgData name="Academy3s@outlook.com" userId="bd38e09d1e31bb74" providerId="LiveId" clId="{718B81E9-E9F2-4D14-B5C4-8C5C8F474E90}" dt="2023-03-12T06:47:34.049" v="1"/>
          <ac:spMkLst>
            <pc:docMk/>
            <pc:sldMk cId="1542477460" sldId="312"/>
            <ac:spMk id="4" creationId="{00000000-0000-0000-0000-000000000000}"/>
          </ac:spMkLst>
        </pc:spChg>
      </pc:sldChg>
      <pc:sldChg chg="addSp delSp modSp mod">
        <pc:chgData name="Academy3s@outlook.com" userId="bd38e09d1e31bb74" providerId="LiveId" clId="{718B81E9-E9F2-4D14-B5C4-8C5C8F474E90}" dt="2023-03-12T06:50:35.021" v="173" actId="478"/>
        <pc:sldMkLst>
          <pc:docMk/>
          <pc:sldMk cId="885029654" sldId="317"/>
        </pc:sldMkLst>
        <pc:spChg chg="mod">
          <ac:chgData name="Academy3s@outlook.com" userId="bd38e09d1e31bb74" providerId="LiveId" clId="{718B81E9-E9F2-4D14-B5C4-8C5C8F474E90}" dt="2023-03-12T06:48:57.508" v="53" actId="1037"/>
          <ac:spMkLst>
            <pc:docMk/>
            <pc:sldMk cId="885029654" sldId="317"/>
            <ac:spMk id="2" creationId="{A679E87D-3736-4A8E-95B3-FEEAD7924140}"/>
          </ac:spMkLst>
        </pc:spChg>
        <pc:spChg chg="mod">
          <ac:chgData name="Academy3s@outlook.com" userId="bd38e09d1e31bb74" providerId="LiveId" clId="{718B81E9-E9F2-4D14-B5C4-8C5C8F474E90}" dt="2023-03-12T06:49:07.436" v="80" actId="14100"/>
          <ac:spMkLst>
            <pc:docMk/>
            <pc:sldMk cId="885029654" sldId="317"/>
            <ac:spMk id="3" creationId="{C6EE5BB0-AD43-4E04-966A-FF060B18CE11}"/>
          </ac:spMkLst>
        </pc:spChg>
        <pc:spChg chg="mod">
          <ac:chgData name="Academy3s@outlook.com" userId="bd38e09d1e31bb74" providerId="LiveId" clId="{718B81E9-E9F2-4D14-B5C4-8C5C8F474E90}" dt="2023-03-12T06:47:34.049" v="1"/>
          <ac:spMkLst>
            <pc:docMk/>
            <pc:sldMk cId="885029654" sldId="317"/>
            <ac:spMk id="4" creationId="{4164102D-F3D4-46E5-88E1-E530D7646F6D}"/>
          </ac:spMkLst>
        </pc:spChg>
        <pc:spChg chg="add mod">
          <ac:chgData name="Academy3s@outlook.com" userId="bd38e09d1e31bb74" providerId="LiveId" clId="{718B81E9-E9F2-4D14-B5C4-8C5C8F474E90}" dt="2023-03-12T06:49:17.828" v="84" actId="1076"/>
          <ac:spMkLst>
            <pc:docMk/>
            <pc:sldMk cId="885029654" sldId="317"/>
            <ac:spMk id="5" creationId="{08C74F46-51BF-AAA8-128D-11BF3213388D}"/>
          </ac:spMkLst>
        </pc:spChg>
        <pc:spChg chg="add mod">
          <ac:chgData name="Academy3s@outlook.com" userId="bd38e09d1e31bb74" providerId="LiveId" clId="{718B81E9-E9F2-4D14-B5C4-8C5C8F474E90}" dt="2023-03-12T06:49:28.328" v="87" actId="1076"/>
          <ac:spMkLst>
            <pc:docMk/>
            <pc:sldMk cId="885029654" sldId="317"/>
            <ac:spMk id="6" creationId="{F7F085D1-727E-C8E0-BF3B-2A1139804363}"/>
          </ac:spMkLst>
        </pc:spChg>
        <pc:spChg chg="add del mod">
          <ac:chgData name="Academy3s@outlook.com" userId="bd38e09d1e31bb74" providerId="LiveId" clId="{718B81E9-E9F2-4D14-B5C4-8C5C8F474E90}" dt="2023-03-12T06:50:31.797" v="172" actId="478"/>
          <ac:spMkLst>
            <pc:docMk/>
            <pc:sldMk cId="885029654" sldId="317"/>
            <ac:spMk id="7" creationId="{333E0355-206B-3A9D-4C9B-AE41F3A812DF}"/>
          </ac:spMkLst>
        </pc:spChg>
        <pc:spChg chg="add del mod">
          <ac:chgData name="Academy3s@outlook.com" userId="bd38e09d1e31bb74" providerId="LiveId" clId="{718B81E9-E9F2-4D14-B5C4-8C5C8F474E90}" dt="2023-03-12T06:50:35.021" v="173" actId="478"/>
          <ac:spMkLst>
            <pc:docMk/>
            <pc:sldMk cId="885029654" sldId="317"/>
            <ac:spMk id="8" creationId="{06321E7B-E7BF-2086-6BB8-970B0ABBE1C1}"/>
          </ac:spMkLst>
        </pc:spChg>
      </pc:sldChg>
      <pc:sldChg chg="addSp delSp modSp del mod">
        <pc:chgData name="Academy3s@outlook.com" userId="bd38e09d1e31bb74" providerId="LiveId" clId="{718B81E9-E9F2-4D14-B5C4-8C5C8F474E90}" dt="2023-03-12T06:50:37.488" v="174" actId="47"/>
        <pc:sldMkLst>
          <pc:docMk/>
          <pc:sldMk cId="1539663480" sldId="318"/>
        </pc:sldMkLst>
        <pc:spChg chg="del mod">
          <ac:chgData name="Academy3s@outlook.com" userId="bd38e09d1e31bb74" providerId="LiveId" clId="{718B81E9-E9F2-4D14-B5C4-8C5C8F474E90}" dt="2023-03-12T06:49:11.939" v="81" actId="21"/>
          <ac:spMkLst>
            <pc:docMk/>
            <pc:sldMk cId="1539663480" sldId="318"/>
            <ac:spMk id="2" creationId="{BF750212-0236-4B79-98AD-C8CE14674CB7}"/>
          </ac:spMkLst>
        </pc:spChg>
        <pc:spChg chg="del mod">
          <ac:chgData name="Academy3s@outlook.com" userId="bd38e09d1e31bb74" providerId="LiveId" clId="{718B81E9-E9F2-4D14-B5C4-8C5C8F474E90}" dt="2023-03-12T06:49:21.471" v="85" actId="21"/>
          <ac:spMkLst>
            <pc:docMk/>
            <pc:sldMk cId="1539663480" sldId="318"/>
            <ac:spMk id="3" creationId="{67D81A5A-85ED-448F-8EC0-E5F061DDE5C5}"/>
          </ac:spMkLst>
        </pc:spChg>
        <pc:spChg chg="mod">
          <ac:chgData name="Academy3s@outlook.com" userId="bd38e09d1e31bb74" providerId="LiveId" clId="{718B81E9-E9F2-4D14-B5C4-8C5C8F474E90}" dt="2023-03-12T06:47:34.049" v="1"/>
          <ac:spMkLst>
            <pc:docMk/>
            <pc:sldMk cId="1539663480" sldId="318"/>
            <ac:spMk id="4" creationId="{6F858CD7-6BDB-4622-8D58-0AF0214C67C9}"/>
          </ac:spMkLst>
        </pc:spChg>
        <pc:spChg chg="add mod">
          <ac:chgData name="Academy3s@outlook.com" userId="bd38e09d1e31bb74" providerId="LiveId" clId="{718B81E9-E9F2-4D14-B5C4-8C5C8F474E90}" dt="2023-03-12T06:49:11.939" v="81" actId="21"/>
          <ac:spMkLst>
            <pc:docMk/>
            <pc:sldMk cId="1539663480" sldId="318"/>
            <ac:spMk id="6" creationId="{6BE15462-31DE-F3CB-B9C7-2E12B7C53131}"/>
          </ac:spMkLst>
        </pc:spChg>
        <pc:spChg chg="add mod">
          <ac:chgData name="Academy3s@outlook.com" userId="bd38e09d1e31bb74" providerId="LiveId" clId="{718B81E9-E9F2-4D14-B5C4-8C5C8F474E90}" dt="2023-03-12T06:49:21.471" v="85" actId="21"/>
          <ac:spMkLst>
            <pc:docMk/>
            <pc:sldMk cId="1539663480" sldId="318"/>
            <ac:spMk id="8" creationId="{1F60B4B5-4515-C757-F894-A25145468DAF}"/>
          </ac:spMkLst>
        </pc:spChg>
      </pc:sldChg>
      <pc:sldChg chg="addSp delSp modSp del mod">
        <pc:chgData name="Academy3s@outlook.com" userId="bd38e09d1e31bb74" providerId="LiveId" clId="{718B81E9-E9F2-4D14-B5C4-8C5C8F474E90}" dt="2023-03-12T06:50:38.451" v="175" actId="47"/>
        <pc:sldMkLst>
          <pc:docMk/>
          <pc:sldMk cId="1512720969" sldId="319"/>
        </pc:sldMkLst>
        <pc:spChg chg="del mod">
          <ac:chgData name="Academy3s@outlook.com" userId="bd38e09d1e31bb74" providerId="LiveId" clId="{718B81E9-E9F2-4D14-B5C4-8C5C8F474E90}" dt="2023-03-12T06:49:35.384" v="88" actId="21"/>
          <ac:spMkLst>
            <pc:docMk/>
            <pc:sldMk cId="1512720969" sldId="319"/>
            <ac:spMk id="2" creationId="{4A1CF2BF-1BEA-4D85-8C64-73664F654C25}"/>
          </ac:spMkLst>
        </pc:spChg>
        <pc:spChg chg="del mod">
          <ac:chgData name="Academy3s@outlook.com" userId="bd38e09d1e31bb74" providerId="LiveId" clId="{718B81E9-E9F2-4D14-B5C4-8C5C8F474E90}" dt="2023-03-12T06:50:01.507" v="168" actId="21"/>
          <ac:spMkLst>
            <pc:docMk/>
            <pc:sldMk cId="1512720969" sldId="319"/>
            <ac:spMk id="3" creationId="{1A11C10A-ED84-454B-B61A-23DADBCC968B}"/>
          </ac:spMkLst>
        </pc:spChg>
        <pc:spChg chg="mod">
          <ac:chgData name="Academy3s@outlook.com" userId="bd38e09d1e31bb74" providerId="LiveId" clId="{718B81E9-E9F2-4D14-B5C4-8C5C8F474E90}" dt="2023-03-12T06:47:34.049" v="1"/>
          <ac:spMkLst>
            <pc:docMk/>
            <pc:sldMk cId="1512720969" sldId="319"/>
            <ac:spMk id="4" creationId="{E285B005-E84E-49F5-B2B5-7B65A9959922}"/>
          </ac:spMkLst>
        </pc:spChg>
        <pc:spChg chg="add mod">
          <ac:chgData name="Academy3s@outlook.com" userId="bd38e09d1e31bb74" providerId="LiveId" clId="{718B81E9-E9F2-4D14-B5C4-8C5C8F474E90}" dt="2023-03-12T06:49:35.384" v="88" actId="21"/>
          <ac:spMkLst>
            <pc:docMk/>
            <pc:sldMk cId="1512720969" sldId="319"/>
            <ac:spMk id="6" creationId="{EA7FFFFB-F82F-0233-9F25-228623C12EC9}"/>
          </ac:spMkLst>
        </pc:spChg>
        <pc:spChg chg="add mod">
          <ac:chgData name="Academy3s@outlook.com" userId="bd38e09d1e31bb74" providerId="LiveId" clId="{718B81E9-E9F2-4D14-B5C4-8C5C8F474E90}" dt="2023-03-12T06:50:01.507" v="168" actId="21"/>
          <ac:spMkLst>
            <pc:docMk/>
            <pc:sldMk cId="1512720969" sldId="319"/>
            <ac:spMk id="8" creationId="{4768BDF2-7657-9C2A-27EE-3736B14E91A4}"/>
          </ac:spMkLst>
        </pc:spChg>
      </pc:sldChg>
      <pc:sldChg chg="modSp mod">
        <pc:chgData name="Academy3s@outlook.com" userId="bd38e09d1e31bb74" providerId="LiveId" clId="{718B81E9-E9F2-4D14-B5C4-8C5C8F474E90}" dt="2023-03-12T06:51:09.212" v="225" actId="27636"/>
        <pc:sldMkLst>
          <pc:docMk/>
          <pc:sldMk cId="1986121958" sldId="320"/>
        </pc:sldMkLst>
        <pc:spChg chg="mod">
          <ac:chgData name="Academy3s@outlook.com" userId="bd38e09d1e31bb74" providerId="LiveId" clId="{718B81E9-E9F2-4D14-B5C4-8C5C8F474E90}" dt="2023-03-12T06:50:48.537" v="192" actId="1037"/>
          <ac:spMkLst>
            <pc:docMk/>
            <pc:sldMk cId="1986121958" sldId="320"/>
            <ac:spMk id="2" creationId="{919A99CC-FDC2-4243-9CD4-CBC56649A7D1}"/>
          </ac:spMkLst>
        </pc:spChg>
        <pc:spChg chg="mod">
          <ac:chgData name="Academy3s@outlook.com" userId="bd38e09d1e31bb74" providerId="LiveId" clId="{718B81E9-E9F2-4D14-B5C4-8C5C8F474E90}" dt="2023-03-12T06:51:09.212" v="225" actId="27636"/>
          <ac:spMkLst>
            <pc:docMk/>
            <pc:sldMk cId="1986121958" sldId="320"/>
            <ac:spMk id="3" creationId="{EACF771D-3FB8-4ADB-8241-79C15133998A}"/>
          </ac:spMkLst>
        </pc:spChg>
        <pc:spChg chg="mod">
          <ac:chgData name="Academy3s@outlook.com" userId="bd38e09d1e31bb74" providerId="LiveId" clId="{718B81E9-E9F2-4D14-B5C4-8C5C8F474E90}" dt="2023-03-12T06:47:34.049" v="1"/>
          <ac:spMkLst>
            <pc:docMk/>
            <pc:sldMk cId="1986121958" sldId="320"/>
            <ac:spMk id="4" creationId="{83FB0006-E7F8-4AD7-A0EB-46AD15D00598}"/>
          </ac:spMkLst>
        </pc:spChg>
      </pc:sldChg>
      <pc:sldChg chg="addSp modSp mod">
        <pc:chgData name="Academy3s@outlook.com" userId="bd38e09d1e31bb74" providerId="LiveId" clId="{718B81E9-E9F2-4D14-B5C4-8C5C8F474E90}" dt="2023-03-12T06:53:49.430" v="343" actId="1036"/>
        <pc:sldMkLst>
          <pc:docMk/>
          <pc:sldMk cId="2918221884" sldId="321"/>
        </pc:sldMkLst>
        <pc:spChg chg="mod">
          <ac:chgData name="Academy3s@outlook.com" userId="bd38e09d1e31bb74" providerId="LiveId" clId="{718B81E9-E9F2-4D14-B5C4-8C5C8F474E90}" dt="2023-03-12T06:51:26.522" v="241" actId="1037"/>
          <ac:spMkLst>
            <pc:docMk/>
            <pc:sldMk cId="2918221884" sldId="321"/>
            <ac:spMk id="2" creationId="{CE0559AF-EC58-4A3C-A44B-6F3CA6D6874B}"/>
          </ac:spMkLst>
        </pc:spChg>
        <pc:spChg chg="mod">
          <ac:chgData name="Academy3s@outlook.com" userId="bd38e09d1e31bb74" providerId="LiveId" clId="{718B81E9-E9F2-4D14-B5C4-8C5C8F474E90}" dt="2023-03-12T06:51:39.892" v="274" actId="14100"/>
          <ac:spMkLst>
            <pc:docMk/>
            <pc:sldMk cId="2918221884" sldId="321"/>
            <ac:spMk id="3" creationId="{F839D26B-C132-4362-B980-5BFB50A8464B}"/>
          </ac:spMkLst>
        </pc:spChg>
        <pc:spChg chg="mod">
          <ac:chgData name="Academy3s@outlook.com" userId="bd38e09d1e31bb74" providerId="LiveId" clId="{718B81E9-E9F2-4D14-B5C4-8C5C8F474E90}" dt="2023-03-12T06:47:34.049" v="1"/>
          <ac:spMkLst>
            <pc:docMk/>
            <pc:sldMk cId="2918221884" sldId="321"/>
            <ac:spMk id="4" creationId="{51436423-2D8C-473C-B722-202A7EBE0ED7}"/>
          </ac:spMkLst>
        </pc:spChg>
        <pc:spChg chg="add mod">
          <ac:chgData name="Academy3s@outlook.com" userId="bd38e09d1e31bb74" providerId="LiveId" clId="{718B81E9-E9F2-4D14-B5C4-8C5C8F474E90}" dt="2023-03-12T06:53:16.873" v="297" actId="14100"/>
          <ac:spMkLst>
            <pc:docMk/>
            <pc:sldMk cId="2918221884" sldId="321"/>
            <ac:spMk id="5" creationId="{258F8A4B-BCA4-E081-8796-EC9161ED526F}"/>
          </ac:spMkLst>
        </pc:spChg>
        <pc:spChg chg="add mod">
          <ac:chgData name="Academy3s@outlook.com" userId="bd38e09d1e31bb74" providerId="LiveId" clId="{718B81E9-E9F2-4D14-B5C4-8C5C8F474E90}" dt="2023-03-12T06:53:49.430" v="343" actId="1036"/>
          <ac:spMkLst>
            <pc:docMk/>
            <pc:sldMk cId="2918221884" sldId="321"/>
            <ac:spMk id="6" creationId="{7AC0B179-9D3D-187D-A855-A45C01FB2A8D}"/>
          </ac:spMkLst>
        </pc:spChg>
      </pc:sldChg>
      <pc:sldChg chg="addSp delSp modSp del mod">
        <pc:chgData name="Academy3s@outlook.com" userId="bd38e09d1e31bb74" providerId="LiveId" clId="{718B81E9-E9F2-4D14-B5C4-8C5C8F474E90}" dt="2023-03-12T06:54:05.515" v="344" actId="47"/>
        <pc:sldMkLst>
          <pc:docMk/>
          <pc:sldMk cId="2085897777" sldId="322"/>
        </pc:sldMkLst>
        <pc:spChg chg="mod">
          <ac:chgData name="Academy3s@outlook.com" userId="bd38e09d1e31bb74" providerId="LiveId" clId="{718B81E9-E9F2-4D14-B5C4-8C5C8F474E90}" dt="2023-03-12T06:47:34.049" v="1"/>
          <ac:spMkLst>
            <pc:docMk/>
            <pc:sldMk cId="2085897777" sldId="322"/>
            <ac:spMk id="2" creationId="{9ACD943A-D9A5-46A4-9BC9-E4DA4613470C}"/>
          </ac:spMkLst>
        </pc:spChg>
        <pc:spChg chg="del mod">
          <ac:chgData name="Academy3s@outlook.com" userId="bd38e09d1e31bb74" providerId="LiveId" clId="{718B81E9-E9F2-4D14-B5C4-8C5C8F474E90}" dt="2023-03-12T06:53:30.382" v="299" actId="21"/>
          <ac:spMkLst>
            <pc:docMk/>
            <pc:sldMk cId="2085897777" sldId="322"/>
            <ac:spMk id="3" creationId="{6A14BD79-7184-4F44-B074-A973DDDDD903}"/>
          </ac:spMkLst>
        </pc:spChg>
        <pc:spChg chg="mod">
          <ac:chgData name="Academy3s@outlook.com" userId="bd38e09d1e31bb74" providerId="LiveId" clId="{718B81E9-E9F2-4D14-B5C4-8C5C8F474E90}" dt="2023-03-12T06:47:34.049" v="1"/>
          <ac:spMkLst>
            <pc:docMk/>
            <pc:sldMk cId="2085897777" sldId="322"/>
            <ac:spMk id="4" creationId="{9FA1465F-28CB-46F9-AE9A-36F9F9342B78}"/>
          </ac:spMkLst>
        </pc:spChg>
        <pc:spChg chg="add mod">
          <ac:chgData name="Academy3s@outlook.com" userId="bd38e09d1e31bb74" providerId="LiveId" clId="{718B81E9-E9F2-4D14-B5C4-8C5C8F474E90}" dt="2023-03-12T06:53:30.382" v="299" actId="21"/>
          <ac:spMkLst>
            <pc:docMk/>
            <pc:sldMk cId="2085897777" sldId="322"/>
            <ac:spMk id="6" creationId="{0BCDFBA6-FB61-9DE6-1EDB-F9CABB9CF9DB}"/>
          </ac:spMkLst>
        </pc:spChg>
      </pc:sldChg>
      <pc:sldChg chg="addSp delSp modSp del mod">
        <pc:chgData name="Academy3s@outlook.com" userId="bd38e09d1e31bb74" providerId="LiveId" clId="{718B81E9-E9F2-4D14-B5C4-8C5C8F474E90}" dt="2023-03-12T06:53:23.687" v="298" actId="47"/>
        <pc:sldMkLst>
          <pc:docMk/>
          <pc:sldMk cId="3695085031" sldId="323"/>
        </pc:sldMkLst>
        <pc:spChg chg="mod">
          <ac:chgData name="Academy3s@outlook.com" userId="bd38e09d1e31bb74" providerId="LiveId" clId="{718B81E9-E9F2-4D14-B5C4-8C5C8F474E90}" dt="2023-03-12T06:47:34.049" v="1"/>
          <ac:spMkLst>
            <pc:docMk/>
            <pc:sldMk cId="3695085031" sldId="323"/>
            <ac:spMk id="2" creationId="{69E305D8-F298-4E7C-BA94-1ECF2B39E2B3}"/>
          </ac:spMkLst>
        </pc:spChg>
        <pc:spChg chg="del mod">
          <ac:chgData name="Academy3s@outlook.com" userId="bd38e09d1e31bb74" providerId="LiveId" clId="{718B81E9-E9F2-4D14-B5C4-8C5C8F474E90}" dt="2023-03-12T06:52:31.780" v="275" actId="21"/>
          <ac:spMkLst>
            <pc:docMk/>
            <pc:sldMk cId="3695085031" sldId="323"/>
            <ac:spMk id="3" creationId="{245CD3F8-62F8-426F-A45F-DE8D13EA55E7}"/>
          </ac:spMkLst>
        </pc:spChg>
        <pc:spChg chg="mod">
          <ac:chgData name="Academy3s@outlook.com" userId="bd38e09d1e31bb74" providerId="LiveId" clId="{718B81E9-E9F2-4D14-B5C4-8C5C8F474E90}" dt="2023-03-12T06:47:34.049" v="1"/>
          <ac:spMkLst>
            <pc:docMk/>
            <pc:sldMk cId="3695085031" sldId="323"/>
            <ac:spMk id="4" creationId="{AB2BB9B6-9863-4C69-9D48-EDDBF4C4B322}"/>
          </ac:spMkLst>
        </pc:spChg>
        <pc:spChg chg="add mod">
          <ac:chgData name="Academy3s@outlook.com" userId="bd38e09d1e31bb74" providerId="LiveId" clId="{718B81E9-E9F2-4D14-B5C4-8C5C8F474E90}" dt="2023-03-12T06:52:31.780" v="275" actId="21"/>
          <ac:spMkLst>
            <pc:docMk/>
            <pc:sldMk cId="3695085031" sldId="323"/>
            <ac:spMk id="6" creationId="{91EB340D-D8B8-849A-8504-698C37A50C6E}"/>
          </ac:spMkLst>
        </pc:spChg>
      </pc:sldChg>
      <pc:sldChg chg="modSp mod">
        <pc:chgData name="Academy3s@outlook.com" userId="bd38e09d1e31bb74" providerId="LiveId" clId="{718B81E9-E9F2-4D14-B5C4-8C5C8F474E90}" dt="2023-03-12T06:54:26.471" v="363" actId="14100"/>
        <pc:sldMkLst>
          <pc:docMk/>
          <pc:sldMk cId="1368847303" sldId="324"/>
        </pc:sldMkLst>
        <pc:spChg chg="mod">
          <ac:chgData name="Academy3s@outlook.com" userId="bd38e09d1e31bb74" providerId="LiveId" clId="{718B81E9-E9F2-4D14-B5C4-8C5C8F474E90}" dt="2023-03-12T06:54:11.769" v="360" actId="1037"/>
          <ac:spMkLst>
            <pc:docMk/>
            <pc:sldMk cId="1368847303" sldId="324"/>
            <ac:spMk id="2" creationId="{3F4077F2-62C6-4469-8CE4-F19109B5E058}"/>
          </ac:spMkLst>
        </pc:spChg>
        <pc:spChg chg="mod">
          <ac:chgData name="Academy3s@outlook.com" userId="bd38e09d1e31bb74" providerId="LiveId" clId="{718B81E9-E9F2-4D14-B5C4-8C5C8F474E90}" dt="2023-03-12T06:54:26.471" v="363" actId="14100"/>
          <ac:spMkLst>
            <pc:docMk/>
            <pc:sldMk cId="1368847303" sldId="324"/>
            <ac:spMk id="3" creationId="{DEFB2E96-C083-40E7-8EAE-D1788E5B3941}"/>
          </ac:spMkLst>
        </pc:spChg>
        <pc:spChg chg="mod">
          <ac:chgData name="Academy3s@outlook.com" userId="bd38e09d1e31bb74" providerId="LiveId" clId="{718B81E9-E9F2-4D14-B5C4-8C5C8F474E90}" dt="2023-03-12T06:47:34.049" v="1"/>
          <ac:spMkLst>
            <pc:docMk/>
            <pc:sldMk cId="1368847303" sldId="324"/>
            <ac:spMk id="4" creationId="{79CF643E-6E57-4811-BA75-C3FEF7ACC5D9}"/>
          </ac:spMkLst>
        </pc:spChg>
      </pc:sldChg>
      <pc:sldChg chg="addSp modSp mod">
        <pc:chgData name="Academy3s@outlook.com" userId="bd38e09d1e31bb74" providerId="LiveId" clId="{718B81E9-E9F2-4D14-B5C4-8C5C8F474E90}" dt="2023-03-12T06:56:55.212" v="539" actId="1036"/>
        <pc:sldMkLst>
          <pc:docMk/>
          <pc:sldMk cId="489181805" sldId="325"/>
        </pc:sldMkLst>
        <pc:spChg chg="mod">
          <ac:chgData name="Academy3s@outlook.com" userId="bd38e09d1e31bb74" providerId="LiveId" clId="{718B81E9-E9F2-4D14-B5C4-8C5C8F474E90}" dt="2023-03-12T06:54:59.189" v="379" actId="1037"/>
          <ac:spMkLst>
            <pc:docMk/>
            <pc:sldMk cId="489181805" sldId="325"/>
            <ac:spMk id="2" creationId="{686428E9-0F4C-4B79-BE2A-AC0B05D2364C}"/>
          </ac:spMkLst>
        </pc:spChg>
        <pc:spChg chg="mod">
          <ac:chgData name="Academy3s@outlook.com" userId="bd38e09d1e31bb74" providerId="LiveId" clId="{718B81E9-E9F2-4D14-B5C4-8C5C8F474E90}" dt="2023-03-12T06:55:11.187" v="407" actId="14100"/>
          <ac:spMkLst>
            <pc:docMk/>
            <pc:sldMk cId="489181805" sldId="325"/>
            <ac:spMk id="3" creationId="{530865F0-BB2C-4E92-9057-15F93D7C7E2E}"/>
          </ac:spMkLst>
        </pc:spChg>
        <pc:spChg chg="mod">
          <ac:chgData name="Academy3s@outlook.com" userId="bd38e09d1e31bb74" providerId="LiveId" clId="{718B81E9-E9F2-4D14-B5C4-8C5C8F474E90}" dt="2023-03-12T06:47:34.049" v="1"/>
          <ac:spMkLst>
            <pc:docMk/>
            <pc:sldMk cId="489181805" sldId="325"/>
            <ac:spMk id="4" creationId="{452493CC-3E44-44AC-914C-E3394D9B05AD}"/>
          </ac:spMkLst>
        </pc:spChg>
        <pc:spChg chg="add mod">
          <ac:chgData name="Academy3s@outlook.com" userId="bd38e09d1e31bb74" providerId="LiveId" clId="{718B81E9-E9F2-4D14-B5C4-8C5C8F474E90}" dt="2023-03-12T06:56:55.212" v="539" actId="1036"/>
          <ac:spMkLst>
            <pc:docMk/>
            <pc:sldMk cId="489181805" sldId="325"/>
            <ac:spMk id="5" creationId="{505DA5A7-A6C9-2EC9-563F-5B5533C41577}"/>
          </ac:spMkLst>
        </pc:spChg>
        <pc:spChg chg="add mod">
          <ac:chgData name="Academy3s@outlook.com" userId="bd38e09d1e31bb74" providerId="LiveId" clId="{718B81E9-E9F2-4D14-B5C4-8C5C8F474E90}" dt="2023-03-12T06:56:52.803" v="536" actId="1036"/>
          <ac:spMkLst>
            <pc:docMk/>
            <pc:sldMk cId="489181805" sldId="325"/>
            <ac:spMk id="6" creationId="{F50E153E-577D-C7DB-1CE0-78614496E4CF}"/>
          </ac:spMkLst>
        </pc:spChg>
        <pc:spChg chg="add mod">
          <ac:chgData name="Academy3s@outlook.com" userId="bd38e09d1e31bb74" providerId="LiveId" clId="{718B81E9-E9F2-4D14-B5C4-8C5C8F474E90}" dt="2023-03-12T06:56:50.383" v="532" actId="1036"/>
          <ac:spMkLst>
            <pc:docMk/>
            <pc:sldMk cId="489181805" sldId="325"/>
            <ac:spMk id="7" creationId="{438EE5AA-5E61-D99F-FD9B-9714096FA24A}"/>
          </ac:spMkLst>
        </pc:spChg>
        <pc:spChg chg="add mod">
          <ac:chgData name="Academy3s@outlook.com" userId="bd38e09d1e31bb74" providerId="LiveId" clId="{718B81E9-E9F2-4D14-B5C4-8C5C8F474E90}" dt="2023-03-12T06:56:45.833" v="526" actId="1036"/>
          <ac:spMkLst>
            <pc:docMk/>
            <pc:sldMk cId="489181805" sldId="325"/>
            <ac:spMk id="8" creationId="{F2F815AC-D7AD-3A4C-AE2D-E1BB88B235BC}"/>
          </ac:spMkLst>
        </pc:spChg>
      </pc:sldChg>
      <pc:sldChg chg="addSp delSp modSp del mod">
        <pc:chgData name="Academy3s@outlook.com" userId="bd38e09d1e31bb74" providerId="LiveId" clId="{718B81E9-E9F2-4D14-B5C4-8C5C8F474E90}" dt="2023-03-12T06:55:54.267" v="440" actId="47"/>
        <pc:sldMkLst>
          <pc:docMk/>
          <pc:sldMk cId="3787901854" sldId="326"/>
        </pc:sldMkLst>
        <pc:spChg chg="del mod">
          <ac:chgData name="Academy3s@outlook.com" userId="bd38e09d1e31bb74" providerId="LiveId" clId="{718B81E9-E9F2-4D14-B5C4-8C5C8F474E90}" dt="2023-03-12T06:55:17.916" v="408" actId="21"/>
          <ac:spMkLst>
            <pc:docMk/>
            <pc:sldMk cId="3787901854" sldId="326"/>
            <ac:spMk id="2" creationId="{4A229A43-F689-443D-A7E7-E5B1FA80B39A}"/>
          </ac:spMkLst>
        </pc:spChg>
        <pc:spChg chg="del mod">
          <ac:chgData name="Academy3s@outlook.com" userId="bd38e09d1e31bb74" providerId="LiveId" clId="{718B81E9-E9F2-4D14-B5C4-8C5C8F474E90}" dt="2023-03-12T06:55:38.831" v="426" actId="21"/>
          <ac:spMkLst>
            <pc:docMk/>
            <pc:sldMk cId="3787901854" sldId="326"/>
            <ac:spMk id="3" creationId="{AA06607D-2EBA-4EED-8E98-08207B637923}"/>
          </ac:spMkLst>
        </pc:spChg>
        <pc:spChg chg="mod">
          <ac:chgData name="Academy3s@outlook.com" userId="bd38e09d1e31bb74" providerId="LiveId" clId="{718B81E9-E9F2-4D14-B5C4-8C5C8F474E90}" dt="2023-03-12T06:47:34.049" v="1"/>
          <ac:spMkLst>
            <pc:docMk/>
            <pc:sldMk cId="3787901854" sldId="326"/>
            <ac:spMk id="4" creationId="{3552E8A1-0126-4B01-851D-26E5A9E93AE4}"/>
          </ac:spMkLst>
        </pc:spChg>
        <pc:spChg chg="add mod">
          <ac:chgData name="Academy3s@outlook.com" userId="bd38e09d1e31bb74" providerId="LiveId" clId="{718B81E9-E9F2-4D14-B5C4-8C5C8F474E90}" dt="2023-03-12T06:55:17.916" v="408" actId="21"/>
          <ac:spMkLst>
            <pc:docMk/>
            <pc:sldMk cId="3787901854" sldId="326"/>
            <ac:spMk id="6" creationId="{328FE510-9ADE-3EF1-E0B0-272B58C42767}"/>
          </ac:spMkLst>
        </pc:spChg>
        <pc:spChg chg="add mod">
          <ac:chgData name="Academy3s@outlook.com" userId="bd38e09d1e31bb74" providerId="LiveId" clId="{718B81E9-E9F2-4D14-B5C4-8C5C8F474E90}" dt="2023-03-12T06:55:38.831" v="426" actId="21"/>
          <ac:spMkLst>
            <pc:docMk/>
            <pc:sldMk cId="3787901854" sldId="326"/>
            <ac:spMk id="8" creationId="{8A6A4916-AE79-4C21-2CAA-C743D8A84EB5}"/>
          </ac:spMkLst>
        </pc:spChg>
      </pc:sldChg>
      <pc:sldChg chg="addSp delSp modSp del mod">
        <pc:chgData name="Academy3s@outlook.com" userId="bd38e09d1e31bb74" providerId="LiveId" clId="{718B81E9-E9F2-4D14-B5C4-8C5C8F474E90}" dt="2023-03-12T06:56:58.686" v="540" actId="47"/>
        <pc:sldMkLst>
          <pc:docMk/>
          <pc:sldMk cId="2326817485" sldId="327"/>
        </pc:sldMkLst>
        <pc:spChg chg="del mod">
          <ac:chgData name="Academy3s@outlook.com" userId="bd38e09d1e31bb74" providerId="LiveId" clId="{718B81E9-E9F2-4D14-B5C4-8C5C8F474E90}" dt="2023-03-12T06:56:01.882" v="441" actId="21"/>
          <ac:spMkLst>
            <pc:docMk/>
            <pc:sldMk cId="2326817485" sldId="327"/>
            <ac:spMk id="2" creationId="{25B15C52-CF21-4C07-A875-6C221DB95257}"/>
          </ac:spMkLst>
        </pc:spChg>
        <pc:spChg chg="del mod">
          <ac:chgData name="Academy3s@outlook.com" userId="bd38e09d1e31bb74" providerId="LiveId" clId="{718B81E9-E9F2-4D14-B5C4-8C5C8F474E90}" dt="2023-03-12T06:56:19.650" v="487" actId="21"/>
          <ac:spMkLst>
            <pc:docMk/>
            <pc:sldMk cId="2326817485" sldId="327"/>
            <ac:spMk id="3" creationId="{EF351C1A-B79C-4C65-8759-8D77CFA7457C}"/>
          </ac:spMkLst>
        </pc:spChg>
        <pc:spChg chg="mod">
          <ac:chgData name="Academy3s@outlook.com" userId="bd38e09d1e31bb74" providerId="LiveId" clId="{718B81E9-E9F2-4D14-B5C4-8C5C8F474E90}" dt="2023-03-12T06:47:34.049" v="1"/>
          <ac:spMkLst>
            <pc:docMk/>
            <pc:sldMk cId="2326817485" sldId="327"/>
            <ac:spMk id="4" creationId="{363D16C7-9D05-409A-957D-BF36AACA62FE}"/>
          </ac:spMkLst>
        </pc:spChg>
        <pc:spChg chg="add mod">
          <ac:chgData name="Academy3s@outlook.com" userId="bd38e09d1e31bb74" providerId="LiveId" clId="{718B81E9-E9F2-4D14-B5C4-8C5C8F474E90}" dt="2023-03-12T06:56:01.882" v="441" actId="21"/>
          <ac:spMkLst>
            <pc:docMk/>
            <pc:sldMk cId="2326817485" sldId="327"/>
            <ac:spMk id="6" creationId="{4EC4B08C-0A30-D2FD-1CAE-1EBB7FB0797B}"/>
          </ac:spMkLst>
        </pc:spChg>
        <pc:spChg chg="add mod">
          <ac:chgData name="Academy3s@outlook.com" userId="bd38e09d1e31bb74" providerId="LiveId" clId="{718B81E9-E9F2-4D14-B5C4-8C5C8F474E90}" dt="2023-03-12T06:56:19.650" v="487" actId="21"/>
          <ac:spMkLst>
            <pc:docMk/>
            <pc:sldMk cId="2326817485" sldId="327"/>
            <ac:spMk id="8" creationId="{A4689772-EBCA-EDF1-E45C-C9EAF76C5919}"/>
          </ac:spMkLst>
        </pc:spChg>
      </pc:sldChg>
      <pc:sldChg chg="addSp modSp mod">
        <pc:chgData name="Academy3s@outlook.com" userId="bd38e09d1e31bb74" providerId="LiveId" clId="{718B81E9-E9F2-4D14-B5C4-8C5C8F474E90}" dt="2023-03-12T06:57:59.159" v="631" actId="27636"/>
        <pc:sldMkLst>
          <pc:docMk/>
          <pc:sldMk cId="3748018931" sldId="328"/>
        </pc:sldMkLst>
        <pc:spChg chg="mod">
          <ac:chgData name="Academy3s@outlook.com" userId="bd38e09d1e31bb74" providerId="LiveId" clId="{718B81E9-E9F2-4D14-B5C4-8C5C8F474E90}" dt="2023-03-12T06:57:07.813" v="557" actId="14100"/>
          <ac:spMkLst>
            <pc:docMk/>
            <pc:sldMk cId="3748018931" sldId="328"/>
            <ac:spMk id="2" creationId="{B84EB5EE-2876-4FD3-BF4C-2DDB391C5E28}"/>
          </ac:spMkLst>
        </pc:spChg>
        <pc:spChg chg="mod">
          <ac:chgData name="Academy3s@outlook.com" userId="bd38e09d1e31bb74" providerId="LiveId" clId="{718B81E9-E9F2-4D14-B5C4-8C5C8F474E90}" dt="2023-03-12T06:57:22.057" v="587" actId="14100"/>
          <ac:spMkLst>
            <pc:docMk/>
            <pc:sldMk cId="3748018931" sldId="328"/>
            <ac:spMk id="3" creationId="{19ABEF3E-7895-44C3-8F90-ECB8D790A441}"/>
          </ac:spMkLst>
        </pc:spChg>
        <pc:spChg chg="mod">
          <ac:chgData name="Academy3s@outlook.com" userId="bd38e09d1e31bb74" providerId="LiveId" clId="{718B81E9-E9F2-4D14-B5C4-8C5C8F474E90}" dt="2023-03-12T06:47:34.049" v="1"/>
          <ac:spMkLst>
            <pc:docMk/>
            <pc:sldMk cId="3748018931" sldId="328"/>
            <ac:spMk id="4" creationId="{0A0A6D5E-4D4E-437C-A13F-23FE22DA7404}"/>
          </ac:spMkLst>
        </pc:spChg>
        <pc:spChg chg="add mod">
          <ac:chgData name="Academy3s@outlook.com" userId="bd38e09d1e31bb74" providerId="LiveId" clId="{718B81E9-E9F2-4D14-B5C4-8C5C8F474E90}" dt="2023-03-12T06:57:40.950" v="624" actId="14100"/>
          <ac:spMkLst>
            <pc:docMk/>
            <pc:sldMk cId="3748018931" sldId="328"/>
            <ac:spMk id="5" creationId="{60A7D3C0-8DDD-E192-2A29-CD1D97BEF741}"/>
          </ac:spMkLst>
        </pc:spChg>
        <pc:spChg chg="add mod">
          <ac:chgData name="Academy3s@outlook.com" userId="bd38e09d1e31bb74" providerId="LiveId" clId="{718B81E9-E9F2-4D14-B5C4-8C5C8F474E90}" dt="2023-03-12T06:57:59.159" v="631" actId="27636"/>
          <ac:spMkLst>
            <pc:docMk/>
            <pc:sldMk cId="3748018931" sldId="328"/>
            <ac:spMk id="6" creationId="{06CAC3A2-C2FD-43D4-7091-08C4CD3CE8A3}"/>
          </ac:spMkLst>
        </pc:spChg>
      </pc:sldChg>
      <pc:sldChg chg="addSp delSp modSp del mod">
        <pc:chgData name="Academy3s@outlook.com" userId="bd38e09d1e31bb74" providerId="LiveId" clId="{718B81E9-E9F2-4D14-B5C4-8C5C8F474E90}" dt="2023-03-12T06:58:06.850" v="632" actId="47"/>
        <pc:sldMkLst>
          <pc:docMk/>
          <pc:sldMk cId="500676141" sldId="329"/>
        </pc:sldMkLst>
        <pc:spChg chg="del mod">
          <ac:chgData name="Academy3s@outlook.com" userId="bd38e09d1e31bb74" providerId="LiveId" clId="{718B81E9-E9F2-4D14-B5C4-8C5C8F474E90}" dt="2023-03-12T06:57:29.588" v="588" actId="21"/>
          <ac:spMkLst>
            <pc:docMk/>
            <pc:sldMk cId="500676141" sldId="329"/>
            <ac:spMk id="2" creationId="{A4EA0D65-678A-4817-BFBB-C22788CC1BF0}"/>
          </ac:spMkLst>
        </pc:spChg>
        <pc:spChg chg="del mod">
          <ac:chgData name="Academy3s@outlook.com" userId="bd38e09d1e31bb74" providerId="LiveId" clId="{718B81E9-E9F2-4D14-B5C4-8C5C8F474E90}" dt="2023-03-12T06:57:46.081" v="625" actId="21"/>
          <ac:spMkLst>
            <pc:docMk/>
            <pc:sldMk cId="500676141" sldId="329"/>
            <ac:spMk id="3" creationId="{E585BD6E-69B7-4C83-8635-0E12B1C06076}"/>
          </ac:spMkLst>
        </pc:spChg>
        <pc:spChg chg="mod">
          <ac:chgData name="Academy3s@outlook.com" userId="bd38e09d1e31bb74" providerId="LiveId" clId="{718B81E9-E9F2-4D14-B5C4-8C5C8F474E90}" dt="2023-03-12T06:47:34.049" v="1"/>
          <ac:spMkLst>
            <pc:docMk/>
            <pc:sldMk cId="500676141" sldId="329"/>
            <ac:spMk id="4" creationId="{8C9CF634-FF0A-41D8-A6F5-54BDEFE2E4EB}"/>
          </ac:spMkLst>
        </pc:spChg>
        <pc:spChg chg="add mod">
          <ac:chgData name="Academy3s@outlook.com" userId="bd38e09d1e31bb74" providerId="LiveId" clId="{718B81E9-E9F2-4D14-B5C4-8C5C8F474E90}" dt="2023-03-12T06:57:29.588" v="588" actId="21"/>
          <ac:spMkLst>
            <pc:docMk/>
            <pc:sldMk cId="500676141" sldId="329"/>
            <ac:spMk id="6" creationId="{33068A46-9176-4F8C-5D39-BFC5BD4B40EF}"/>
          </ac:spMkLst>
        </pc:spChg>
        <pc:spChg chg="add mod">
          <ac:chgData name="Academy3s@outlook.com" userId="bd38e09d1e31bb74" providerId="LiveId" clId="{718B81E9-E9F2-4D14-B5C4-8C5C8F474E90}" dt="2023-03-12T06:57:46.081" v="625" actId="21"/>
          <ac:spMkLst>
            <pc:docMk/>
            <pc:sldMk cId="500676141" sldId="329"/>
            <ac:spMk id="8" creationId="{53E17599-0857-5A50-4A5E-1D16E8DDC62B}"/>
          </ac:spMkLst>
        </pc:spChg>
      </pc:sldChg>
      <pc:sldChg chg="addSp modSp mod">
        <pc:chgData name="Academy3s@outlook.com" userId="bd38e09d1e31bb74" providerId="LiveId" clId="{718B81E9-E9F2-4D14-B5C4-8C5C8F474E90}" dt="2023-03-12T06:59:14.332" v="761" actId="14100"/>
        <pc:sldMkLst>
          <pc:docMk/>
          <pc:sldMk cId="3581217461" sldId="330"/>
        </pc:sldMkLst>
        <pc:spChg chg="mod">
          <ac:chgData name="Academy3s@outlook.com" userId="bd38e09d1e31bb74" providerId="LiveId" clId="{718B81E9-E9F2-4D14-B5C4-8C5C8F474E90}" dt="2023-03-12T06:58:13.352" v="648" actId="1037"/>
          <ac:spMkLst>
            <pc:docMk/>
            <pc:sldMk cId="3581217461" sldId="330"/>
            <ac:spMk id="2" creationId="{A2229EA3-28D8-4549-A0D5-FACBFE92EB4D}"/>
          </ac:spMkLst>
        </pc:spChg>
        <pc:spChg chg="mod">
          <ac:chgData name="Academy3s@outlook.com" userId="bd38e09d1e31bb74" providerId="LiveId" clId="{718B81E9-E9F2-4D14-B5C4-8C5C8F474E90}" dt="2023-03-12T06:58:28.848" v="678" actId="14100"/>
          <ac:spMkLst>
            <pc:docMk/>
            <pc:sldMk cId="3581217461" sldId="330"/>
            <ac:spMk id="3" creationId="{E4BD7DDF-BC29-4E84-9451-3A8381D8DD2F}"/>
          </ac:spMkLst>
        </pc:spChg>
        <pc:spChg chg="mod">
          <ac:chgData name="Academy3s@outlook.com" userId="bd38e09d1e31bb74" providerId="LiveId" clId="{718B81E9-E9F2-4D14-B5C4-8C5C8F474E90}" dt="2023-03-12T06:47:34.049" v="1"/>
          <ac:spMkLst>
            <pc:docMk/>
            <pc:sldMk cId="3581217461" sldId="330"/>
            <ac:spMk id="4" creationId="{5F60AB5D-5B05-4460-AF8D-2762853DEB8C}"/>
          </ac:spMkLst>
        </pc:spChg>
        <pc:spChg chg="add mod">
          <ac:chgData name="Academy3s@outlook.com" userId="bd38e09d1e31bb74" providerId="LiveId" clId="{718B81E9-E9F2-4D14-B5C4-8C5C8F474E90}" dt="2023-03-12T06:58:46.430" v="725" actId="1037"/>
          <ac:spMkLst>
            <pc:docMk/>
            <pc:sldMk cId="3581217461" sldId="330"/>
            <ac:spMk id="5" creationId="{567EAA23-5D6F-FCD2-65B9-84CD631C9715}"/>
          </ac:spMkLst>
        </pc:spChg>
        <pc:spChg chg="add mod">
          <ac:chgData name="Academy3s@outlook.com" userId="bd38e09d1e31bb74" providerId="LiveId" clId="{718B81E9-E9F2-4D14-B5C4-8C5C8F474E90}" dt="2023-03-12T06:59:14.332" v="761" actId="14100"/>
          <ac:spMkLst>
            <pc:docMk/>
            <pc:sldMk cId="3581217461" sldId="330"/>
            <ac:spMk id="6" creationId="{C1CC6E6F-CA38-B541-FB70-01CC0EB45208}"/>
          </ac:spMkLst>
        </pc:spChg>
      </pc:sldChg>
      <pc:sldChg chg="addSp delSp modSp del mod">
        <pc:chgData name="Academy3s@outlook.com" userId="bd38e09d1e31bb74" providerId="LiveId" clId="{718B81E9-E9F2-4D14-B5C4-8C5C8F474E90}" dt="2023-03-12T06:59:17.473" v="762" actId="47"/>
        <pc:sldMkLst>
          <pc:docMk/>
          <pc:sldMk cId="541568829" sldId="331"/>
        </pc:sldMkLst>
        <pc:spChg chg="del mod">
          <ac:chgData name="Academy3s@outlook.com" userId="bd38e09d1e31bb74" providerId="LiveId" clId="{718B81E9-E9F2-4D14-B5C4-8C5C8F474E90}" dt="2023-03-12T06:58:36.455" v="679" actId="21"/>
          <ac:spMkLst>
            <pc:docMk/>
            <pc:sldMk cId="541568829" sldId="331"/>
            <ac:spMk id="2" creationId="{D3664FC9-F97D-4279-B72A-E1C67EF0892E}"/>
          </ac:spMkLst>
        </pc:spChg>
        <pc:spChg chg="del mod">
          <ac:chgData name="Academy3s@outlook.com" userId="bd38e09d1e31bb74" providerId="LiveId" clId="{718B81E9-E9F2-4D14-B5C4-8C5C8F474E90}" dt="2023-03-12T06:58:57.200" v="726" actId="21"/>
          <ac:spMkLst>
            <pc:docMk/>
            <pc:sldMk cId="541568829" sldId="331"/>
            <ac:spMk id="3" creationId="{4F67C360-248B-4E45-8D4B-846FAD6183C3}"/>
          </ac:spMkLst>
        </pc:spChg>
        <pc:spChg chg="mod">
          <ac:chgData name="Academy3s@outlook.com" userId="bd38e09d1e31bb74" providerId="LiveId" clId="{718B81E9-E9F2-4D14-B5C4-8C5C8F474E90}" dt="2023-03-12T06:47:34.049" v="1"/>
          <ac:spMkLst>
            <pc:docMk/>
            <pc:sldMk cId="541568829" sldId="331"/>
            <ac:spMk id="4" creationId="{1AB9756D-0609-4F4D-BBBF-99F9B99859FA}"/>
          </ac:spMkLst>
        </pc:spChg>
        <pc:spChg chg="add mod">
          <ac:chgData name="Academy3s@outlook.com" userId="bd38e09d1e31bb74" providerId="LiveId" clId="{718B81E9-E9F2-4D14-B5C4-8C5C8F474E90}" dt="2023-03-12T06:58:36.455" v="679" actId="21"/>
          <ac:spMkLst>
            <pc:docMk/>
            <pc:sldMk cId="541568829" sldId="331"/>
            <ac:spMk id="6" creationId="{3596B4B0-A718-C9AD-1271-80DA62E62D4A}"/>
          </ac:spMkLst>
        </pc:spChg>
        <pc:spChg chg="add mod">
          <ac:chgData name="Academy3s@outlook.com" userId="bd38e09d1e31bb74" providerId="LiveId" clId="{718B81E9-E9F2-4D14-B5C4-8C5C8F474E90}" dt="2023-03-12T06:58:57.200" v="726" actId="21"/>
          <ac:spMkLst>
            <pc:docMk/>
            <pc:sldMk cId="541568829" sldId="331"/>
            <ac:spMk id="8" creationId="{11574F9B-9CA2-FB39-3A0D-5A9235119E7A}"/>
          </ac:spMkLst>
        </pc:spChg>
      </pc:sldChg>
      <pc:sldChg chg="modSp mod">
        <pc:chgData name="Academy3s@outlook.com" userId="bd38e09d1e31bb74" providerId="LiveId" clId="{718B81E9-E9F2-4D14-B5C4-8C5C8F474E90}" dt="2023-03-12T06:59:41.352" v="805" actId="14100"/>
        <pc:sldMkLst>
          <pc:docMk/>
          <pc:sldMk cId="880522768" sldId="332"/>
        </pc:sldMkLst>
        <pc:spChg chg="mod">
          <ac:chgData name="Academy3s@outlook.com" userId="bd38e09d1e31bb74" providerId="LiveId" clId="{718B81E9-E9F2-4D14-B5C4-8C5C8F474E90}" dt="2023-03-12T06:59:30.630" v="777" actId="1037"/>
          <ac:spMkLst>
            <pc:docMk/>
            <pc:sldMk cId="880522768" sldId="332"/>
            <ac:spMk id="2" creationId="{EAF17826-8F87-427F-A476-26157B609E93}"/>
          </ac:spMkLst>
        </pc:spChg>
        <pc:spChg chg="mod">
          <ac:chgData name="Academy3s@outlook.com" userId="bd38e09d1e31bb74" providerId="LiveId" clId="{718B81E9-E9F2-4D14-B5C4-8C5C8F474E90}" dt="2023-03-12T06:59:41.352" v="805" actId="14100"/>
          <ac:spMkLst>
            <pc:docMk/>
            <pc:sldMk cId="880522768" sldId="332"/>
            <ac:spMk id="3" creationId="{47CE7773-3BF0-46AE-A2AA-DBCC2BC7BD52}"/>
          </ac:spMkLst>
        </pc:spChg>
        <pc:spChg chg="mod">
          <ac:chgData name="Academy3s@outlook.com" userId="bd38e09d1e31bb74" providerId="LiveId" clId="{718B81E9-E9F2-4D14-B5C4-8C5C8F474E90}" dt="2023-03-12T06:47:34.049" v="1"/>
          <ac:spMkLst>
            <pc:docMk/>
            <pc:sldMk cId="880522768" sldId="332"/>
            <ac:spMk id="4" creationId="{8CF22902-71E1-413A-9714-0EFB328F8A38}"/>
          </ac:spMkLst>
        </pc:spChg>
      </pc:sldChg>
      <pc:sldChg chg="addSp modSp mod">
        <pc:chgData name="Academy3s@outlook.com" userId="bd38e09d1e31bb74" providerId="LiveId" clId="{718B81E9-E9F2-4D14-B5C4-8C5C8F474E90}" dt="2023-03-12T07:01:26.632" v="895" actId="1035"/>
        <pc:sldMkLst>
          <pc:docMk/>
          <pc:sldMk cId="3998165302" sldId="333"/>
        </pc:sldMkLst>
        <pc:spChg chg="mod">
          <ac:chgData name="Academy3s@outlook.com" userId="bd38e09d1e31bb74" providerId="LiveId" clId="{718B81E9-E9F2-4D14-B5C4-8C5C8F474E90}" dt="2023-03-12T06:59:52.950" v="821" actId="1037"/>
          <ac:spMkLst>
            <pc:docMk/>
            <pc:sldMk cId="3998165302" sldId="333"/>
            <ac:spMk id="2" creationId="{18F97958-F15B-4417-B588-558DD984779B}"/>
          </ac:spMkLst>
        </pc:spChg>
        <pc:spChg chg="mod">
          <ac:chgData name="Academy3s@outlook.com" userId="bd38e09d1e31bb74" providerId="LiveId" clId="{718B81E9-E9F2-4D14-B5C4-8C5C8F474E90}" dt="2023-03-12T07:01:11.209" v="889" actId="255"/>
          <ac:spMkLst>
            <pc:docMk/>
            <pc:sldMk cId="3998165302" sldId="333"/>
            <ac:spMk id="3" creationId="{65EF73E4-3A55-4B42-AFB4-F6364EFA126D}"/>
          </ac:spMkLst>
        </pc:spChg>
        <pc:spChg chg="mod">
          <ac:chgData name="Academy3s@outlook.com" userId="bd38e09d1e31bb74" providerId="LiveId" clId="{718B81E9-E9F2-4D14-B5C4-8C5C8F474E90}" dt="2023-03-12T06:47:34.049" v="1"/>
          <ac:spMkLst>
            <pc:docMk/>
            <pc:sldMk cId="3998165302" sldId="333"/>
            <ac:spMk id="4" creationId="{41614AFD-7671-458A-9B8D-784B8F1A8532}"/>
          </ac:spMkLst>
        </pc:spChg>
        <pc:spChg chg="add mod">
          <ac:chgData name="Academy3s@outlook.com" userId="bd38e09d1e31bb74" providerId="LiveId" clId="{718B81E9-E9F2-4D14-B5C4-8C5C8F474E90}" dt="2023-03-12T07:01:24.416" v="892" actId="1035"/>
          <ac:spMkLst>
            <pc:docMk/>
            <pc:sldMk cId="3998165302" sldId="333"/>
            <ac:spMk id="5" creationId="{245E3ED7-7882-3E22-DF1E-7461F2C20DB3}"/>
          </ac:spMkLst>
        </pc:spChg>
        <pc:spChg chg="add mod">
          <ac:chgData name="Academy3s@outlook.com" userId="bd38e09d1e31bb74" providerId="LiveId" clId="{718B81E9-E9F2-4D14-B5C4-8C5C8F474E90}" dt="2023-03-12T07:01:26.632" v="895" actId="1035"/>
          <ac:spMkLst>
            <pc:docMk/>
            <pc:sldMk cId="3998165302" sldId="333"/>
            <ac:spMk id="6" creationId="{8B9EC534-6D21-1F1D-8D29-72B91E1CBD25}"/>
          </ac:spMkLst>
        </pc:spChg>
      </pc:sldChg>
      <pc:sldChg chg="addSp delSp modSp del mod">
        <pc:chgData name="Academy3s@outlook.com" userId="bd38e09d1e31bb74" providerId="LiveId" clId="{718B81E9-E9F2-4D14-B5C4-8C5C8F474E90}" dt="2023-03-12T07:01:53.487" v="896" actId="47"/>
        <pc:sldMkLst>
          <pc:docMk/>
          <pc:sldMk cId="1534095520" sldId="334"/>
        </pc:sldMkLst>
        <pc:spChg chg="del mod">
          <ac:chgData name="Academy3s@outlook.com" userId="bd38e09d1e31bb74" providerId="LiveId" clId="{718B81E9-E9F2-4D14-B5C4-8C5C8F474E90}" dt="2023-03-12T07:00:20.585" v="842" actId="21"/>
          <ac:spMkLst>
            <pc:docMk/>
            <pc:sldMk cId="1534095520" sldId="334"/>
            <ac:spMk id="2" creationId="{4545665C-A16E-4C4A-A86A-0FA8A3E09E06}"/>
          </ac:spMkLst>
        </pc:spChg>
        <pc:spChg chg="del mod">
          <ac:chgData name="Academy3s@outlook.com" userId="bd38e09d1e31bb74" providerId="LiveId" clId="{718B81E9-E9F2-4D14-B5C4-8C5C8F474E90}" dt="2023-03-12T07:00:34.962" v="845" actId="21"/>
          <ac:spMkLst>
            <pc:docMk/>
            <pc:sldMk cId="1534095520" sldId="334"/>
            <ac:spMk id="3" creationId="{131C1DFA-87FF-4154-8B4C-B8FC4626AF4C}"/>
          </ac:spMkLst>
        </pc:spChg>
        <pc:spChg chg="mod">
          <ac:chgData name="Academy3s@outlook.com" userId="bd38e09d1e31bb74" providerId="LiveId" clId="{718B81E9-E9F2-4D14-B5C4-8C5C8F474E90}" dt="2023-03-12T06:47:34.049" v="1"/>
          <ac:spMkLst>
            <pc:docMk/>
            <pc:sldMk cId="1534095520" sldId="334"/>
            <ac:spMk id="4" creationId="{5FDE9021-51CB-4A3B-96F5-62C66BD79F26}"/>
          </ac:spMkLst>
        </pc:spChg>
        <pc:spChg chg="add mod">
          <ac:chgData name="Academy3s@outlook.com" userId="bd38e09d1e31bb74" providerId="LiveId" clId="{718B81E9-E9F2-4D14-B5C4-8C5C8F474E90}" dt="2023-03-12T07:00:20.585" v="842" actId="21"/>
          <ac:spMkLst>
            <pc:docMk/>
            <pc:sldMk cId="1534095520" sldId="334"/>
            <ac:spMk id="6" creationId="{86AA5627-4822-C007-DF85-8E7B539E13CE}"/>
          </ac:spMkLst>
        </pc:spChg>
        <pc:spChg chg="add mod">
          <ac:chgData name="Academy3s@outlook.com" userId="bd38e09d1e31bb74" providerId="LiveId" clId="{718B81E9-E9F2-4D14-B5C4-8C5C8F474E90}" dt="2023-03-12T07:00:34.962" v="845" actId="21"/>
          <ac:spMkLst>
            <pc:docMk/>
            <pc:sldMk cId="1534095520" sldId="334"/>
            <ac:spMk id="8" creationId="{A417EE4A-D609-F613-4E04-C59511522BF6}"/>
          </ac:spMkLst>
        </pc:spChg>
      </pc:sldChg>
      <pc:sldMasterChg chg="setBg modSldLayout">
        <pc:chgData name="Academy3s@outlook.com" userId="bd38e09d1e31bb74" providerId="LiveId" clId="{718B81E9-E9F2-4D14-B5C4-8C5C8F474E90}" dt="2023-03-12T06:47:38.612" v="16"/>
        <pc:sldMasterMkLst>
          <pc:docMk/>
          <pc:sldMasterMk cId="3132627304" sldId="2147483660"/>
        </pc:sldMasterMkLst>
        <pc:sldLayoutChg chg="setBg">
          <pc:chgData name="Academy3s@outlook.com" userId="bd38e09d1e31bb74" providerId="LiveId" clId="{718B81E9-E9F2-4D14-B5C4-8C5C8F474E90}" dt="2023-03-12T06:47:38.612" v="16"/>
          <pc:sldLayoutMkLst>
            <pc:docMk/>
            <pc:sldMasterMk cId="3132627304" sldId="2147483660"/>
            <pc:sldLayoutMk cId="1963662535" sldId="2147483661"/>
          </pc:sldLayoutMkLst>
        </pc:sldLayoutChg>
        <pc:sldLayoutChg chg="addSp setBg">
          <pc:chgData name="Academy3s@outlook.com" userId="bd38e09d1e31bb74" providerId="LiveId" clId="{718B81E9-E9F2-4D14-B5C4-8C5C8F474E90}" dt="2023-03-12T06:47:38.612" v="16"/>
          <pc:sldLayoutMkLst>
            <pc:docMk/>
            <pc:sldMasterMk cId="3132627304" sldId="2147483660"/>
            <pc:sldLayoutMk cId="2405679953" sldId="2147483662"/>
          </pc:sldLayoutMkLst>
          <pc:picChg chg="add">
            <ac:chgData name="Academy3s@outlook.com" userId="bd38e09d1e31bb74" providerId="LiveId" clId="{718B81E9-E9F2-4D14-B5C4-8C5C8F474E90}" dt="2023-03-12T06:47:34.049" v="1"/>
            <ac:picMkLst>
              <pc:docMk/>
              <pc:sldMasterMk cId="3132627304" sldId="2147483660"/>
              <pc:sldLayoutMk cId="2405679953" sldId="2147483662"/>
              <ac:picMk id="7" creationId="{CCD8FE75-5EFF-9D55-FA1F-E0E35D83A041}"/>
            </ac:picMkLst>
          </pc:picChg>
        </pc:sldLayoutChg>
        <pc:sldLayoutChg chg="addSp setBg">
          <pc:chgData name="Academy3s@outlook.com" userId="bd38e09d1e31bb74" providerId="LiveId" clId="{718B81E9-E9F2-4D14-B5C4-8C5C8F474E90}" dt="2023-03-12T06:47:38.612" v="16"/>
          <pc:sldLayoutMkLst>
            <pc:docMk/>
            <pc:sldMasterMk cId="3132627304" sldId="2147483660"/>
            <pc:sldLayoutMk cId="3842885635" sldId="2147483663"/>
          </pc:sldLayoutMkLst>
          <pc:picChg chg="add">
            <ac:chgData name="Academy3s@outlook.com" userId="bd38e09d1e31bb74" providerId="LiveId" clId="{718B81E9-E9F2-4D14-B5C4-8C5C8F474E90}" dt="2023-03-12T06:47:34.049" v="1"/>
            <ac:picMkLst>
              <pc:docMk/>
              <pc:sldMasterMk cId="3132627304" sldId="2147483660"/>
              <pc:sldLayoutMk cId="3842885635" sldId="2147483663"/>
              <ac:picMk id="7" creationId="{FB7684C5-84C9-B1BB-7136-DF77D095AA8C}"/>
            </ac:picMkLst>
          </pc:picChg>
        </pc:sldLayoutChg>
        <pc:sldLayoutChg chg="setBg">
          <pc:chgData name="Academy3s@outlook.com" userId="bd38e09d1e31bb74" providerId="LiveId" clId="{718B81E9-E9F2-4D14-B5C4-8C5C8F474E90}" dt="2023-03-12T06:47:38.612" v="16"/>
          <pc:sldLayoutMkLst>
            <pc:docMk/>
            <pc:sldMasterMk cId="3132627304" sldId="2147483660"/>
            <pc:sldLayoutMk cId="2745796684" sldId="2147483664"/>
          </pc:sldLayoutMkLst>
        </pc:sldLayoutChg>
        <pc:sldLayoutChg chg="setBg">
          <pc:chgData name="Academy3s@outlook.com" userId="bd38e09d1e31bb74" providerId="LiveId" clId="{718B81E9-E9F2-4D14-B5C4-8C5C8F474E90}" dt="2023-03-12T06:47:38.612" v="16"/>
          <pc:sldLayoutMkLst>
            <pc:docMk/>
            <pc:sldMasterMk cId="3132627304" sldId="2147483660"/>
            <pc:sldLayoutMk cId="1777268591" sldId="2147483665"/>
          </pc:sldLayoutMkLst>
        </pc:sldLayoutChg>
        <pc:sldLayoutChg chg="addSp setBg">
          <pc:chgData name="Academy3s@outlook.com" userId="bd38e09d1e31bb74" providerId="LiveId" clId="{718B81E9-E9F2-4D14-B5C4-8C5C8F474E90}" dt="2023-03-12T06:47:38.612" v="16"/>
          <pc:sldLayoutMkLst>
            <pc:docMk/>
            <pc:sldMasterMk cId="3132627304" sldId="2147483660"/>
            <pc:sldLayoutMk cId="2276219483" sldId="2147483666"/>
          </pc:sldLayoutMkLst>
          <pc:spChg chg="add">
            <ac:chgData name="Academy3s@outlook.com" userId="bd38e09d1e31bb74" providerId="LiveId" clId="{718B81E9-E9F2-4D14-B5C4-8C5C8F474E90}" dt="2023-03-12T06:47:34.049" v="1"/>
            <ac:spMkLst>
              <pc:docMk/>
              <pc:sldMasterMk cId="3132627304" sldId="2147483660"/>
              <pc:sldLayoutMk cId="2276219483" sldId="2147483666"/>
              <ac:spMk id="7" creationId="{D67088BE-2CF7-77D5-3BFE-BFA9FFE57B99}"/>
            </ac:spMkLst>
          </pc:spChg>
          <pc:picChg chg="add">
            <ac:chgData name="Academy3s@outlook.com" userId="bd38e09d1e31bb74" providerId="LiveId" clId="{718B81E9-E9F2-4D14-B5C4-8C5C8F474E90}" dt="2023-03-12T06:47:34.049" v="1"/>
            <ac:picMkLst>
              <pc:docMk/>
              <pc:sldMasterMk cId="3132627304" sldId="2147483660"/>
              <pc:sldLayoutMk cId="2276219483" sldId="2147483666"/>
              <ac:picMk id="6" creationId="{08B6437C-7AE9-9C5B-EB9F-95F934721119}"/>
            </ac:picMkLst>
          </pc:picChg>
        </pc:sldLayoutChg>
        <pc:sldLayoutChg chg="setBg">
          <pc:chgData name="Academy3s@outlook.com" userId="bd38e09d1e31bb74" providerId="LiveId" clId="{718B81E9-E9F2-4D14-B5C4-8C5C8F474E90}" dt="2023-03-12T06:47:38.612" v="16"/>
          <pc:sldLayoutMkLst>
            <pc:docMk/>
            <pc:sldMasterMk cId="3132627304" sldId="2147483660"/>
            <pc:sldLayoutMk cId="329152484" sldId="2147483667"/>
          </pc:sldLayoutMkLst>
        </pc:sldLayoutChg>
        <pc:sldLayoutChg chg="setBg">
          <pc:chgData name="Academy3s@outlook.com" userId="bd38e09d1e31bb74" providerId="LiveId" clId="{718B81E9-E9F2-4D14-B5C4-8C5C8F474E90}" dt="2023-03-12T06:47:38.612" v="16"/>
          <pc:sldLayoutMkLst>
            <pc:docMk/>
            <pc:sldMasterMk cId="3132627304" sldId="2147483660"/>
            <pc:sldLayoutMk cId="1291449804" sldId="2147483668"/>
          </pc:sldLayoutMkLst>
        </pc:sldLayoutChg>
        <pc:sldLayoutChg chg="setBg">
          <pc:chgData name="Academy3s@outlook.com" userId="bd38e09d1e31bb74" providerId="LiveId" clId="{718B81E9-E9F2-4D14-B5C4-8C5C8F474E90}" dt="2023-03-12T06:47:38.612" v="16"/>
          <pc:sldLayoutMkLst>
            <pc:docMk/>
            <pc:sldMasterMk cId="3132627304" sldId="2147483660"/>
            <pc:sldLayoutMk cId="91363529" sldId="2147483669"/>
          </pc:sldLayoutMkLst>
        </pc:sldLayoutChg>
        <pc:sldLayoutChg chg="setBg">
          <pc:chgData name="Academy3s@outlook.com" userId="bd38e09d1e31bb74" providerId="LiveId" clId="{718B81E9-E9F2-4D14-B5C4-8C5C8F474E90}" dt="2023-03-12T06:47:38.612" v="16"/>
          <pc:sldLayoutMkLst>
            <pc:docMk/>
            <pc:sldMasterMk cId="3132627304" sldId="2147483660"/>
            <pc:sldLayoutMk cId="1815054457" sldId="2147483670"/>
          </pc:sldLayoutMkLst>
        </pc:sldLayoutChg>
        <pc:sldLayoutChg chg="setBg">
          <pc:chgData name="Academy3s@outlook.com" userId="bd38e09d1e31bb74" providerId="LiveId" clId="{718B81E9-E9F2-4D14-B5C4-8C5C8F474E90}" dt="2023-03-12T06:47:38.612" v="16"/>
          <pc:sldLayoutMkLst>
            <pc:docMk/>
            <pc:sldMasterMk cId="3132627304" sldId="2147483660"/>
            <pc:sldLayoutMk cId="2871377146" sldId="2147483671"/>
          </pc:sldLayoutMkLst>
        </pc:sldLayoutChg>
        <pc:sldLayoutChg chg="setBg">
          <pc:chgData name="Academy3s@outlook.com" userId="bd38e09d1e31bb74" providerId="LiveId" clId="{718B81E9-E9F2-4D14-B5C4-8C5C8F474E90}" dt="2023-03-12T06:47:38.612" v="16"/>
          <pc:sldLayoutMkLst>
            <pc:docMk/>
            <pc:sldMasterMk cId="3132627304" sldId="2147483660"/>
            <pc:sldLayoutMk cId="3622880077" sldId="2147483672"/>
          </pc:sldLayoutMkLst>
        </pc:sldLayoutChg>
        <pc:sldLayoutChg chg="setBg">
          <pc:chgData name="Academy3s@outlook.com" userId="bd38e09d1e31bb74" providerId="LiveId" clId="{718B81E9-E9F2-4D14-B5C4-8C5C8F474E90}" dt="2023-03-12T06:47:38.612" v="16"/>
          <pc:sldLayoutMkLst>
            <pc:docMk/>
            <pc:sldMasterMk cId="3132627304" sldId="2147483660"/>
            <pc:sldLayoutMk cId="564134684" sldId="2147483673"/>
          </pc:sldLayoutMkLst>
        </pc:sldLayoutChg>
        <pc:sldLayoutChg chg="setBg">
          <pc:chgData name="Academy3s@outlook.com" userId="bd38e09d1e31bb74" providerId="LiveId" clId="{718B81E9-E9F2-4D14-B5C4-8C5C8F474E90}" dt="2023-03-12T06:47:38.612" v="16"/>
          <pc:sldLayoutMkLst>
            <pc:docMk/>
            <pc:sldMasterMk cId="3132627304" sldId="2147483660"/>
            <pc:sldLayoutMk cId="1344510789" sldId="2147483674"/>
          </pc:sldLayoutMkLst>
        </pc:sldLayoutChg>
        <pc:sldLayoutChg chg="setBg">
          <pc:chgData name="Academy3s@outlook.com" userId="bd38e09d1e31bb74" providerId="LiveId" clId="{718B81E9-E9F2-4D14-B5C4-8C5C8F474E90}" dt="2023-03-12T06:47:38.612" v="16"/>
          <pc:sldLayoutMkLst>
            <pc:docMk/>
            <pc:sldMasterMk cId="3132627304" sldId="2147483660"/>
            <pc:sldLayoutMk cId="3596444388" sldId="2147483675"/>
          </pc:sldLayoutMkLst>
        </pc:sldLayoutChg>
        <pc:sldLayoutChg chg="setBg">
          <pc:chgData name="Academy3s@outlook.com" userId="bd38e09d1e31bb74" providerId="LiveId" clId="{718B81E9-E9F2-4D14-B5C4-8C5C8F474E90}" dt="2023-03-12T06:47:38.612" v="16"/>
          <pc:sldLayoutMkLst>
            <pc:docMk/>
            <pc:sldMasterMk cId="3132627304" sldId="2147483660"/>
            <pc:sldLayoutMk cId="832230325"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196366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8150544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3771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62288007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413468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34451078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596444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3223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CCD8FE75-5EFF-9D55-FA1F-E0E35D83A04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0567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FB7684C5-84C9-B1BB-7136-DF77D095AA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4288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74579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77726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08B6437C-7AE9-9C5B-EB9F-95F93472111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D67088BE-2CF7-77D5-3BFE-BFA9FFE57B99}"/>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227621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2915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29144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9136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3132627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38284" y="5347625"/>
            <a:ext cx="6400800" cy="1752600"/>
          </a:xfrm>
        </p:spPr>
        <p:txBody>
          <a:bodyPr>
            <a:normAutofit/>
          </a:bodyPr>
          <a:lstStyle/>
          <a:p>
            <a:r>
              <a:rPr lang="en-US" sz="3000" dirty="0">
                <a:solidFill>
                  <a:schemeClr val="accent1"/>
                </a:solidFill>
                <a:latin typeface="+mj-lt"/>
                <a:ea typeface="+mj-ea"/>
                <a:cs typeface="+mj-cs"/>
              </a:rPr>
              <a:t>Chapter 12 –IFPO-CPO</a:t>
            </a:r>
          </a:p>
          <a:p>
            <a:r>
              <a:rPr lang="en-US" sz="2800" dirty="0"/>
              <a:t>Apprehension and Detention Procedures</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7958-F15B-4417-B588-558DD984779B}"/>
              </a:ext>
            </a:extLst>
          </p:cNvPr>
          <p:cNvSpPr>
            <a:spLocks noGrp="1"/>
          </p:cNvSpPr>
          <p:nvPr>
            <p:ph type="title"/>
          </p:nvPr>
        </p:nvSpPr>
        <p:spPr>
          <a:xfrm>
            <a:off x="0" y="0"/>
            <a:ext cx="6347713" cy="1320800"/>
          </a:xfrm>
        </p:spPr>
        <p:txBody>
          <a:bodyPr/>
          <a:lstStyle/>
          <a:p>
            <a:r>
              <a:rPr lang="en-US" dirty="0"/>
              <a:t>The Use of Force</a:t>
            </a:r>
          </a:p>
        </p:txBody>
      </p:sp>
      <p:sp>
        <p:nvSpPr>
          <p:cNvPr id="3" name="Content Placeholder 2">
            <a:extLst>
              <a:ext uri="{FF2B5EF4-FFF2-40B4-BE49-F238E27FC236}">
                <a16:creationId xmlns:a16="http://schemas.microsoft.com/office/drawing/2014/main" id="{65EF73E4-3A55-4B42-AFB4-F6364EFA126D}"/>
              </a:ext>
            </a:extLst>
          </p:cNvPr>
          <p:cNvSpPr>
            <a:spLocks noGrp="1"/>
          </p:cNvSpPr>
          <p:nvPr>
            <p:ph idx="1"/>
          </p:nvPr>
        </p:nvSpPr>
        <p:spPr>
          <a:xfrm>
            <a:off x="152400" y="609600"/>
            <a:ext cx="8839200" cy="4983162"/>
          </a:xfrm>
        </p:spPr>
        <p:txBody>
          <a:bodyPr>
            <a:normAutofit/>
          </a:bodyPr>
          <a:lstStyle/>
          <a:p>
            <a:r>
              <a:rPr lang="en-US" sz="1600" dirty="0"/>
              <a:t>Security professionals can use the same kind of force as a citizen can:  Neutralizing force and nothing more.</a:t>
            </a:r>
          </a:p>
          <a:p>
            <a:r>
              <a:rPr lang="en-US" sz="1600" dirty="0"/>
              <a:t>Ask these questions:</a:t>
            </a:r>
          </a:p>
          <a:p>
            <a:pPr marL="514350" indent="-514350">
              <a:buFont typeface="+mj-lt"/>
              <a:buAutoNum type="arabicPeriod"/>
            </a:pPr>
            <a:r>
              <a:rPr lang="en-US" sz="1600" dirty="0"/>
              <a:t>Was I in imminent danger?</a:t>
            </a:r>
          </a:p>
          <a:p>
            <a:pPr marL="514350" indent="-514350">
              <a:buFont typeface="+mj-lt"/>
              <a:buAutoNum type="arabicPeriod"/>
            </a:pPr>
            <a:r>
              <a:rPr lang="en-US" sz="1600" dirty="0"/>
              <a:t>Was someone I had a duty to protect in imminent danger?</a:t>
            </a:r>
          </a:p>
          <a:p>
            <a:pPr marL="514350" indent="-514350">
              <a:buFont typeface="+mj-lt"/>
              <a:buAutoNum type="arabicPeriod"/>
            </a:pPr>
            <a:r>
              <a:rPr lang="en-US" sz="1600" dirty="0"/>
              <a:t>Was my mission as a security officer in imminent jeopardy?</a:t>
            </a:r>
          </a:p>
          <a:p>
            <a:pPr marL="514350" indent="-514350">
              <a:buFont typeface="+mj-lt"/>
              <a:buAutoNum type="arabicPeriod"/>
            </a:pPr>
            <a:r>
              <a:rPr lang="en-US" sz="1600" dirty="0"/>
              <a:t>Did I have any alternatives to using the force I did?</a:t>
            </a:r>
          </a:p>
          <a:p>
            <a:pPr marL="514350" indent="-514350">
              <a:buFont typeface="+mj-lt"/>
              <a:buAutoNum type="arabicPeriod"/>
            </a:pPr>
            <a:r>
              <a:rPr lang="en-US" sz="1600" dirty="0"/>
              <a:t>Is the harm I am trying to prevent greater than the harm I might cause?</a:t>
            </a:r>
          </a:p>
          <a:p>
            <a:pPr marL="514350" indent="-514350">
              <a:buFont typeface="+mj-lt"/>
              <a:buAutoNum type="arabicPeriod"/>
            </a:pPr>
            <a:r>
              <a:rPr lang="en-US" sz="1600" dirty="0"/>
              <a:t>How will the actions I took be viewed by others?</a:t>
            </a:r>
          </a:p>
          <a:p>
            <a:pPr marL="514350" indent="-514350">
              <a:buFont typeface="+mj-lt"/>
              <a:buAutoNum type="arabicPeriod"/>
            </a:pPr>
            <a:endParaRPr lang="en-US" sz="1600" dirty="0"/>
          </a:p>
        </p:txBody>
      </p:sp>
      <p:sp>
        <p:nvSpPr>
          <p:cNvPr id="4" name="Slide Number Placeholder 3">
            <a:extLst>
              <a:ext uri="{FF2B5EF4-FFF2-40B4-BE49-F238E27FC236}">
                <a16:creationId xmlns:a16="http://schemas.microsoft.com/office/drawing/2014/main" id="{41614AFD-7671-458A-9B8D-784B8F1A8532}"/>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5" name="Title 1">
            <a:extLst>
              <a:ext uri="{FF2B5EF4-FFF2-40B4-BE49-F238E27FC236}">
                <a16:creationId xmlns:a16="http://schemas.microsoft.com/office/drawing/2014/main" id="{245E3ED7-7882-3E22-DF1E-7461F2C20DB3}"/>
              </a:ext>
            </a:extLst>
          </p:cNvPr>
          <p:cNvSpPr txBox="1">
            <a:spLocks/>
          </p:cNvSpPr>
          <p:nvPr/>
        </p:nvSpPr>
        <p:spPr>
          <a:xfrm>
            <a:off x="89589" y="38100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Dealing With the Aftermath</a:t>
            </a:r>
          </a:p>
        </p:txBody>
      </p:sp>
      <p:sp>
        <p:nvSpPr>
          <p:cNvPr id="6" name="Content Placeholder 2">
            <a:extLst>
              <a:ext uri="{FF2B5EF4-FFF2-40B4-BE49-F238E27FC236}">
                <a16:creationId xmlns:a16="http://schemas.microsoft.com/office/drawing/2014/main" id="{8B9EC534-6D21-1F1D-8D29-72B91E1CBD25}"/>
              </a:ext>
            </a:extLst>
          </p:cNvPr>
          <p:cNvSpPr txBox="1">
            <a:spLocks/>
          </p:cNvSpPr>
          <p:nvPr/>
        </p:nvSpPr>
        <p:spPr>
          <a:xfrm>
            <a:off x="152399" y="4419600"/>
            <a:ext cx="890201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If you are careful and reasonable in your apprehension and detention procedures, you are going to be able to justify what you do.</a:t>
            </a:r>
          </a:p>
          <a:p>
            <a:r>
              <a:rPr lang="en-US" sz="1600" dirty="0"/>
              <a:t>The law does provide rationale for you in building your case.  This is called “affirmative defense”.</a:t>
            </a:r>
          </a:p>
          <a:p>
            <a:pPr marL="914400" lvl="1" indent="-514350">
              <a:buFont typeface="+mj-lt"/>
              <a:buAutoNum type="arabicPeriod"/>
            </a:pPr>
            <a:r>
              <a:rPr lang="en-US" b="1" dirty="0"/>
              <a:t>Self Defense:</a:t>
            </a:r>
            <a:r>
              <a:rPr lang="en-US" dirty="0"/>
              <a:t>  There is no requirement that you have to let yourself be attacked.</a:t>
            </a:r>
          </a:p>
          <a:p>
            <a:pPr marL="914400" lvl="1" indent="-514350">
              <a:buFont typeface="+mj-lt"/>
              <a:buAutoNum type="arabicPeriod"/>
            </a:pPr>
            <a:r>
              <a:rPr lang="en-US" b="1" dirty="0"/>
              <a:t>Necessity</a:t>
            </a:r>
          </a:p>
          <a:p>
            <a:pPr marL="914400" lvl="1" indent="-514350">
              <a:buFont typeface="+mj-lt"/>
              <a:buAutoNum type="arabicPeriod"/>
            </a:pPr>
            <a:r>
              <a:rPr lang="en-US" b="1" dirty="0"/>
              <a:t>Mistake of Fact:</a:t>
            </a:r>
            <a:r>
              <a:rPr lang="en-US" dirty="0"/>
              <a:t>  When you are acting in good faith.  No criminal intent.</a:t>
            </a:r>
            <a:endParaRPr lang="en-US" b="1" dirty="0"/>
          </a:p>
        </p:txBody>
      </p:sp>
    </p:spTree>
    <p:extLst>
      <p:ext uri="{BB962C8B-B14F-4D97-AF65-F5344CB8AC3E}">
        <p14:creationId xmlns:p14="http://schemas.microsoft.com/office/powerpoint/2010/main" val="399816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E87D-3736-4A8E-95B3-FEEAD7924140}"/>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C6EE5BB0-AD43-4E04-966A-FF060B18CE11}"/>
              </a:ext>
            </a:extLst>
          </p:cNvPr>
          <p:cNvSpPr>
            <a:spLocks noGrp="1"/>
          </p:cNvSpPr>
          <p:nvPr>
            <p:ph idx="1"/>
          </p:nvPr>
        </p:nvSpPr>
        <p:spPr>
          <a:xfrm>
            <a:off x="152400" y="685800"/>
            <a:ext cx="8763000" cy="3880773"/>
          </a:xfrm>
        </p:spPr>
        <p:txBody>
          <a:bodyPr/>
          <a:lstStyle/>
          <a:p>
            <a:r>
              <a:rPr lang="en-US" dirty="0"/>
              <a:t>Anytime a security officer is involved with apprehension and detention, safety and liability becomes the focus. Understanding federal, state and locals laws is so important. The security officer will be judged on every aspect of their apprehension and can be held both criminally and civilly liable. </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4164102D-F3D4-46E5-88E1-E530D7646F6D}"/>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08C74F46-51BF-AAA8-128D-11BF3213388D}"/>
              </a:ext>
            </a:extLst>
          </p:cNvPr>
          <p:cNvSpPr txBox="1">
            <a:spLocks/>
          </p:cNvSpPr>
          <p:nvPr/>
        </p:nvSpPr>
        <p:spPr>
          <a:xfrm>
            <a:off x="0" y="18288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Key Terms</a:t>
            </a:r>
            <a:endParaRPr lang="en-US" dirty="0"/>
          </a:p>
        </p:txBody>
      </p:sp>
      <p:sp>
        <p:nvSpPr>
          <p:cNvPr id="6" name="Content Placeholder 2">
            <a:extLst>
              <a:ext uri="{FF2B5EF4-FFF2-40B4-BE49-F238E27FC236}">
                <a16:creationId xmlns:a16="http://schemas.microsoft.com/office/drawing/2014/main" id="{F7F085D1-727E-C8E0-BF3B-2A1139804363}"/>
              </a:ext>
            </a:extLst>
          </p:cNvPr>
          <p:cNvSpPr txBox="1">
            <a:spLocks/>
          </p:cNvSpPr>
          <p:nvPr/>
        </p:nvSpPr>
        <p:spPr>
          <a:xfrm>
            <a:off x="152400" y="2489200"/>
            <a:ext cx="63477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Arrest</a:t>
            </a:r>
          </a:p>
          <a:p>
            <a:r>
              <a:rPr lang="en-US"/>
              <a:t>Assault</a:t>
            </a:r>
          </a:p>
          <a:p>
            <a:r>
              <a:rPr lang="en-US"/>
              <a:t>Battery</a:t>
            </a:r>
          </a:p>
          <a:p>
            <a:r>
              <a:rPr lang="en-US"/>
              <a:t>False Arrest</a:t>
            </a:r>
          </a:p>
          <a:p>
            <a:r>
              <a:rPr lang="en-US"/>
              <a:t>Affirmative Defense</a:t>
            </a:r>
            <a:endParaRPr lang="en-US" dirty="0"/>
          </a:p>
        </p:txBody>
      </p:sp>
    </p:spTree>
    <p:extLst>
      <p:ext uri="{BB962C8B-B14F-4D97-AF65-F5344CB8AC3E}">
        <p14:creationId xmlns:p14="http://schemas.microsoft.com/office/powerpoint/2010/main" val="88502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99CC-FDC2-4243-9CD4-CBC56649A7D1}"/>
              </a:ext>
            </a:extLst>
          </p:cNvPr>
          <p:cNvSpPr>
            <a:spLocks noGrp="1"/>
          </p:cNvSpPr>
          <p:nvPr>
            <p:ph type="title"/>
          </p:nvPr>
        </p:nvSpPr>
        <p:spPr>
          <a:xfrm>
            <a:off x="0" y="0"/>
            <a:ext cx="8458201" cy="1320800"/>
          </a:xfrm>
        </p:spPr>
        <p:txBody>
          <a:bodyPr>
            <a:normAutofit/>
          </a:bodyPr>
          <a:lstStyle/>
          <a:p>
            <a:r>
              <a:rPr lang="en-US" dirty="0"/>
              <a:t>Apprehension and Detention Procedures</a:t>
            </a:r>
          </a:p>
        </p:txBody>
      </p:sp>
      <p:sp>
        <p:nvSpPr>
          <p:cNvPr id="3" name="Content Placeholder 2">
            <a:extLst>
              <a:ext uri="{FF2B5EF4-FFF2-40B4-BE49-F238E27FC236}">
                <a16:creationId xmlns:a16="http://schemas.microsoft.com/office/drawing/2014/main" id="{EACF771D-3FB8-4ADB-8241-79C15133998A}"/>
              </a:ext>
            </a:extLst>
          </p:cNvPr>
          <p:cNvSpPr>
            <a:spLocks noGrp="1"/>
          </p:cNvSpPr>
          <p:nvPr>
            <p:ph idx="1"/>
          </p:nvPr>
        </p:nvSpPr>
        <p:spPr>
          <a:xfrm>
            <a:off x="76200" y="691227"/>
            <a:ext cx="8839200" cy="3880773"/>
          </a:xfrm>
        </p:spPr>
        <p:txBody>
          <a:bodyPr>
            <a:normAutofit/>
          </a:bodyPr>
          <a:lstStyle/>
          <a:p>
            <a:pPr marL="0" indent="0">
              <a:buNone/>
            </a:pPr>
            <a:r>
              <a:rPr lang="en-US" dirty="0"/>
              <a:t>Two issues:</a:t>
            </a:r>
          </a:p>
          <a:p>
            <a:pPr marL="457200" indent="-457200">
              <a:buFont typeface="+mj-lt"/>
              <a:buAutoNum type="arabicPeriod"/>
            </a:pPr>
            <a:r>
              <a:rPr lang="en-US" i="1" dirty="0"/>
              <a:t>Complaints</a:t>
            </a:r>
            <a:r>
              <a:rPr lang="en-US" dirty="0"/>
              <a:t> </a:t>
            </a:r>
          </a:p>
          <a:p>
            <a:pPr marL="457200" indent="-457200">
              <a:buFont typeface="+mj-lt"/>
              <a:buAutoNum type="arabicPeriod"/>
            </a:pPr>
            <a:r>
              <a:rPr lang="en-US" i="1" dirty="0"/>
              <a:t>Lengthy and costly legal action</a:t>
            </a:r>
            <a:endParaRPr lang="en-US" dirty="0"/>
          </a:p>
          <a:p>
            <a:r>
              <a:rPr lang="en-US" dirty="0"/>
              <a:t>“</a:t>
            </a:r>
            <a:r>
              <a:rPr lang="en-US" b="1" i="1" dirty="0"/>
              <a:t>Arrest</a:t>
            </a:r>
            <a:r>
              <a:rPr lang="en-US" dirty="0"/>
              <a:t>” is defined as depriving someone of their liberty by legal authority. Taking under real or assumed authority. </a:t>
            </a:r>
          </a:p>
          <a:p>
            <a:r>
              <a:rPr lang="en-US" dirty="0"/>
              <a:t>Taking, under real or assumed authority, custody of another for the purpose of holding or detaining him to answer to a criminal charge or civil demand.</a:t>
            </a:r>
          </a:p>
          <a:p>
            <a:r>
              <a:rPr lang="en-US" dirty="0"/>
              <a:t>Assuming the authority to do something does not necessarily mean that the authority really exists. </a:t>
            </a:r>
          </a:p>
          <a:p>
            <a:pPr marL="0" indent="0">
              <a:buNone/>
            </a:pPr>
            <a:endParaRPr lang="en-US" i="1" dirty="0"/>
          </a:p>
          <a:p>
            <a:pPr marL="0" indent="0">
              <a:buNone/>
            </a:pPr>
            <a:endParaRPr lang="en-US" i="1" dirty="0"/>
          </a:p>
        </p:txBody>
      </p:sp>
      <p:sp>
        <p:nvSpPr>
          <p:cNvPr id="4" name="Slide Number Placeholder 3">
            <a:extLst>
              <a:ext uri="{FF2B5EF4-FFF2-40B4-BE49-F238E27FC236}">
                <a16:creationId xmlns:a16="http://schemas.microsoft.com/office/drawing/2014/main" id="{83FB0006-E7F8-4AD7-A0EB-46AD15D00598}"/>
              </a:ext>
            </a:extLst>
          </p:cNvPr>
          <p:cNvSpPr>
            <a:spLocks noGrp="1"/>
          </p:cNvSpPr>
          <p:nvPr>
            <p:ph type="sldNum" sz="quarter" idx="12"/>
          </p:nvPr>
        </p:nvSpPr>
        <p:spPr/>
        <p:txBody>
          <a:bodyPr/>
          <a:lstStyle/>
          <a:p>
            <a:fld id="{BD5AEB79-F3DA-4CAA-BA25-7EA8AB9A9E1E}" type="slidenum">
              <a:rPr lang="en-US" smtClean="0"/>
              <a:t>3</a:t>
            </a:fld>
            <a:endParaRPr lang="en-US"/>
          </a:p>
        </p:txBody>
      </p:sp>
    </p:spTree>
    <p:extLst>
      <p:ext uri="{BB962C8B-B14F-4D97-AF65-F5344CB8AC3E}">
        <p14:creationId xmlns:p14="http://schemas.microsoft.com/office/powerpoint/2010/main" val="198612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59AF-EC58-4A3C-A44B-6F3CA6D6874B}"/>
              </a:ext>
            </a:extLst>
          </p:cNvPr>
          <p:cNvSpPr>
            <a:spLocks noGrp="1"/>
          </p:cNvSpPr>
          <p:nvPr>
            <p:ph type="title"/>
          </p:nvPr>
        </p:nvSpPr>
        <p:spPr>
          <a:xfrm>
            <a:off x="0" y="0"/>
            <a:ext cx="6347713" cy="1320800"/>
          </a:xfrm>
        </p:spPr>
        <p:txBody>
          <a:bodyPr/>
          <a:lstStyle/>
          <a:p>
            <a:r>
              <a:rPr lang="en-US" dirty="0"/>
              <a:t>Arrest</a:t>
            </a:r>
          </a:p>
        </p:txBody>
      </p:sp>
      <p:sp>
        <p:nvSpPr>
          <p:cNvPr id="3" name="Content Placeholder 2">
            <a:extLst>
              <a:ext uri="{FF2B5EF4-FFF2-40B4-BE49-F238E27FC236}">
                <a16:creationId xmlns:a16="http://schemas.microsoft.com/office/drawing/2014/main" id="{F839D26B-C132-4362-B980-5BFB50A8464B}"/>
              </a:ext>
            </a:extLst>
          </p:cNvPr>
          <p:cNvSpPr>
            <a:spLocks noGrp="1"/>
          </p:cNvSpPr>
          <p:nvPr>
            <p:ph idx="1"/>
          </p:nvPr>
        </p:nvSpPr>
        <p:spPr>
          <a:xfrm>
            <a:off x="0" y="533400"/>
            <a:ext cx="8915400" cy="3880773"/>
          </a:xfrm>
        </p:spPr>
        <p:txBody>
          <a:bodyPr/>
          <a:lstStyle/>
          <a:p>
            <a:pPr marL="0" indent="0">
              <a:buNone/>
            </a:pPr>
            <a:r>
              <a:rPr lang="en-US" dirty="0"/>
              <a:t>Definition:</a:t>
            </a:r>
          </a:p>
          <a:p>
            <a:r>
              <a:rPr lang="en-US" dirty="0"/>
              <a:t>An act by an officer indicating his / her intentions to detain or take the person into custody thereby taking actual physical control.</a:t>
            </a:r>
          </a:p>
          <a:p>
            <a:pPr lvl="1"/>
            <a:r>
              <a:rPr lang="en-US" dirty="0"/>
              <a:t>Does not need a formal declaration</a:t>
            </a:r>
          </a:p>
          <a:p>
            <a:pPr lvl="1"/>
            <a:r>
              <a:rPr lang="en-US" dirty="0"/>
              <a:t>Assumed by words or actions</a:t>
            </a:r>
          </a:p>
          <a:p>
            <a:pPr lvl="1"/>
            <a:r>
              <a:rPr lang="en-US" dirty="0"/>
              <a:t>Make you intentions as clear as possible</a:t>
            </a:r>
          </a:p>
        </p:txBody>
      </p:sp>
      <p:sp>
        <p:nvSpPr>
          <p:cNvPr id="4" name="Slide Number Placeholder 3">
            <a:extLst>
              <a:ext uri="{FF2B5EF4-FFF2-40B4-BE49-F238E27FC236}">
                <a16:creationId xmlns:a16="http://schemas.microsoft.com/office/drawing/2014/main" id="{51436423-2D8C-473C-B722-202A7EBE0ED7}"/>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258F8A4B-BCA4-E081-8796-EC9161ED526F}"/>
              </a:ext>
            </a:extLst>
          </p:cNvPr>
          <p:cNvSpPr txBox="1">
            <a:spLocks/>
          </p:cNvSpPr>
          <p:nvPr/>
        </p:nvSpPr>
        <p:spPr>
          <a:xfrm>
            <a:off x="76200" y="26670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In order for an arrest to be legal and binding, the person making the arrest and the person being arrested must know the following:</a:t>
            </a:r>
          </a:p>
          <a:p>
            <a:pPr marL="514350" indent="-514350">
              <a:buFont typeface="+mj-lt"/>
              <a:buAutoNum type="arabicPeriod"/>
            </a:pPr>
            <a:r>
              <a:rPr lang="en-US" dirty="0"/>
              <a:t>The authority to arrest is real.</a:t>
            </a:r>
          </a:p>
          <a:p>
            <a:pPr marL="514350" indent="-514350">
              <a:buFont typeface="+mj-lt"/>
              <a:buAutoNum type="arabicPeriod"/>
            </a:pPr>
            <a:r>
              <a:rPr lang="en-US" dirty="0"/>
              <a:t>That authority is being intentionally used.</a:t>
            </a:r>
          </a:p>
          <a:p>
            <a:pPr marL="514350" indent="-514350">
              <a:buFont typeface="+mj-lt"/>
              <a:buAutoNum type="arabicPeriod"/>
            </a:pPr>
            <a:r>
              <a:rPr lang="en-US" dirty="0"/>
              <a:t>The person being arrested must be restrained in some way.  “Restraint” means the arrested person knows that they cannot leave.</a:t>
            </a:r>
          </a:p>
        </p:txBody>
      </p:sp>
      <p:sp>
        <p:nvSpPr>
          <p:cNvPr id="6" name="Content Placeholder 2">
            <a:extLst>
              <a:ext uri="{FF2B5EF4-FFF2-40B4-BE49-F238E27FC236}">
                <a16:creationId xmlns:a16="http://schemas.microsoft.com/office/drawing/2014/main" id="{7AC0B179-9D3D-187D-A855-A45C01FB2A8D}"/>
              </a:ext>
            </a:extLst>
          </p:cNvPr>
          <p:cNvSpPr txBox="1">
            <a:spLocks/>
          </p:cNvSpPr>
          <p:nvPr/>
        </p:nvSpPr>
        <p:spPr>
          <a:xfrm>
            <a:off x="76200" y="48060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Arrest by security personnel falls under the category Citizens Arrest.</a:t>
            </a:r>
          </a:p>
          <a:p>
            <a:r>
              <a:rPr lang="en-US" dirty="0"/>
              <a:t>Certain laws and city, county and state ordinances can grant arrest authority to security. </a:t>
            </a:r>
          </a:p>
          <a:p>
            <a:r>
              <a:rPr lang="en-US" b="1" dirty="0"/>
              <a:t>It is the obligation of the security professional to find out what laws and ordinances apply to the place where they are working.</a:t>
            </a:r>
          </a:p>
          <a:p>
            <a:endParaRPr lang="en-US" dirty="0"/>
          </a:p>
        </p:txBody>
      </p:sp>
    </p:spTree>
    <p:extLst>
      <p:ext uri="{BB962C8B-B14F-4D97-AF65-F5344CB8AC3E}">
        <p14:creationId xmlns:p14="http://schemas.microsoft.com/office/powerpoint/2010/main" val="291822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77F2-62C6-4469-8CE4-F19109B5E058}"/>
              </a:ext>
            </a:extLst>
          </p:cNvPr>
          <p:cNvSpPr>
            <a:spLocks noGrp="1"/>
          </p:cNvSpPr>
          <p:nvPr>
            <p:ph type="title"/>
          </p:nvPr>
        </p:nvSpPr>
        <p:spPr>
          <a:xfrm>
            <a:off x="0" y="0"/>
            <a:ext cx="6347713" cy="1320800"/>
          </a:xfrm>
        </p:spPr>
        <p:txBody>
          <a:bodyPr/>
          <a:lstStyle/>
          <a:p>
            <a:r>
              <a:rPr lang="en-US" dirty="0"/>
              <a:t>Developing a Working Model</a:t>
            </a:r>
          </a:p>
        </p:txBody>
      </p:sp>
      <p:sp>
        <p:nvSpPr>
          <p:cNvPr id="3" name="Content Placeholder 2">
            <a:extLst>
              <a:ext uri="{FF2B5EF4-FFF2-40B4-BE49-F238E27FC236}">
                <a16:creationId xmlns:a16="http://schemas.microsoft.com/office/drawing/2014/main" id="{DEFB2E96-C083-40E7-8EAE-D1788E5B3941}"/>
              </a:ext>
            </a:extLst>
          </p:cNvPr>
          <p:cNvSpPr>
            <a:spLocks noGrp="1"/>
          </p:cNvSpPr>
          <p:nvPr>
            <p:ph idx="1"/>
          </p:nvPr>
        </p:nvSpPr>
        <p:spPr>
          <a:xfrm>
            <a:off x="96962" y="609600"/>
            <a:ext cx="8970838" cy="3880773"/>
          </a:xfrm>
        </p:spPr>
        <p:txBody>
          <a:bodyPr>
            <a:noAutofit/>
          </a:bodyPr>
          <a:lstStyle/>
          <a:p>
            <a:r>
              <a:rPr lang="en-US" dirty="0"/>
              <a:t>Authorization can come from one or more of three basic places:</a:t>
            </a:r>
          </a:p>
          <a:p>
            <a:pPr marL="514350" indent="-514350">
              <a:buFont typeface="+mj-lt"/>
              <a:buAutoNum type="arabicPeriod"/>
            </a:pPr>
            <a:r>
              <a:rPr lang="en-US" dirty="0"/>
              <a:t>The law can outline the statutory authority of a security officer within the arena that they are working.</a:t>
            </a:r>
          </a:p>
          <a:p>
            <a:pPr marL="514350" indent="-514350">
              <a:buFont typeface="+mj-lt"/>
              <a:buAutoNum type="arabicPeriod"/>
            </a:pPr>
            <a:r>
              <a:rPr lang="en-US" dirty="0"/>
              <a:t>The security company that the officer works for can have a contractual agreement with the client for the officers to exercise a certain level of degree of authority on their property.</a:t>
            </a:r>
          </a:p>
          <a:p>
            <a:pPr marL="514350" indent="-514350">
              <a:buFont typeface="+mj-lt"/>
              <a:buAutoNum type="arabicPeriod"/>
            </a:pPr>
            <a:r>
              <a:rPr lang="en-US" dirty="0"/>
              <a:t>Authority can also come from a job description for security personnel in a proprietary department.</a:t>
            </a:r>
          </a:p>
          <a:p>
            <a:r>
              <a:rPr lang="en-US" b="1" dirty="0"/>
              <a:t>It is the security officers responsibility to know the law.</a:t>
            </a:r>
          </a:p>
          <a:p>
            <a:endParaRPr lang="en-US" dirty="0"/>
          </a:p>
        </p:txBody>
      </p:sp>
      <p:sp>
        <p:nvSpPr>
          <p:cNvPr id="4" name="Slide Number Placeholder 3">
            <a:extLst>
              <a:ext uri="{FF2B5EF4-FFF2-40B4-BE49-F238E27FC236}">
                <a16:creationId xmlns:a16="http://schemas.microsoft.com/office/drawing/2014/main" id="{79CF643E-6E57-4811-BA75-C3FEF7ACC5D9}"/>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136884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28E9-0F4C-4B79-BE2A-AC0B05D2364C}"/>
              </a:ext>
            </a:extLst>
          </p:cNvPr>
          <p:cNvSpPr>
            <a:spLocks noGrp="1"/>
          </p:cNvSpPr>
          <p:nvPr>
            <p:ph type="title"/>
          </p:nvPr>
        </p:nvSpPr>
        <p:spPr>
          <a:xfrm>
            <a:off x="0" y="0"/>
            <a:ext cx="6347713" cy="1320800"/>
          </a:xfrm>
        </p:spPr>
        <p:txBody>
          <a:bodyPr/>
          <a:lstStyle/>
          <a:p>
            <a:r>
              <a:rPr lang="en-US" dirty="0"/>
              <a:t>What Constitutes an Arrest?</a:t>
            </a:r>
          </a:p>
        </p:txBody>
      </p:sp>
      <p:sp>
        <p:nvSpPr>
          <p:cNvPr id="3" name="Content Placeholder 2">
            <a:extLst>
              <a:ext uri="{FF2B5EF4-FFF2-40B4-BE49-F238E27FC236}">
                <a16:creationId xmlns:a16="http://schemas.microsoft.com/office/drawing/2014/main" id="{530865F0-BB2C-4E92-9057-15F93D7C7E2E}"/>
              </a:ext>
            </a:extLst>
          </p:cNvPr>
          <p:cNvSpPr>
            <a:spLocks noGrp="1"/>
          </p:cNvSpPr>
          <p:nvPr>
            <p:ph idx="1"/>
          </p:nvPr>
        </p:nvSpPr>
        <p:spPr>
          <a:xfrm>
            <a:off x="152400" y="609600"/>
            <a:ext cx="8763000" cy="3880773"/>
          </a:xfrm>
        </p:spPr>
        <p:txBody>
          <a:bodyPr/>
          <a:lstStyle/>
          <a:p>
            <a:pPr marL="0" indent="0">
              <a:buNone/>
            </a:pPr>
            <a:r>
              <a:rPr lang="en-US" dirty="0"/>
              <a:t>An arrest does not really happen unless the person being arrested submits to the authority of the person making the arrest. </a:t>
            </a:r>
          </a:p>
        </p:txBody>
      </p:sp>
      <p:sp>
        <p:nvSpPr>
          <p:cNvPr id="4" name="Slide Number Placeholder 3">
            <a:extLst>
              <a:ext uri="{FF2B5EF4-FFF2-40B4-BE49-F238E27FC236}">
                <a16:creationId xmlns:a16="http://schemas.microsoft.com/office/drawing/2014/main" id="{452493CC-3E44-44AC-914C-E3394D9B05AD}"/>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Title 1">
            <a:extLst>
              <a:ext uri="{FF2B5EF4-FFF2-40B4-BE49-F238E27FC236}">
                <a16:creationId xmlns:a16="http://schemas.microsoft.com/office/drawing/2014/main" id="{505DA5A7-A6C9-2EC9-563F-5B5533C41577}"/>
              </a:ext>
            </a:extLst>
          </p:cNvPr>
          <p:cNvSpPr txBox="1">
            <a:spLocks/>
          </p:cNvSpPr>
          <p:nvPr/>
        </p:nvSpPr>
        <p:spPr>
          <a:xfrm>
            <a:off x="76200" y="1422400"/>
            <a:ext cx="71628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Importance of “Reasonableness”</a:t>
            </a:r>
          </a:p>
        </p:txBody>
      </p:sp>
      <p:sp>
        <p:nvSpPr>
          <p:cNvPr id="6" name="Content Placeholder 2">
            <a:extLst>
              <a:ext uri="{FF2B5EF4-FFF2-40B4-BE49-F238E27FC236}">
                <a16:creationId xmlns:a16="http://schemas.microsoft.com/office/drawing/2014/main" id="{F50E153E-577D-C7DB-1CE0-78614496E4CF}"/>
              </a:ext>
            </a:extLst>
          </p:cNvPr>
          <p:cNvSpPr txBox="1">
            <a:spLocks/>
          </p:cNvSpPr>
          <p:nvPr/>
        </p:nvSpPr>
        <p:spPr>
          <a:xfrm>
            <a:off x="152400" y="21390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When a security officer takes an action that limits the freedom of another person, he/she has to make sure that are acting in a manner that would seem logical and obvious to a reasonable and cautious person.</a:t>
            </a:r>
          </a:p>
          <a:p>
            <a:r>
              <a:rPr lang="en-US" dirty="0"/>
              <a:t>“Reasonableness” is the common-sense standard that the security officer will be held to.</a:t>
            </a:r>
          </a:p>
        </p:txBody>
      </p:sp>
      <p:sp>
        <p:nvSpPr>
          <p:cNvPr id="7" name="Title 1">
            <a:extLst>
              <a:ext uri="{FF2B5EF4-FFF2-40B4-BE49-F238E27FC236}">
                <a16:creationId xmlns:a16="http://schemas.microsoft.com/office/drawing/2014/main" id="{438EE5AA-5E61-D99F-FD9B-9714096FA24A}"/>
              </a:ext>
            </a:extLst>
          </p:cNvPr>
          <p:cNvSpPr txBox="1">
            <a:spLocks/>
          </p:cNvSpPr>
          <p:nvPr/>
        </p:nvSpPr>
        <p:spPr>
          <a:xfrm>
            <a:off x="152400" y="3860800"/>
            <a:ext cx="88392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Gets Security Officers Into Trouble?</a:t>
            </a:r>
          </a:p>
        </p:txBody>
      </p:sp>
      <p:sp>
        <p:nvSpPr>
          <p:cNvPr id="8" name="Content Placeholder 2">
            <a:extLst>
              <a:ext uri="{FF2B5EF4-FFF2-40B4-BE49-F238E27FC236}">
                <a16:creationId xmlns:a16="http://schemas.microsoft.com/office/drawing/2014/main" id="{F2F815AC-D7AD-3A4C-AE2D-E1BB88B235BC}"/>
              </a:ext>
            </a:extLst>
          </p:cNvPr>
          <p:cNvSpPr txBox="1">
            <a:spLocks/>
          </p:cNvSpPr>
          <p:nvPr/>
        </p:nvSpPr>
        <p:spPr>
          <a:xfrm>
            <a:off x="228600" y="4577427"/>
            <a:ext cx="8686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When a security officer is placed in the position of having to take control of another person, a world of opportunity for trouble begins to open up.</a:t>
            </a:r>
          </a:p>
          <a:p>
            <a:r>
              <a:rPr lang="en-US" dirty="0"/>
              <a:t>The laws that can cause the problems come from two directions: criminal and civil.</a:t>
            </a:r>
          </a:p>
          <a:p>
            <a:pPr marL="0" indent="0">
              <a:buFont typeface="Wingdings 3" charset="2"/>
              <a:buNone/>
            </a:pPr>
            <a:endParaRPr lang="en-US" dirty="0"/>
          </a:p>
        </p:txBody>
      </p:sp>
    </p:spTree>
    <p:extLst>
      <p:ext uri="{BB962C8B-B14F-4D97-AF65-F5344CB8AC3E}">
        <p14:creationId xmlns:p14="http://schemas.microsoft.com/office/powerpoint/2010/main" val="48918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B5EE-2876-4FD3-BF4C-2DDB391C5E28}"/>
              </a:ext>
            </a:extLst>
          </p:cNvPr>
          <p:cNvSpPr>
            <a:spLocks noGrp="1"/>
          </p:cNvSpPr>
          <p:nvPr>
            <p:ph type="title"/>
          </p:nvPr>
        </p:nvSpPr>
        <p:spPr>
          <a:xfrm>
            <a:off x="0" y="0"/>
            <a:ext cx="8458200" cy="1320800"/>
          </a:xfrm>
        </p:spPr>
        <p:txBody>
          <a:bodyPr>
            <a:normAutofit/>
          </a:bodyPr>
          <a:lstStyle/>
          <a:p>
            <a:r>
              <a:rPr lang="en-US" dirty="0"/>
              <a:t>Criminal Laws Associated with Arrest</a:t>
            </a:r>
          </a:p>
        </p:txBody>
      </p:sp>
      <p:sp>
        <p:nvSpPr>
          <p:cNvPr id="3" name="Content Placeholder 2">
            <a:extLst>
              <a:ext uri="{FF2B5EF4-FFF2-40B4-BE49-F238E27FC236}">
                <a16:creationId xmlns:a16="http://schemas.microsoft.com/office/drawing/2014/main" id="{19ABEF3E-7895-44C3-8F90-ECB8D790A441}"/>
              </a:ext>
            </a:extLst>
          </p:cNvPr>
          <p:cNvSpPr>
            <a:spLocks noGrp="1"/>
          </p:cNvSpPr>
          <p:nvPr>
            <p:ph idx="1"/>
          </p:nvPr>
        </p:nvSpPr>
        <p:spPr>
          <a:xfrm>
            <a:off x="76200" y="685800"/>
            <a:ext cx="8915400" cy="3880773"/>
          </a:xfrm>
        </p:spPr>
        <p:txBody>
          <a:bodyPr>
            <a:normAutofit/>
          </a:bodyPr>
          <a:lstStyle/>
          <a:p>
            <a:r>
              <a:rPr lang="en-US" b="1" dirty="0"/>
              <a:t>Assault:</a:t>
            </a:r>
            <a:r>
              <a:rPr lang="en-US" dirty="0"/>
              <a:t>  You do not have to actually touch someone to be charged with criminal assault.  There only has to be a reasonable fear of being battered.</a:t>
            </a:r>
          </a:p>
          <a:p>
            <a:r>
              <a:rPr lang="en-US" b="1" dirty="0"/>
              <a:t>Battery:</a:t>
            </a:r>
            <a:r>
              <a:rPr lang="en-US" dirty="0"/>
              <a:t>  The actual physical touching of a person that is either hurtful or insulting in nature.</a:t>
            </a:r>
          </a:p>
          <a:p>
            <a:r>
              <a:rPr lang="en-US" b="1" dirty="0"/>
              <a:t>False Arrest:</a:t>
            </a:r>
            <a:r>
              <a:rPr lang="en-US" dirty="0"/>
              <a:t>  Taking someone into custody without the legal authority to detain.</a:t>
            </a:r>
            <a:endParaRPr lang="en-US" b="1" dirty="0"/>
          </a:p>
        </p:txBody>
      </p:sp>
      <p:sp>
        <p:nvSpPr>
          <p:cNvPr id="4" name="Slide Number Placeholder 3">
            <a:extLst>
              <a:ext uri="{FF2B5EF4-FFF2-40B4-BE49-F238E27FC236}">
                <a16:creationId xmlns:a16="http://schemas.microsoft.com/office/drawing/2014/main" id="{0A0A6D5E-4D4E-437C-A13F-23FE22DA7404}"/>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Title 1">
            <a:extLst>
              <a:ext uri="{FF2B5EF4-FFF2-40B4-BE49-F238E27FC236}">
                <a16:creationId xmlns:a16="http://schemas.microsoft.com/office/drawing/2014/main" id="{60A7D3C0-8DDD-E192-2A29-CD1D97BEF741}"/>
              </a:ext>
            </a:extLst>
          </p:cNvPr>
          <p:cNvSpPr txBox="1">
            <a:spLocks/>
          </p:cNvSpPr>
          <p:nvPr/>
        </p:nvSpPr>
        <p:spPr>
          <a:xfrm>
            <a:off x="76200" y="2565400"/>
            <a:ext cx="89154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Civil Laws Associated with Arrest</a:t>
            </a:r>
            <a:endParaRPr lang="en-US" dirty="0"/>
          </a:p>
        </p:txBody>
      </p:sp>
      <p:sp>
        <p:nvSpPr>
          <p:cNvPr id="6" name="Content Placeholder 2">
            <a:extLst>
              <a:ext uri="{FF2B5EF4-FFF2-40B4-BE49-F238E27FC236}">
                <a16:creationId xmlns:a16="http://schemas.microsoft.com/office/drawing/2014/main" id="{06CAC3A2-C2FD-43D4-7091-08C4CD3CE8A3}"/>
              </a:ext>
            </a:extLst>
          </p:cNvPr>
          <p:cNvSpPr txBox="1">
            <a:spLocks/>
          </p:cNvSpPr>
          <p:nvPr/>
        </p:nvSpPr>
        <p:spPr>
          <a:xfrm>
            <a:off x="152400" y="3363582"/>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 civil law, also known as a tort, does not carry the same burden or amount of proof necessary to establish responsibility in court.</a:t>
            </a:r>
          </a:p>
          <a:p>
            <a:r>
              <a:rPr lang="en-US" b="1" dirty="0"/>
              <a:t>Assault/Battery</a:t>
            </a:r>
            <a:r>
              <a:rPr lang="en-US" dirty="0"/>
              <a:t>:  Same as criminal law.</a:t>
            </a:r>
          </a:p>
          <a:p>
            <a:r>
              <a:rPr lang="en-US" b="1" dirty="0"/>
              <a:t>False Imprisonment:</a:t>
            </a:r>
            <a:r>
              <a:rPr lang="en-US" dirty="0"/>
              <a:t>  The unlawful detention of someone for no reason and within fixed boundaries.</a:t>
            </a:r>
          </a:p>
          <a:p>
            <a:r>
              <a:rPr lang="en-US" b="1" dirty="0"/>
              <a:t>Malicious Prosecution:</a:t>
            </a:r>
            <a:r>
              <a:rPr lang="en-US" dirty="0"/>
              <a:t>  Occurs when a person is arrested and there is no intention of bringing criminal charges.</a:t>
            </a:r>
          </a:p>
          <a:p>
            <a:r>
              <a:rPr lang="en-US" b="1" dirty="0"/>
              <a:t>Invasion of Privacy:</a:t>
            </a:r>
            <a:r>
              <a:rPr lang="en-US" dirty="0"/>
              <a:t>  Unjustified intrusion into the privacy or personal business of another person.</a:t>
            </a:r>
            <a:endParaRPr lang="en-US" b="1" dirty="0"/>
          </a:p>
        </p:txBody>
      </p:sp>
    </p:spTree>
    <p:extLst>
      <p:ext uri="{BB962C8B-B14F-4D97-AF65-F5344CB8AC3E}">
        <p14:creationId xmlns:p14="http://schemas.microsoft.com/office/powerpoint/2010/main" val="374801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9EA3-28D8-4549-A0D5-FACBFE92EB4D}"/>
              </a:ext>
            </a:extLst>
          </p:cNvPr>
          <p:cNvSpPr>
            <a:spLocks noGrp="1"/>
          </p:cNvSpPr>
          <p:nvPr>
            <p:ph type="title"/>
          </p:nvPr>
        </p:nvSpPr>
        <p:spPr>
          <a:xfrm>
            <a:off x="0" y="0"/>
            <a:ext cx="6347713" cy="1320800"/>
          </a:xfrm>
        </p:spPr>
        <p:txBody>
          <a:bodyPr/>
          <a:lstStyle/>
          <a:p>
            <a:r>
              <a:rPr lang="en-US" dirty="0"/>
              <a:t>Guidelines to Avoid Liability</a:t>
            </a:r>
          </a:p>
        </p:txBody>
      </p:sp>
      <p:sp>
        <p:nvSpPr>
          <p:cNvPr id="3" name="Content Placeholder 2">
            <a:extLst>
              <a:ext uri="{FF2B5EF4-FFF2-40B4-BE49-F238E27FC236}">
                <a16:creationId xmlns:a16="http://schemas.microsoft.com/office/drawing/2014/main" id="{E4BD7DDF-BC29-4E84-9451-3A8381D8DD2F}"/>
              </a:ext>
            </a:extLst>
          </p:cNvPr>
          <p:cNvSpPr>
            <a:spLocks noGrp="1"/>
          </p:cNvSpPr>
          <p:nvPr>
            <p:ph idx="1"/>
          </p:nvPr>
        </p:nvSpPr>
        <p:spPr>
          <a:xfrm>
            <a:off x="152400" y="685800"/>
            <a:ext cx="8763000" cy="3880773"/>
          </a:xfrm>
        </p:spPr>
        <p:txBody>
          <a:bodyPr>
            <a:normAutofit/>
          </a:bodyPr>
          <a:lstStyle/>
          <a:p>
            <a:pPr marL="0" indent="0">
              <a:buNone/>
            </a:pPr>
            <a:r>
              <a:rPr lang="en-US" dirty="0"/>
              <a:t>The keys to avoiding criminal and/or civil liability:</a:t>
            </a:r>
          </a:p>
          <a:p>
            <a:r>
              <a:rPr lang="en-US" dirty="0"/>
              <a:t>Do your job in a reasonable manner.</a:t>
            </a:r>
          </a:p>
          <a:p>
            <a:r>
              <a:rPr lang="en-US" dirty="0"/>
              <a:t>Conduct yourself in a reasonable manner.</a:t>
            </a:r>
          </a:p>
          <a:p>
            <a:r>
              <a:rPr lang="en-US" dirty="0"/>
              <a:t>Keep detailed notes and records about what happened.</a:t>
            </a:r>
          </a:p>
          <a:p>
            <a:r>
              <a:rPr lang="en-US" dirty="0"/>
              <a:t>Keep your supervisor informed</a:t>
            </a:r>
          </a:p>
          <a:p>
            <a:pPr marL="0" indent="0">
              <a:buNone/>
            </a:pPr>
            <a:r>
              <a:rPr lang="en-US" b="1" dirty="0"/>
              <a:t>You will be judged on the grounds as to whether or not your actions were reasonable and necessary.</a:t>
            </a:r>
          </a:p>
        </p:txBody>
      </p:sp>
      <p:sp>
        <p:nvSpPr>
          <p:cNvPr id="4" name="Slide Number Placeholder 3">
            <a:extLst>
              <a:ext uri="{FF2B5EF4-FFF2-40B4-BE49-F238E27FC236}">
                <a16:creationId xmlns:a16="http://schemas.microsoft.com/office/drawing/2014/main" id="{5F60AB5D-5B05-4460-AF8D-2762853DEB8C}"/>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Title 1">
            <a:extLst>
              <a:ext uri="{FF2B5EF4-FFF2-40B4-BE49-F238E27FC236}">
                <a16:creationId xmlns:a16="http://schemas.microsoft.com/office/drawing/2014/main" id="{567EAA23-5D6F-FCD2-65B9-84CD631C9715}"/>
              </a:ext>
            </a:extLst>
          </p:cNvPr>
          <p:cNvSpPr txBox="1">
            <a:spLocks/>
          </p:cNvSpPr>
          <p:nvPr/>
        </p:nvSpPr>
        <p:spPr>
          <a:xfrm>
            <a:off x="76200" y="34798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Reporting</a:t>
            </a:r>
            <a:endParaRPr lang="en-US" dirty="0"/>
          </a:p>
        </p:txBody>
      </p:sp>
      <p:sp>
        <p:nvSpPr>
          <p:cNvPr id="6" name="Content Placeholder 2">
            <a:extLst>
              <a:ext uri="{FF2B5EF4-FFF2-40B4-BE49-F238E27FC236}">
                <a16:creationId xmlns:a16="http://schemas.microsoft.com/office/drawing/2014/main" id="{C1CC6E6F-CA38-B541-FB70-01CC0EB45208}"/>
              </a:ext>
            </a:extLst>
          </p:cNvPr>
          <p:cNvSpPr txBox="1">
            <a:spLocks/>
          </p:cNvSpPr>
          <p:nvPr/>
        </p:nvSpPr>
        <p:spPr>
          <a:xfrm>
            <a:off x="152400" y="41964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t>Whenever there is an incident involving physical contact, for any reason, the security professional should sit down as soon as possible after the incident and write a detailed report about what happened and why they felt they had to take the actions they did.</a:t>
            </a:r>
            <a:endParaRPr lang="en-US" dirty="0"/>
          </a:p>
        </p:txBody>
      </p:sp>
    </p:spTree>
    <p:extLst>
      <p:ext uri="{BB962C8B-B14F-4D97-AF65-F5344CB8AC3E}">
        <p14:creationId xmlns:p14="http://schemas.microsoft.com/office/powerpoint/2010/main" val="358121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7826-8F87-427F-A476-26157B609E93}"/>
              </a:ext>
            </a:extLst>
          </p:cNvPr>
          <p:cNvSpPr>
            <a:spLocks noGrp="1"/>
          </p:cNvSpPr>
          <p:nvPr>
            <p:ph type="title"/>
          </p:nvPr>
        </p:nvSpPr>
        <p:spPr>
          <a:xfrm>
            <a:off x="0" y="0"/>
            <a:ext cx="8915400" cy="1320800"/>
          </a:xfrm>
        </p:spPr>
        <p:txBody>
          <a:bodyPr>
            <a:normAutofit/>
          </a:bodyPr>
          <a:lstStyle/>
          <a:p>
            <a:r>
              <a:rPr lang="en-US" dirty="0"/>
              <a:t>Detention and Apprehension Methodology</a:t>
            </a:r>
          </a:p>
        </p:txBody>
      </p:sp>
      <p:sp>
        <p:nvSpPr>
          <p:cNvPr id="3" name="Content Placeholder 2">
            <a:extLst>
              <a:ext uri="{FF2B5EF4-FFF2-40B4-BE49-F238E27FC236}">
                <a16:creationId xmlns:a16="http://schemas.microsoft.com/office/drawing/2014/main" id="{47CE7773-3BF0-46AE-A2AA-DBCC2BC7BD52}"/>
              </a:ext>
            </a:extLst>
          </p:cNvPr>
          <p:cNvSpPr>
            <a:spLocks noGrp="1"/>
          </p:cNvSpPr>
          <p:nvPr>
            <p:ph idx="1"/>
          </p:nvPr>
        </p:nvSpPr>
        <p:spPr>
          <a:xfrm>
            <a:off x="76200" y="685800"/>
            <a:ext cx="8915400" cy="3880773"/>
          </a:xfrm>
        </p:spPr>
        <p:txBody>
          <a:bodyPr>
            <a:normAutofit/>
          </a:bodyPr>
          <a:lstStyle/>
          <a:p>
            <a:pPr marL="514350" indent="-514350">
              <a:buFont typeface="+mj-lt"/>
              <a:buAutoNum type="arabicPeriod"/>
            </a:pPr>
            <a:r>
              <a:rPr lang="en-US" dirty="0"/>
              <a:t>Get some backup headed your way.</a:t>
            </a:r>
          </a:p>
          <a:p>
            <a:pPr marL="514350" indent="-514350">
              <a:buFont typeface="+mj-lt"/>
              <a:buAutoNum type="arabicPeriod"/>
            </a:pPr>
            <a:r>
              <a:rPr lang="en-US" dirty="0"/>
              <a:t>Maintain a safe distance and good positioning.</a:t>
            </a:r>
          </a:p>
          <a:p>
            <a:pPr marL="514350" indent="-514350">
              <a:buFont typeface="+mj-lt"/>
              <a:buAutoNum type="arabicPeriod"/>
            </a:pPr>
            <a:r>
              <a:rPr lang="en-US" dirty="0"/>
              <a:t>Clearly communicate you intentions.</a:t>
            </a:r>
          </a:p>
          <a:p>
            <a:pPr marL="514350" indent="-514350">
              <a:buFont typeface="+mj-lt"/>
              <a:buAutoNum type="arabicPeriod"/>
            </a:pPr>
            <a:r>
              <a:rPr lang="en-US" dirty="0"/>
              <a:t>Give the person simple and direct commands.</a:t>
            </a:r>
          </a:p>
          <a:p>
            <a:pPr marL="514350" indent="-514350">
              <a:buFont typeface="+mj-lt"/>
              <a:buAutoNum type="arabicPeriod"/>
            </a:pPr>
            <a:r>
              <a:rPr lang="en-US" dirty="0"/>
              <a:t>Move in with extreme caution.</a:t>
            </a:r>
          </a:p>
        </p:txBody>
      </p:sp>
      <p:sp>
        <p:nvSpPr>
          <p:cNvPr id="4" name="Slide Number Placeholder 3">
            <a:extLst>
              <a:ext uri="{FF2B5EF4-FFF2-40B4-BE49-F238E27FC236}">
                <a16:creationId xmlns:a16="http://schemas.microsoft.com/office/drawing/2014/main" id="{8CF22902-71E1-413A-9714-0EFB328F8A38}"/>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8805227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642</TotalTime>
  <Words>1037</Words>
  <Application>Microsoft Office PowerPoint</Application>
  <PresentationFormat>On-screen Show (4:3)</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PowerPoint Presentation</vt:lpstr>
      <vt:lpstr>Purpose</vt:lpstr>
      <vt:lpstr>Apprehension and Detention Procedures</vt:lpstr>
      <vt:lpstr>Arrest</vt:lpstr>
      <vt:lpstr>Developing a Working Model</vt:lpstr>
      <vt:lpstr>What Constitutes an Arrest?</vt:lpstr>
      <vt:lpstr>Criminal Laws Associated with Arrest</vt:lpstr>
      <vt:lpstr>Guidelines to Avoid Liability</vt:lpstr>
      <vt:lpstr>Detention and Apprehension Methodology</vt:lpstr>
      <vt:lpstr>The Use of 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70</cp:revision>
  <dcterms:created xsi:type="dcterms:W3CDTF">2015-01-28T20:48:59Z</dcterms:created>
  <dcterms:modified xsi:type="dcterms:W3CDTF">2023-03-12T07:01:57Z</dcterms:modified>
</cp:coreProperties>
</file>