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07" r:id="rId2"/>
    <p:sldId id="320" r:id="rId3"/>
    <p:sldId id="323" r:id="rId4"/>
    <p:sldId id="325" r:id="rId5"/>
    <p:sldId id="327" r:id="rId6"/>
    <p:sldId id="329" r:id="rId7"/>
    <p:sldId id="332" r:id="rId8"/>
    <p:sldId id="335" r:id="rId9"/>
    <p:sldId id="337" r:id="rId10"/>
    <p:sldId id="339" r:id="rId11"/>
    <p:sldId id="340" r:id="rId12"/>
    <p:sldId id="343" r:id="rId13"/>
    <p:sldId id="34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94CFFE-05B7-4ADD-91D2-0B9F3BBB5DB2}" v="27" dt="2023-03-12T07:18:42.3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ademy3s@outlook.com" userId="bd38e09d1e31bb74" providerId="LiveId" clId="{BE94CFFE-05B7-4ADD-91D2-0B9F3BBB5DB2}"/>
    <pc:docChg chg="custSel delSld modSld modMainMaster">
      <pc:chgData name="Academy3s@outlook.com" userId="bd38e09d1e31bb74" providerId="LiveId" clId="{BE94CFFE-05B7-4ADD-91D2-0B9F3BBB5DB2}" dt="2023-03-12T07:19:16.206" v="1363" actId="47"/>
      <pc:docMkLst>
        <pc:docMk/>
      </pc:docMkLst>
      <pc:sldChg chg="del setBg">
        <pc:chgData name="Academy3s@outlook.com" userId="bd38e09d1e31bb74" providerId="LiveId" clId="{BE94CFFE-05B7-4ADD-91D2-0B9F3BBB5DB2}" dt="2023-03-12T07:03:30.200" v="36" actId="47"/>
        <pc:sldMkLst>
          <pc:docMk/>
          <pc:sldMk cId="1686576537" sldId="296"/>
        </pc:sldMkLst>
      </pc:sldChg>
      <pc:sldChg chg="addSp delSp modSp mod">
        <pc:chgData name="Academy3s@outlook.com" userId="bd38e09d1e31bb74" providerId="LiveId" clId="{BE94CFFE-05B7-4ADD-91D2-0B9F3BBB5DB2}" dt="2023-03-12T07:03:23.228" v="35" actId="27636"/>
        <pc:sldMkLst>
          <pc:docMk/>
          <pc:sldMk cId="300745510" sldId="307"/>
        </pc:sldMkLst>
        <pc:spChg chg="del">
          <ac:chgData name="Academy3s@outlook.com" userId="bd38e09d1e31bb74" providerId="LiveId" clId="{BE94CFFE-05B7-4ADD-91D2-0B9F3BBB5DB2}" dt="2023-03-12T07:02:57.971" v="15" actId="478"/>
          <ac:spMkLst>
            <pc:docMk/>
            <pc:sldMk cId="300745510" sldId="307"/>
            <ac:spMk id="2" creationId="{00000000-0000-0000-0000-000000000000}"/>
          </ac:spMkLst>
        </pc:spChg>
        <pc:spChg chg="mod">
          <ac:chgData name="Academy3s@outlook.com" userId="bd38e09d1e31bb74" providerId="LiveId" clId="{BE94CFFE-05B7-4ADD-91D2-0B9F3BBB5DB2}" dt="2023-03-12T07:03:23.228" v="35" actId="27636"/>
          <ac:spMkLst>
            <pc:docMk/>
            <pc:sldMk cId="300745510" sldId="307"/>
            <ac:spMk id="3" creationId="{00000000-0000-0000-0000-000000000000}"/>
          </ac:spMkLst>
        </pc:spChg>
        <pc:spChg chg="mod">
          <ac:chgData name="Academy3s@outlook.com" userId="bd38e09d1e31bb74" providerId="LiveId" clId="{BE94CFFE-05B7-4ADD-91D2-0B9F3BBB5DB2}" dt="2023-03-12T07:02:25.384" v="1"/>
          <ac:spMkLst>
            <pc:docMk/>
            <pc:sldMk cId="300745510" sldId="307"/>
            <ac:spMk id="5" creationId="{00000000-0000-0000-0000-000000000000}"/>
          </ac:spMkLst>
        </pc:spChg>
        <pc:spChg chg="add del mod">
          <ac:chgData name="Academy3s@outlook.com" userId="bd38e09d1e31bb74" providerId="LiveId" clId="{BE94CFFE-05B7-4ADD-91D2-0B9F3BBB5DB2}" dt="2023-03-12T07:02:59.587" v="16" actId="478"/>
          <ac:spMkLst>
            <pc:docMk/>
            <pc:sldMk cId="300745510" sldId="307"/>
            <ac:spMk id="6" creationId="{101B5AB1-3E45-7E39-3170-28DA4F775DB8}"/>
          </ac:spMkLst>
        </pc:spChg>
        <pc:picChg chg="del">
          <ac:chgData name="Academy3s@outlook.com" userId="bd38e09d1e31bb74" providerId="LiveId" clId="{BE94CFFE-05B7-4ADD-91D2-0B9F3BBB5DB2}" dt="2023-03-12T07:03:00.463" v="17" actId="478"/>
          <ac:picMkLst>
            <pc:docMk/>
            <pc:sldMk cId="300745510" sldId="307"/>
            <ac:picMk id="8" creationId="{66308F29-74F6-4D0B-AFCA-353F42E0353A}"/>
          </ac:picMkLst>
        </pc:picChg>
        <pc:picChg chg="del">
          <ac:chgData name="Academy3s@outlook.com" userId="bd38e09d1e31bb74" providerId="LiveId" clId="{BE94CFFE-05B7-4ADD-91D2-0B9F3BBB5DB2}" dt="2023-03-12T07:02:18.728" v="0" actId="478"/>
          <ac:picMkLst>
            <pc:docMk/>
            <pc:sldMk cId="300745510" sldId="307"/>
            <ac:picMk id="2051" creationId="{00000000-0000-0000-0000-000000000000}"/>
          </ac:picMkLst>
        </pc:picChg>
      </pc:sldChg>
      <pc:sldChg chg="modSp del">
        <pc:chgData name="Academy3s@outlook.com" userId="bd38e09d1e31bb74" providerId="LiveId" clId="{BE94CFFE-05B7-4ADD-91D2-0B9F3BBB5DB2}" dt="2023-03-12T07:19:12.979" v="1361" actId="47"/>
        <pc:sldMkLst>
          <pc:docMk/>
          <pc:sldMk cId="1542477460" sldId="312"/>
        </pc:sldMkLst>
        <pc:spChg chg="mod">
          <ac:chgData name="Academy3s@outlook.com" userId="bd38e09d1e31bb74" providerId="LiveId" clId="{BE94CFFE-05B7-4ADD-91D2-0B9F3BBB5DB2}" dt="2023-03-12T07:02:25.384" v="1"/>
          <ac:spMkLst>
            <pc:docMk/>
            <pc:sldMk cId="1542477460" sldId="312"/>
            <ac:spMk id="4" creationId="{00000000-0000-0000-0000-000000000000}"/>
          </ac:spMkLst>
        </pc:spChg>
      </pc:sldChg>
      <pc:sldChg chg="modSp del">
        <pc:chgData name="Academy3s@outlook.com" userId="bd38e09d1e31bb74" providerId="LiveId" clId="{BE94CFFE-05B7-4ADD-91D2-0B9F3BBB5DB2}" dt="2023-03-12T07:03:33.076" v="37" actId="47"/>
        <pc:sldMkLst>
          <pc:docMk/>
          <pc:sldMk cId="2588025133" sldId="317"/>
        </pc:sldMkLst>
        <pc:spChg chg="mod">
          <ac:chgData name="Academy3s@outlook.com" userId="bd38e09d1e31bb74" providerId="LiveId" clId="{BE94CFFE-05B7-4ADD-91D2-0B9F3BBB5DB2}" dt="2023-03-12T07:02:25.384" v="1"/>
          <ac:spMkLst>
            <pc:docMk/>
            <pc:sldMk cId="2588025133" sldId="317"/>
            <ac:spMk id="2" creationId="{7E446EAE-3C7E-439F-AEA8-F9CC9E0AAF9A}"/>
          </ac:spMkLst>
        </pc:spChg>
        <pc:spChg chg="mod">
          <ac:chgData name="Academy3s@outlook.com" userId="bd38e09d1e31bb74" providerId="LiveId" clId="{BE94CFFE-05B7-4ADD-91D2-0B9F3BBB5DB2}" dt="2023-03-12T07:02:25.384" v="1"/>
          <ac:spMkLst>
            <pc:docMk/>
            <pc:sldMk cId="2588025133" sldId="317"/>
            <ac:spMk id="3" creationId="{469F11B4-5B50-426C-ADFC-3E1AA2CC8C7A}"/>
          </ac:spMkLst>
        </pc:spChg>
        <pc:spChg chg="mod">
          <ac:chgData name="Academy3s@outlook.com" userId="bd38e09d1e31bb74" providerId="LiveId" clId="{BE94CFFE-05B7-4ADD-91D2-0B9F3BBB5DB2}" dt="2023-03-12T07:02:25.384" v="1"/>
          <ac:spMkLst>
            <pc:docMk/>
            <pc:sldMk cId="2588025133" sldId="317"/>
            <ac:spMk id="4" creationId="{B5EC6428-690F-451D-9E13-1474EBF34199}"/>
          </ac:spMkLst>
        </pc:spChg>
      </pc:sldChg>
      <pc:sldChg chg="modSp del">
        <pc:chgData name="Academy3s@outlook.com" userId="bd38e09d1e31bb74" providerId="LiveId" clId="{BE94CFFE-05B7-4ADD-91D2-0B9F3BBB5DB2}" dt="2023-03-12T07:03:34.797" v="38" actId="47"/>
        <pc:sldMkLst>
          <pc:docMk/>
          <pc:sldMk cId="2096558807" sldId="318"/>
        </pc:sldMkLst>
        <pc:spChg chg="mod">
          <ac:chgData name="Academy3s@outlook.com" userId="bd38e09d1e31bb74" providerId="LiveId" clId="{BE94CFFE-05B7-4ADD-91D2-0B9F3BBB5DB2}" dt="2023-03-12T07:02:25.384" v="1"/>
          <ac:spMkLst>
            <pc:docMk/>
            <pc:sldMk cId="2096558807" sldId="318"/>
            <ac:spMk id="2" creationId="{5A7AB111-0047-4429-985A-5A22A4B751B9}"/>
          </ac:spMkLst>
        </pc:spChg>
        <pc:spChg chg="mod">
          <ac:chgData name="Academy3s@outlook.com" userId="bd38e09d1e31bb74" providerId="LiveId" clId="{BE94CFFE-05B7-4ADD-91D2-0B9F3BBB5DB2}" dt="2023-03-12T07:02:25.384" v="1"/>
          <ac:spMkLst>
            <pc:docMk/>
            <pc:sldMk cId="2096558807" sldId="318"/>
            <ac:spMk id="4" creationId="{5DBF4BFE-DB0B-44DA-AFFE-35F12E03B108}"/>
          </ac:spMkLst>
        </pc:spChg>
        <pc:picChg chg="mod">
          <ac:chgData name="Academy3s@outlook.com" userId="bd38e09d1e31bb74" providerId="LiveId" clId="{BE94CFFE-05B7-4ADD-91D2-0B9F3BBB5DB2}" dt="2023-03-12T07:02:25.384" v="1"/>
          <ac:picMkLst>
            <pc:docMk/>
            <pc:sldMk cId="2096558807" sldId="318"/>
            <ac:picMk id="5" creationId="{8AEBE960-0FAD-4BBE-80D0-16DF0E56BBF1}"/>
          </ac:picMkLst>
        </pc:picChg>
      </pc:sldChg>
      <pc:sldChg chg="modSp del">
        <pc:chgData name="Academy3s@outlook.com" userId="bd38e09d1e31bb74" providerId="LiveId" clId="{BE94CFFE-05B7-4ADD-91D2-0B9F3BBB5DB2}" dt="2023-03-12T07:03:36.090" v="39" actId="47"/>
        <pc:sldMkLst>
          <pc:docMk/>
          <pc:sldMk cId="3329020865" sldId="319"/>
        </pc:sldMkLst>
        <pc:spChg chg="mod">
          <ac:chgData name="Academy3s@outlook.com" userId="bd38e09d1e31bb74" providerId="LiveId" clId="{BE94CFFE-05B7-4ADD-91D2-0B9F3BBB5DB2}" dt="2023-03-12T07:02:25.384" v="1"/>
          <ac:spMkLst>
            <pc:docMk/>
            <pc:sldMk cId="3329020865" sldId="319"/>
            <ac:spMk id="2" creationId="{35C333C7-C66B-48E0-9D93-B617FB64FC63}"/>
          </ac:spMkLst>
        </pc:spChg>
        <pc:spChg chg="mod">
          <ac:chgData name="Academy3s@outlook.com" userId="bd38e09d1e31bb74" providerId="LiveId" clId="{BE94CFFE-05B7-4ADD-91D2-0B9F3BBB5DB2}" dt="2023-03-12T07:02:25.384" v="1"/>
          <ac:spMkLst>
            <pc:docMk/>
            <pc:sldMk cId="3329020865" sldId="319"/>
            <ac:spMk id="4" creationId="{E2FF03F3-F2E2-437E-85DE-A27D6823004C}"/>
          </ac:spMkLst>
        </pc:spChg>
        <pc:picChg chg="mod">
          <ac:chgData name="Academy3s@outlook.com" userId="bd38e09d1e31bb74" providerId="LiveId" clId="{BE94CFFE-05B7-4ADD-91D2-0B9F3BBB5DB2}" dt="2023-03-12T07:02:25.384" v="1"/>
          <ac:picMkLst>
            <pc:docMk/>
            <pc:sldMk cId="3329020865" sldId="319"/>
            <ac:picMk id="5" creationId="{5977212B-A61F-4CCE-9D79-AA503FA58268}"/>
          </ac:picMkLst>
        </pc:picChg>
      </pc:sldChg>
      <pc:sldChg chg="addSp delSp modSp mod">
        <pc:chgData name="Academy3s@outlook.com" userId="bd38e09d1e31bb74" providerId="LiveId" clId="{BE94CFFE-05B7-4ADD-91D2-0B9F3BBB5DB2}" dt="2023-03-12T07:05:52.599" v="141" actId="1076"/>
        <pc:sldMkLst>
          <pc:docMk/>
          <pc:sldMk cId="1074246771" sldId="320"/>
        </pc:sldMkLst>
        <pc:spChg chg="mod">
          <ac:chgData name="Academy3s@outlook.com" userId="bd38e09d1e31bb74" providerId="LiveId" clId="{BE94CFFE-05B7-4ADD-91D2-0B9F3BBB5DB2}" dt="2023-03-12T07:03:49.746" v="57" actId="20577"/>
          <ac:spMkLst>
            <pc:docMk/>
            <pc:sldMk cId="1074246771" sldId="320"/>
            <ac:spMk id="2" creationId="{6EE287FA-E678-4FAE-8CFC-65DBB79A1C16}"/>
          </ac:spMkLst>
        </pc:spChg>
        <pc:spChg chg="mod">
          <ac:chgData name="Academy3s@outlook.com" userId="bd38e09d1e31bb74" providerId="LiveId" clId="{BE94CFFE-05B7-4ADD-91D2-0B9F3BBB5DB2}" dt="2023-03-12T07:03:58.563" v="73" actId="1037"/>
          <ac:spMkLst>
            <pc:docMk/>
            <pc:sldMk cId="1074246771" sldId="320"/>
            <ac:spMk id="3" creationId="{CA985B76-940A-4778-8C59-F9C4395D4D43}"/>
          </ac:spMkLst>
        </pc:spChg>
        <pc:spChg chg="mod">
          <ac:chgData name="Academy3s@outlook.com" userId="bd38e09d1e31bb74" providerId="LiveId" clId="{BE94CFFE-05B7-4ADD-91D2-0B9F3BBB5DB2}" dt="2023-03-12T07:02:25.384" v="1"/>
          <ac:spMkLst>
            <pc:docMk/>
            <pc:sldMk cId="1074246771" sldId="320"/>
            <ac:spMk id="4" creationId="{D5B5E122-41B9-4AFE-B4DD-6F2AE1F6593B}"/>
          </ac:spMkLst>
        </pc:spChg>
        <pc:spChg chg="add mod">
          <ac:chgData name="Academy3s@outlook.com" userId="bd38e09d1e31bb74" providerId="LiveId" clId="{BE94CFFE-05B7-4ADD-91D2-0B9F3BBB5DB2}" dt="2023-03-12T07:04:22.199" v="107" actId="1038"/>
          <ac:spMkLst>
            <pc:docMk/>
            <pc:sldMk cId="1074246771" sldId="320"/>
            <ac:spMk id="6" creationId="{FC138778-665F-90D4-4DFB-B7D10F77B929}"/>
          </ac:spMkLst>
        </pc:spChg>
        <pc:spChg chg="add mod">
          <ac:chgData name="Academy3s@outlook.com" userId="bd38e09d1e31bb74" providerId="LiveId" clId="{BE94CFFE-05B7-4ADD-91D2-0B9F3BBB5DB2}" dt="2023-03-12T07:04:46.015" v="127" actId="14100"/>
          <ac:spMkLst>
            <pc:docMk/>
            <pc:sldMk cId="1074246771" sldId="320"/>
            <ac:spMk id="7" creationId="{07D7B1CD-FACB-4352-C497-40377E3E48FC}"/>
          </ac:spMkLst>
        </pc:spChg>
        <pc:spChg chg="add mod">
          <ac:chgData name="Academy3s@outlook.com" userId="bd38e09d1e31bb74" providerId="LiveId" clId="{BE94CFFE-05B7-4ADD-91D2-0B9F3BBB5DB2}" dt="2023-03-12T07:05:29.635" v="135" actId="1076"/>
          <ac:spMkLst>
            <pc:docMk/>
            <pc:sldMk cId="1074246771" sldId="320"/>
            <ac:spMk id="9" creationId="{666E92FC-B5DE-B4BD-59C6-6AD49103F0F3}"/>
          </ac:spMkLst>
        </pc:spChg>
        <pc:picChg chg="del">
          <ac:chgData name="Academy3s@outlook.com" userId="bd38e09d1e31bb74" providerId="LiveId" clId="{BE94CFFE-05B7-4ADD-91D2-0B9F3BBB5DB2}" dt="2023-03-12T07:04:03.823" v="74" actId="478"/>
          <ac:picMkLst>
            <pc:docMk/>
            <pc:sldMk cId="1074246771" sldId="320"/>
            <ac:picMk id="5" creationId="{095B8DFD-E883-43BC-BCC3-AC949595FAE5}"/>
          </ac:picMkLst>
        </pc:picChg>
        <pc:picChg chg="add mod">
          <ac:chgData name="Academy3s@outlook.com" userId="bd38e09d1e31bb74" providerId="LiveId" clId="{BE94CFFE-05B7-4ADD-91D2-0B9F3BBB5DB2}" dt="2023-03-12T07:05:08.439" v="131" actId="1076"/>
          <ac:picMkLst>
            <pc:docMk/>
            <pc:sldMk cId="1074246771" sldId="320"/>
            <ac:picMk id="8" creationId="{E25FC1DA-A241-7120-DDA4-2CF45C2C6569}"/>
          </ac:picMkLst>
        </pc:picChg>
        <pc:picChg chg="add mod">
          <ac:chgData name="Academy3s@outlook.com" userId="bd38e09d1e31bb74" providerId="LiveId" clId="{BE94CFFE-05B7-4ADD-91D2-0B9F3BBB5DB2}" dt="2023-03-12T07:05:52.599" v="141" actId="1076"/>
          <ac:picMkLst>
            <pc:docMk/>
            <pc:sldMk cId="1074246771" sldId="320"/>
            <ac:picMk id="10" creationId="{6E87B31F-7CCF-3DF6-8860-332CC88307D6}"/>
          </ac:picMkLst>
        </pc:picChg>
      </pc:sldChg>
      <pc:sldChg chg="addSp delSp modSp del mod">
        <pc:chgData name="Academy3s@outlook.com" userId="bd38e09d1e31bb74" providerId="LiveId" clId="{BE94CFFE-05B7-4ADD-91D2-0B9F3BBB5DB2}" dt="2023-03-12T07:05:11.853" v="132" actId="47"/>
        <pc:sldMkLst>
          <pc:docMk/>
          <pc:sldMk cId="2343810494" sldId="321"/>
        </pc:sldMkLst>
        <pc:spChg chg="del mod">
          <ac:chgData name="Academy3s@outlook.com" userId="bd38e09d1e31bb74" providerId="LiveId" clId="{BE94CFFE-05B7-4ADD-91D2-0B9F3BBB5DB2}" dt="2023-03-12T07:04:14.125" v="75" actId="21"/>
          <ac:spMkLst>
            <pc:docMk/>
            <pc:sldMk cId="2343810494" sldId="321"/>
            <ac:spMk id="2" creationId="{1A62DFA0-F0EA-4A35-96D3-0296751AB694}"/>
          </ac:spMkLst>
        </pc:spChg>
        <pc:spChg chg="del mod">
          <ac:chgData name="Academy3s@outlook.com" userId="bd38e09d1e31bb74" providerId="LiveId" clId="{BE94CFFE-05B7-4ADD-91D2-0B9F3BBB5DB2}" dt="2023-03-12T07:04:27.184" v="108" actId="21"/>
          <ac:spMkLst>
            <pc:docMk/>
            <pc:sldMk cId="2343810494" sldId="321"/>
            <ac:spMk id="3" creationId="{433E6E67-7B30-4E59-91CD-1D9C6F15ED28}"/>
          </ac:spMkLst>
        </pc:spChg>
        <pc:spChg chg="mod">
          <ac:chgData name="Academy3s@outlook.com" userId="bd38e09d1e31bb74" providerId="LiveId" clId="{BE94CFFE-05B7-4ADD-91D2-0B9F3BBB5DB2}" dt="2023-03-12T07:02:25.384" v="1"/>
          <ac:spMkLst>
            <pc:docMk/>
            <pc:sldMk cId="2343810494" sldId="321"/>
            <ac:spMk id="4" creationId="{5BC30E9A-8F73-4FD1-9BE6-862FA6187F51}"/>
          </ac:spMkLst>
        </pc:spChg>
        <pc:spChg chg="add mod">
          <ac:chgData name="Academy3s@outlook.com" userId="bd38e09d1e31bb74" providerId="LiveId" clId="{BE94CFFE-05B7-4ADD-91D2-0B9F3BBB5DB2}" dt="2023-03-12T07:04:14.125" v="75" actId="21"/>
          <ac:spMkLst>
            <pc:docMk/>
            <pc:sldMk cId="2343810494" sldId="321"/>
            <ac:spMk id="9" creationId="{11B0805B-AE51-6C83-7D57-5250D5ED2161}"/>
          </ac:spMkLst>
        </pc:spChg>
        <pc:spChg chg="add mod">
          <ac:chgData name="Academy3s@outlook.com" userId="bd38e09d1e31bb74" providerId="LiveId" clId="{BE94CFFE-05B7-4ADD-91D2-0B9F3BBB5DB2}" dt="2023-03-12T07:04:27.184" v="108" actId="21"/>
          <ac:spMkLst>
            <pc:docMk/>
            <pc:sldMk cId="2343810494" sldId="321"/>
            <ac:spMk id="11" creationId="{49597943-907A-A506-BEA4-DA023E463025}"/>
          </ac:spMkLst>
        </pc:spChg>
        <pc:picChg chg="del">
          <ac:chgData name="Academy3s@outlook.com" userId="bd38e09d1e31bb74" providerId="LiveId" clId="{BE94CFFE-05B7-4ADD-91D2-0B9F3BBB5DB2}" dt="2023-03-12T07:04:59.666" v="128" actId="21"/>
          <ac:picMkLst>
            <pc:docMk/>
            <pc:sldMk cId="2343810494" sldId="321"/>
            <ac:picMk id="7" creationId="{2403A016-21A9-4D92-840B-D1588E04C25F}"/>
          </ac:picMkLst>
        </pc:picChg>
      </pc:sldChg>
      <pc:sldChg chg="addSp delSp modSp del mod">
        <pc:chgData name="Academy3s@outlook.com" userId="bd38e09d1e31bb74" providerId="LiveId" clId="{BE94CFFE-05B7-4ADD-91D2-0B9F3BBB5DB2}" dt="2023-03-12T07:05:55.092" v="142" actId="47"/>
        <pc:sldMkLst>
          <pc:docMk/>
          <pc:sldMk cId="3625243269" sldId="322"/>
        </pc:sldMkLst>
        <pc:spChg chg="mod">
          <ac:chgData name="Academy3s@outlook.com" userId="bd38e09d1e31bb74" providerId="LiveId" clId="{BE94CFFE-05B7-4ADD-91D2-0B9F3BBB5DB2}" dt="2023-03-12T07:02:25.384" v="1"/>
          <ac:spMkLst>
            <pc:docMk/>
            <pc:sldMk cId="3625243269" sldId="322"/>
            <ac:spMk id="2" creationId="{42638378-465D-42D5-AC2D-176D3624D9E5}"/>
          </ac:spMkLst>
        </pc:spChg>
        <pc:spChg chg="del mod">
          <ac:chgData name="Academy3s@outlook.com" userId="bd38e09d1e31bb74" providerId="LiveId" clId="{BE94CFFE-05B7-4ADD-91D2-0B9F3BBB5DB2}" dt="2023-03-12T07:05:23.136" v="133" actId="21"/>
          <ac:spMkLst>
            <pc:docMk/>
            <pc:sldMk cId="3625243269" sldId="322"/>
            <ac:spMk id="3" creationId="{4581945A-D03D-4358-B21E-02FA5F4F9BE4}"/>
          </ac:spMkLst>
        </pc:spChg>
        <pc:spChg chg="mod">
          <ac:chgData name="Academy3s@outlook.com" userId="bd38e09d1e31bb74" providerId="LiveId" clId="{BE94CFFE-05B7-4ADD-91D2-0B9F3BBB5DB2}" dt="2023-03-12T07:02:25.384" v="1"/>
          <ac:spMkLst>
            <pc:docMk/>
            <pc:sldMk cId="3625243269" sldId="322"/>
            <ac:spMk id="4" creationId="{DC7E01F4-E8F2-4C79-BDE9-08075B315CE8}"/>
          </ac:spMkLst>
        </pc:spChg>
        <pc:spChg chg="add del mod">
          <ac:chgData name="Academy3s@outlook.com" userId="bd38e09d1e31bb74" providerId="LiveId" clId="{BE94CFFE-05B7-4ADD-91D2-0B9F3BBB5DB2}" dt="2023-03-12T07:05:38.447" v="136" actId="478"/>
          <ac:spMkLst>
            <pc:docMk/>
            <pc:sldMk cId="3625243269" sldId="322"/>
            <ac:spMk id="7" creationId="{5FD010AF-1F65-A718-3453-81D3E99CFAB2}"/>
          </ac:spMkLst>
        </pc:spChg>
        <pc:picChg chg="del">
          <ac:chgData name="Academy3s@outlook.com" userId="bd38e09d1e31bb74" providerId="LiveId" clId="{BE94CFFE-05B7-4ADD-91D2-0B9F3BBB5DB2}" dt="2023-03-12T07:05:40.388" v="137" actId="21"/>
          <ac:picMkLst>
            <pc:docMk/>
            <pc:sldMk cId="3625243269" sldId="322"/>
            <ac:picMk id="5" creationId="{23398349-F896-450E-BA97-07189C79EA50}"/>
          </ac:picMkLst>
        </pc:picChg>
      </pc:sldChg>
      <pc:sldChg chg="addSp modSp mod">
        <pc:chgData name="Academy3s@outlook.com" userId="bd38e09d1e31bb74" providerId="LiveId" clId="{BE94CFFE-05B7-4ADD-91D2-0B9F3BBB5DB2}" dt="2023-03-12T07:07:22.230" v="279" actId="14100"/>
        <pc:sldMkLst>
          <pc:docMk/>
          <pc:sldMk cId="3647774199" sldId="323"/>
        </pc:sldMkLst>
        <pc:spChg chg="mod">
          <ac:chgData name="Academy3s@outlook.com" userId="bd38e09d1e31bb74" providerId="LiveId" clId="{BE94CFFE-05B7-4ADD-91D2-0B9F3BBB5DB2}" dt="2023-03-12T07:06:06.616" v="163" actId="1037"/>
          <ac:spMkLst>
            <pc:docMk/>
            <pc:sldMk cId="3647774199" sldId="323"/>
            <ac:spMk id="2" creationId="{6B6DA195-B955-403A-9459-D54727065CDB}"/>
          </ac:spMkLst>
        </pc:spChg>
        <pc:spChg chg="mod">
          <ac:chgData name="Academy3s@outlook.com" userId="bd38e09d1e31bb74" providerId="LiveId" clId="{BE94CFFE-05B7-4ADD-91D2-0B9F3BBB5DB2}" dt="2023-03-12T07:06:17.538" v="190" actId="14100"/>
          <ac:spMkLst>
            <pc:docMk/>
            <pc:sldMk cId="3647774199" sldId="323"/>
            <ac:spMk id="3" creationId="{8A3D7045-4C4D-4224-88AA-5378B30FAE70}"/>
          </ac:spMkLst>
        </pc:spChg>
        <pc:spChg chg="mod">
          <ac:chgData name="Academy3s@outlook.com" userId="bd38e09d1e31bb74" providerId="LiveId" clId="{BE94CFFE-05B7-4ADD-91D2-0B9F3BBB5DB2}" dt="2023-03-12T07:02:25.384" v="1"/>
          <ac:spMkLst>
            <pc:docMk/>
            <pc:sldMk cId="3647774199" sldId="323"/>
            <ac:spMk id="4" creationId="{C41270AA-CF94-4EF5-B6AD-F0F02C873072}"/>
          </ac:spMkLst>
        </pc:spChg>
        <pc:spChg chg="add mod">
          <ac:chgData name="Academy3s@outlook.com" userId="bd38e09d1e31bb74" providerId="LiveId" clId="{BE94CFFE-05B7-4ADD-91D2-0B9F3BBB5DB2}" dt="2023-03-12T07:06:50.479" v="243" actId="1037"/>
          <ac:spMkLst>
            <pc:docMk/>
            <pc:sldMk cId="3647774199" sldId="323"/>
            <ac:spMk id="5" creationId="{BF128D8D-6217-0E57-CF50-5E65036DFAFE}"/>
          </ac:spMkLst>
        </pc:spChg>
        <pc:spChg chg="add mod">
          <ac:chgData name="Academy3s@outlook.com" userId="bd38e09d1e31bb74" providerId="LiveId" clId="{BE94CFFE-05B7-4ADD-91D2-0B9F3BBB5DB2}" dt="2023-03-12T07:07:22.230" v="279" actId="14100"/>
          <ac:spMkLst>
            <pc:docMk/>
            <pc:sldMk cId="3647774199" sldId="323"/>
            <ac:spMk id="6" creationId="{D2ECCDD6-27F5-8F20-7CB9-BBACB94C4047}"/>
          </ac:spMkLst>
        </pc:spChg>
      </pc:sldChg>
      <pc:sldChg chg="addSp delSp modSp del mod">
        <pc:chgData name="Academy3s@outlook.com" userId="bd38e09d1e31bb74" providerId="LiveId" clId="{BE94CFFE-05B7-4ADD-91D2-0B9F3BBB5DB2}" dt="2023-03-12T07:07:26.166" v="280" actId="47"/>
        <pc:sldMkLst>
          <pc:docMk/>
          <pc:sldMk cId="4085172607" sldId="324"/>
        </pc:sldMkLst>
        <pc:spChg chg="del mod">
          <ac:chgData name="Academy3s@outlook.com" userId="bd38e09d1e31bb74" providerId="LiveId" clId="{BE94CFFE-05B7-4ADD-91D2-0B9F3BBB5DB2}" dt="2023-03-12T07:06:34.751" v="191" actId="21"/>
          <ac:spMkLst>
            <pc:docMk/>
            <pc:sldMk cId="4085172607" sldId="324"/>
            <ac:spMk id="2" creationId="{0EBDFFD7-C6F0-4966-9A1F-B842D583760F}"/>
          </ac:spMkLst>
        </pc:spChg>
        <pc:spChg chg="del mod">
          <ac:chgData name="Academy3s@outlook.com" userId="bd38e09d1e31bb74" providerId="LiveId" clId="{BE94CFFE-05B7-4ADD-91D2-0B9F3BBB5DB2}" dt="2023-03-12T07:06:56.101" v="244" actId="21"/>
          <ac:spMkLst>
            <pc:docMk/>
            <pc:sldMk cId="4085172607" sldId="324"/>
            <ac:spMk id="3" creationId="{04B3B652-D5A8-4CAC-A03F-51AA8C0D6A00}"/>
          </ac:spMkLst>
        </pc:spChg>
        <pc:spChg chg="mod">
          <ac:chgData name="Academy3s@outlook.com" userId="bd38e09d1e31bb74" providerId="LiveId" clId="{BE94CFFE-05B7-4ADD-91D2-0B9F3BBB5DB2}" dt="2023-03-12T07:02:25.384" v="1"/>
          <ac:spMkLst>
            <pc:docMk/>
            <pc:sldMk cId="4085172607" sldId="324"/>
            <ac:spMk id="4" creationId="{47A1DFFB-3D19-40B7-A71B-ABCF86F313B5}"/>
          </ac:spMkLst>
        </pc:spChg>
        <pc:spChg chg="add mod">
          <ac:chgData name="Academy3s@outlook.com" userId="bd38e09d1e31bb74" providerId="LiveId" clId="{BE94CFFE-05B7-4ADD-91D2-0B9F3BBB5DB2}" dt="2023-03-12T07:06:34.751" v="191" actId="21"/>
          <ac:spMkLst>
            <pc:docMk/>
            <pc:sldMk cId="4085172607" sldId="324"/>
            <ac:spMk id="6" creationId="{C1A6F0F5-60DE-8B9E-A0D5-706C46805590}"/>
          </ac:spMkLst>
        </pc:spChg>
        <pc:spChg chg="add mod">
          <ac:chgData name="Academy3s@outlook.com" userId="bd38e09d1e31bb74" providerId="LiveId" clId="{BE94CFFE-05B7-4ADD-91D2-0B9F3BBB5DB2}" dt="2023-03-12T07:06:56.101" v="244" actId="21"/>
          <ac:spMkLst>
            <pc:docMk/>
            <pc:sldMk cId="4085172607" sldId="324"/>
            <ac:spMk id="8" creationId="{85D063DE-4C67-6D6E-D61D-48F4DF2193D9}"/>
          </ac:spMkLst>
        </pc:spChg>
      </pc:sldChg>
      <pc:sldChg chg="addSp modSp mod">
        <pc:chgData name="Academy3s@outlook.com" userId="bd38e09d1e31bb74" providerId="LiveId" clId="{BE94CFFE-05B7-4ADD-91D2-0B9F3BBB5DB2}" dt="2023-03-12T07:08:19.419" v="350" actId="14100"/>
        <pc:sldMkLst>
          <pc:docMk/>
          <pc:sldMk cId="2235612866" sldId="325"/>
        </pc:sldMkLst>
        <pc:spChg chg="mod">
          <ac:chgData name="Academy3s@outlook.com" userId="bd38e09d1e31bb74" providerId="LiveId" clId="{BE94CFFE-05B7-4ADD-91D2-0B9F3BBB5DB2}" dt="2023-03-12T07:07:45.632" v="296" actId="1037"/>
          <ac:spMkLst>
            <pc:docMk/>
            <pc:sldMk cId="2235612866" sldId="325"/>
            <ac:spMk id="2" creationId="{FF4D073F-9123-4B6A-90C9-D29BF599228B}"/>
          </ac:spMkLst>
        </pc:spChg>
        <pc:spChg chg="mod">
          <ac:chgData name="Academy3s@outlook.com" userId="bd38e09d1e31bb74" providerId="LiveId" clId="{BE94CFFE-05B7-4ADD-91D2-0B9F3BBB5DB2}" dt="2023-03-12T07:08:00.782" v="324" actId="14100"/>
          <ac:spMkLst>
            <pc:docMk/>
            <pc:sldMk cId="2235612866" sldId="325"/>
            <ac:spMk id="3" creationId="{F6CE53B8-2ADF-4333-86F9-7FD3A9827C56}"/>
          </ac:spMkLst>
        </pc:spChg>
        <pc:spChg chg="mod">
          <ac:chgData name="Academy3s@outlook.com" userId="bd38e09d1e31bb74" providerId="LiveId" clId="{BE94CFFE-05B7-4ADD-91D2-0B9F3BBB5DB2}" dt="2023-03-12T07:02:25.384" v="1"/>
          <ac:spMkLst>
            <pc:docMk/>
            <pc:sldMk cId="2235612866" sldId="325"/>
            <ac:spMk id="4" creationId="{F725FA7C-C8C7-4EDA-A87A-598D3C1757CA}"/>
          </ac:spMkLst>
        </pc:spChg>
        <pc:spChg chg="add mod">
          <ac:chgData name="Academy3s@outlook.com" userId="bd38e09d1e31bb74" providerId="LiveId" clId="{BE94CFFE-05B7-4ADD-91D2-0B9F3BBB5DB2}" dt="2023-03-12T07:08:19.419" v="350" actId="14100"/>
          <ac:spMkLst>
            <pc:docMk/>
            <pc:sldMk cId="2235612866" sldId="325"/>
            <ac:spMk id="5" creationId="{2CAFBE9A-905E-1383-B715-2CFBC2288182}"/>
          </ac:spMkLst>
        </pc:spChg>
      </pc:sldChg>
      <pc:sldChg chg="addSp delSp modSp del mod">
        <pc:chgData name="Academy3s@outlook.com" userId="bd38e09d1e31bb74" providerId="LiveId" clId="{BE94CFFE-05B7-4ADD-91D2-0B9F3BBB5DB2}" dt="2023-03-12T07:08:22.854" v="351" actId="47"/>
        <pc:sldMkLst>
          <pc:docMk/>
          <pc:sldMk cId="2511812150" sldId="326"/>
        </pc:sldMkLst>
        <pc:spChg chg="mod">
          <ac:chgData name="Academy3s@outlook.com" userId="bd38e09d1e31bb74" providerId="LiveId" clId="{BE94CFFE-05B7-4ADD-91D2-0B9F3BBB5DB2}" dt="2023-03-12T07:02:25.384" v="1"/>
          <ac:spMkLst>
            <pc:docMk/>
            <pc:sldMk cId="2511812150" sldId="326"/>
            <ac:spMk id="2" creationId="{438F9C39-2F64-47F0-8291-2A2AB85E183A}"/>
          </ac:spMkLst>
        </pc:spChg>
        <pc:spChg chg="del mod">
          <ac:chgData name="Academy3s@outlook.com" userId="bd38e09d1e31bb74" providerId="LiveId" clId="{BE94CFFE-05B7-4ADD-91D2-0B9F3BBB5DB2}" dt="2023-03-12T07:08:06.822" v="325" actId="21"/>
          <ac:spMkLst>
            <pc:docMk/>
            <pc:sldMk cId="2511812150" sldId="326"/>
            <ac:spMk id="3" creationId="{722313CD-8173-4472-A2B3-C8E33F1819F3}"/>
          </ac:spMkLst>
        </pc:spChg>
        <pc:spChg chg="mod">
          <ac:chgData name="Academy3s@outlook.com" userId="bd38e09d1e31bb74" providerId="LiveId" clId="{BE94CFFE-05B7-4ADD-91D2-0B9F3BBB5DB2}" dt="2023-03-12T07:02:25.384" v="1"/>
          <ac:spMkLst>
            <pc:docMk/>
            <pc:sldMk cId="2511812150" sldId="326"/>
            <ac:spMk id="4" creationId="{D14E376F-829F-4997-9D4D-672E7119CF66}"/>
          </ac:spMkLst>
        </pc:spChg>
        <pc:spChg chg="add mod">
          <ac:chgData name="Academy3s@outlook.com" userId="bd38e09d1e31bb74" providerId="LiveId" clId="{BE94CFFE-05B7-4ADD-91D2-0B9F3BBB5DB2}" dt="2023-03-12T07:08:06.822" v="325" actId="21"/>
          <ac:spMkLst>
            <pc:docMk/>
            <pc:sldMk cId="2511812150" sldId="326"/>
            <ac:spMk id="6" creationId="{5F6F46D4-6E72-E018-8739-DCA14FCE4EE2}"/>
          </ac:spMkLst>
        </pc:spChg>
      </pc:sldChg>
      <pc:sldChg chg="addSp modSp mod">
        <pc:chgData name="Academy3s@outlook.com" userId="bd38e09d1e31bb74" providerId="LiveId" clId="{BE94CFFE-05B7-4ADD-91D2-0B9F3BBB5DB2}" dt="2023-03-12T07:09:26.262" v="457" actId="14100"/>
        <pc:sldMkLst>
          <pc:docMk/>
          <pc:sldMk cId="1968162899" sldId="327"/>
        </pc:sldMkLst>
        <pc:spChg chg="mod">
          <ac:chgData name="Academy3s@outlook.com" userId="bd38e09d1e31bb74" providerId="LiveId" clId="{BE94CFFE-05B7-4ADD-91D2-0B9F3BBB5DB2}" dt="2023-03-12T07:08:36.525" v="367" actId="1037"/>
          <ac:spMkLst>
            <pc:docMk/>
            <pc:sldMk cId="1968162899" sldId="327"/>
            <ac:spMk id="2" creationId="{1E82D8CA-037B-4685-B79F-FFC443BD8D0A}"/>
          </ac:spMkLst>
        </pc:spChg>
        <pc:spChg chg="mod">
          <ac:chgData name="Academy3s@outlook.com" userId="bd38e09d1e31bb74" providerId="LiveId" clId="{BE94CFFE-05B7-4ADD-91D2-0B9F3BBB5DB2}" dt="2023-03-12T07:08:51.872" v="397" actId="14100"/>
          <ac:spMkLst>
            <pc:docMk/>
            <pc:sldMk cId="1968162899" sldId="327"/>
            <ac:spMk id="3" creationId="{24EB8069-E8F1-4D98-8DA5-C7383030A23A}"/>
          </ac:spMkLst>
        </pc:spChg>
        <pc:spChg chg="mod">
          <ac:chgData name="Academy3s@outlook.com" userId="bd38e09d1e31bb74" providerId="LiveId" clId="{BE94CFFE-05B7-4ADD-91D2-0B9F3BBB5DB2}" dt="2023-03-12T07:02:25.384" v="1"/>
          <ac:spMkLst>
            <pc:docMk/>
            <pc:sldMk cId="1968162899" sldId="327"/>
            <ac:spMk id="4" creationId="{04C06195-A86E-4618-89D0-E5EFFCCA9B2C}"/>
          </ac:spMkLst>
        </pc:spChg>
        <pc:spChg chg="add mod">
          <ac:chgData name="Academy3s@outlook.com" userId="bd38e09d1e31bb74" providerId="LiveId" clId="{BE94CFFE-05B7-4ADD-91D2-0B9F3BBB5DB2}" dt="2023-03-12T07:09:06.743" v="433" actId="1037"/>
          <ac:spMkLst>
            <pc:docMk/>
            <pc:sldMk cId="1968162899" sldId="327"/>
            <ac:spMk id="5" creationId="{4D365A21-9591-2E54-B773-7FF7B2E17BD8}"/>
          </ac:spMkLst>
        </pc:spChg>
        <pc:spChg chg="add mod">
          <ac:chgData name="Academy3s@outlook.com" userId="bd38e09d1e31bb74" providerId="LiveId" clId="{BE94CFFE-05B7-4ADD-91D2-0B9F3BBB5DB2}" dt="2023-03-12T07:09:26.262" v="457" actId="14100"/>
          <ac:spMkLst>
            <pc:docMk/>
            <pc:sldMk cId="1968162899" sldId="327"/>
            <ac:spMk id="6" creationId="{ACEC4FE6-E987-88FB-1946-F4A762AF5E5E}"/>
          </ac:spMkLst>
        </pc:spChg>
      </pc:sldChg>
      <pc:sldChg chg="addSp delSp modSp del mod">
        <pc:chgData name="Academy3s@outlook.com" userId="bd38e09d1e31bb74" providerId="LiveId" clId="{BE94CFFE-05B7-4ADD-91D2-0B9F3BBB5DB2}" dt="2023-03-12T07:09:29.083" v="458" actId="47"/>
        <pc:sldMkLst>
          <pc:docMk/>
          <pc:sldMk cId="1565446432" sldId="328"/>
        </pc:sldMkLst>
        <pc:spChg chg="del mod">
          <ac:chgData name="Academy3s@outlook.com" userId="bd38e09d1e31bb74" providerId="LiveId" clId="{BE94CFFE-05B7-4ADD-91D2-0B9F3BBB5DB2}" dt="2023-03-12T07:08:57.550" v="398" actId="21"/>
          <ac:spMkLst>
            <pc:docMk/>
            <pc:sldMk cId="1565446432" sldId="328"/>
            <ac:spMk id="2" creationId="{A4C4E305-1CE0-4218-A736-2B03638DFEE6}"/>
          </ac:spMkLst>
        </pc:spChg>
        <pc:spChg chg="del mod">
          <ac:chgData name="Academy3s@outlook.com" userId="bd38e09d1e31bb74" providerId="LiveId" clId="{BE94CFFE-05B7-4ADD-91D2-0B9F3BBB5DB2}" dt="2023-03-12T07:09:13.430" v="434" actId="21"/>
          <ac:spMkLst>
            <pc:docMk/>
            <pc:sldMk cId="1565446432" sldId="328"/>
            <ac:spMk id="3" creationId="{7A15D79D-3E4B-4ECF-9AB9-C7AE9F79EF41}"/>
          </ac:spMkLst>
        </pc:spChg>
        <pc:spChg chg="mod">
          <ac:chgData name="Academy3s@outlook.com" userId="bd38e09d1e31bb74" providerId="LiveId" clId="{BE94CFFE-05B7-4ADD-91D2-0B9F3BBB5DB2}" dt="2023-03-12T07:02:25.384" v="1"/>
          <ac:spMkLst>
            <pc:docMk/>
            <pc:sldMk cId="1565446432" sldId="328"/>
            <ac:spMk id="4" creationId="{8D94998E-E88E-4526-A2BA-5925C8FEFD23}"/>
          </ac:spMkLst>
        </pc:spChg>
        <pc:spChg chg="add mod">
          <ac:chgData name="Academy3s@outlook.com" userId="bd38e09d1e31bb74" providerId="LiveId" clId="{BE94CFFE-05B7-4ADD-91D2-0B9F3BBB5DB2}" dt="2023-03-12T07:08:57.550" v="398" actId="21"/>
          <ac:spMkLst>
            <pc:docMk/>
            <pc:sldMk cId="1565446432" sldId="328"/>
            <ac:spMk id="6" creationId="{F61E80B2-2DF2-8EFD-8E4F-7436E312FB99}"/>
          </ac:spMkLst>
        </pc:spChg>
        <pc:spChg chg="add mod">
          <ac:chgData name="Academy3s@outlook.com" userId="bd38e09d1e31bb74" providerId="LiveId" clId="{BE94CFFE-05B7-4ADD-91D2-0B9F3BBB5DB2}" dt="2023-03-12T07:09:13.430" v="434" actId="21"/>
          <ac:spMkLst>
            <pc:docMk/>
            <pc:sldMk cId="1565446432" sldId="328"/>
            <ac:spMk id="8" creationId="{B92694F9-20FC-A71F-6C11-CF3055672093}"/>
          </ac:spMkLst>
        </pc:spChg>
      </pc:sldChg>
      <pc:sldChg chg="addSp modSp mod">
        <pc:chgData name="Academy3s@outlook.com" userId="bd38e09d1e31bb74" providerId="LiveId" clId="{BE94CFFE-05B7-4ADD-91D2-0B9F3BBB5DB2}" dt="2023-03-12T07:10:14.407" v="537" actId="14100"/>
        <pc:sldMkLst>
          <pc:docMk/>
          <pc:sldMk cId="2057563649" sldId="329"/>
        </pc:sldMkLst>
        <pc:spChg chg="mod">
          <ac:chgData name="Academy3s@outlook.com" userId="bd38e09d1e31bb74" providerId="LiveId" clId="{BE94CFFE-05B7-4ADD-91D2-0B9F3BBB5DB2}" dt="2023-03-12T07:09:37.831" v="475" actId="1037"/>
          <ac:spMkLst>
            <pc:docMk/>
            <pc:sldMk cId="2057563649" sldId="329"/>
            <ac:spMk id="2" creationId="{826C8497-BE0F-4B7A-834F-8E800B8A87BA}"/>
          </ac:spMkLst>
        </pc:spChg>
        <pc:spChg chg="mod">
          <ac:chgData name="Academy3s@outlook.com" userId="bd38e09d1e31bb74" providerId="LiveId" clId="{BE94CFFE-05B7-4ADD-91D2-0B9F3BBB5DB2}" dt="2023-03-12T07:09:53.719" v="502" actId="14100"/>
          <ac:spMkLst>
            <pc:docMk/>
            <pc:sldMk cId="2057563649" sldId="329"/>
            <ac:spMk id="3" creationId="{3541B6A1-CC77-43BD-8E5A-F9FC7EB3E1F6}"/>
          </ac:spMkLst>
        </pc:spChg>
        <pc:spChg chg="mod">
          <ac:chgData name="Academy3s@outlook.com" userId="bd38e09d1e31bb74" providerId="LiveId" clId="{BE94CFFE-05B7-4ADD-91D2-0B9F3BBB5DB2}" dt="2023-03-12T07:02:25.384" v="1"/>
          <ac:spMkLst>
            <pc:docMk/>
            <pc:sldMk cId="2057563649" sldId="329"/>
            <ac:spMk id="4" creationId="{6C3C819D-D264-4F94-8AE5-AB2A188733A1}"/>
          </ac:spMkLst>
        </pc:spChg>
        <pc:spChg chg="add mod">
          <ac:chgData name="Academy3s@outlook.com" userId="bd38e09d1e31bb74" providerId="LiveId" clId="{BE94CFFE-05B7-4ADD-91D2-0B9F3BBB5DB2}" dt="2023-03-12T07:10:14.407" v="537" actId="14100"/>
          <ac:spMkLst>
            <pc:docMk/>
            <pc:sldMk cId="2057563649" sldId="329"/>
            <ac:spMk id="5" creationId="{EFEF72D3-EF41-DA03-D95F-B3333EA0BC4B}"/>
          </ac:spMkLst>
        </pc:spChg>
      </pc:sldChg>
      <pc:sldChg chg="addSp delSp modSp del mod">
        <pc:chgData name="Academy3s@outlook.com" userId="bd38e09d1e31bb74" providerId="LiveId" clId="{BE94CFFE-05B7-4ADD-91D2-0B9F3BBB5DB2}" dt="2023-03-12T07:10:17.960" v="538" actId="47"/>
        <pc:sldMkLst>
          <pc:docMk/>
          <pc:sldMk cId="3298789604" sldId="330"/>
        </pc:sldMkLst>
        <pc:spChg chg="mod">
          <ac:chgData name="Academy3s@outlook.com" userId="bd38e09d1e31bb74" providerId="LiveId" clId="{BE94CFFE-05B7-4ADD-91D2-0B9F3BBB5DB2}" dt="2023-03-12T07:02:25.384" v="1"/>
          <ac:spMkLst>
            <pc:docMk/>
            <pc:sldMk cId="3298789604" sldId="330"/>
            <ac:spMk id="2" creationId="{08C4E2D6-0C16-443F-9AC2-12C8143D1E8E}"/>
          </ac:spMkLst>
        </pc:spChg>
        <pc:spChg chg="del mod">
          <ac:chgData name="Academy3s@outlook.com" userId="bd38e09d1e31bb74" providerId="LiveId" clId="{BE94CFFE-05B7-4ADD-91D2-0B9F3BBB5DB2}" dt="2023-03-12T07:09:59.991" v="503" actId="21"/>
          <ac:spMkLst>
            <pc:docMk/>
            <pc:sldMk cId="3298789604" sldId="330"/>
            <ac:spMk id="3" creationId="{FDB55831-9067-47DA-81FC-521752BAB609}"/>
          </ac:spMkLst>
        </pc:spChg>
        <pc:spChg chg="mod">
          <ac:chgData name="Academy3s@outlook.com" userId="bd38e09d1e31bb74" providerId="LiveId" clId="{BE94CFFE-05B7-4ADD-91D2-0B9F3BBB5DB2}" dt="2023-03-12T07:02:25.384" v="1"/>
          <ac:spMkLst>
            <pc:docMk/>
            <pc:sldMk cId="3298789604" sldId="330"/>
            <ac:spMk id="4" creationId="{4C2501E6-30D1-4296-9D60-C459D38BA72E}"/>
          </ac:spMkLst>
        </pc:spChg>
        <pc:spChg chg="add mod">
          <ac:chgData name="Academy3s@outlook.com" userId="bd38e09d1e31bb74" providerId="LiveId" clId="{BE94CFFE-05B7-4ADD-91D2-0B9F3BBB5DB2}" dt="2023-03-12T07:09:59.991" v="503" actId="21"/>
          <ac:spMkLst>
            <pc:docMk/>
            <pc:sldMk cId="3298789604" sldId="330"/>
            <ac:spMk id="6" creationId="{76ED5A17-B622-B245-638E-C22C3439C9E4}"/>
          </ac:spMkLst>
        </pc:spChg>
      </pc:sldChg>
      <pc:sldChg chg="modSp del">
        <pc:chgData name="Academy3s@outlook.com" userId="bd38e09d1e31bb74" providerId="LiveId" clId="{BE94CFFE-05B7-4ADD-91D2-0B9F3BBB5DB2}" dt="2023-03-12T07:10:31.545" v="539" actId="47"/>
        <pc:sldMkLst>
          <pc:docMk/>
          <pc:sldMk cId="4233684967" sldId="331"/>
        </pc:sldMkLst>
        <pc:spChg chg="mod">
          <ac:chgData name="Academy3s@outlook.com" userId="bd38e09d1e31bb74" providerId="LiveId" clId="{BE94CFFE-05B7-4ADD-91D2-0B9F3BBB5DB2}" dt="2023-03-12T07:02:25.384" v="1"/>
          <ac:spMkLst>
            <pc:docMk/>
            <pc:sldMk cId="4233684967" sldId="331"/>
            <ac:spMk id="2" creationId="{5C618DCE-7288-408E-9015-BF71E69ACBA5}"/>
          </ac:spMkLst>
        </pc:spChg>
        <pc:spChg chg="mod">
          <ac:chgData name="Academy3s@outlook.com" userId="bd38e09d1e31bb74" providerId="LiveId" clId="{BE94CFFE-05B7-4ADD-91D2-0B9F3BBB5DB2}" dt="2023-03-12T07:02:25.384" v="1"/>
          <ac:spMkLst>
            <pc:docMk/>
            <pc:sldMk cId="4233684967" sldId="331"/>
            <ac:spMk id="3" creationId="{676904DC-4FB3-441E-8C99-272A0EC1A5DF}"/>
          </ac:spMkLst>
        </pc:spChg>
        <pc:spChg chg="mod">
          <ac:chgData name="Academy3s@outlook.com" userId="bd38e09d1e31bb74" providerId="LiveId" clId="{BE94CFFE-05B7-4ADD-91D2-0B9F3BBB5DB2}" dt="2023-03-12T07:02:25.384" v="1"/>
          <ac:spMkLst>
            <pc:docMk/>
            <pc:sldMk cId="4233684967" sldId="331"/>
            <ac:spMk id="4" creationId="{1B5E1A34-C793-454F-8EC3-ED3761D7F196}"/>
          </ac:spMkLst>
        </pc:spChg>
      </pc:sldChg>
      <pc:sldChg chg="addSp modSp mod">
        <pc:chgData name="Academy3s@outlook.com" userId="bd38e09d1e31bb74" providerId="LiveId" clId="{BE94CFFE-05B7-4ADD-91D2-0B9F3BBB5DB2}" dt="2023-03-12T07:11:03.415" v="605" actId="14100"/>
        <pc:sldMkLst>
          <pc:docMk/>
          <pc:sldMk cId="244935721" sldId="332"/>
        </pc:sldMkLst>
        <pc:spChg chg="mod">
          <ac:chgData name="Academy3s@outlook.com" userId="bd38e09d1e31bb74" providerId="LiveId" clId="{BE94CFFE-05B7-4ADD-91D2-0B9F3BBB5DB2}" dt="2023-03-12T07:10:39.191" v="556" actId="1037"/>
          <ac:spMkLst>
            <pc:docMk/>
            <pc:sldMk cId="244935721" sldId="332"/>
            <ac:spMk id="2" creationId="{82AFCE1B-8A78-462E-B31E-39369390FEE4}"/>
          </ac:spMkLst>
        </pc:spChg>
        <pc:spChg chg="mod">
          <ac:chgData name="Academy3s@outlook.com" userId="bd38e09d1e31bb74" providerId="LiveId" clId="{BE94CFFE-05B7-4ADD-91D2-0B9F3BBB5DB2}" dt="2023-03-12T07:10:48.107" v="584" actId="14100"/>
          <ac:spMkLst>
            <pc:docMk/>
            <pc:sldMk cId="244935721" sldId="332"/>
            <ac:spMk id="3" creationId="{FCDF2C75-1290-4441-A2DE-FC53D0E7E6FC}"/>
          </ac:spMkLst>
        </pc:spChg>
        <pc:spChg chg="mod">
          <ac:chgData name="Academy3s@outlook.com" userId="bd38e09d1e31bb74" providerId="LiveId" clId="{BE94CFFE-05B7-4ADD-91D2-0B9F3BBB5DB2}" dt="2023-03-12T07:02:25.384" v="1"/>
          <ac:spMkLst>
            <pc:docMk/>
            <pc:sldMk cId="244935721" sldId="332"/>
            <ac:spMk id="4" creationId="{8CAAB7DA-D154-4970-8349-C8B0CEF890EB}"/>
          </ac:spMkLst>
        </pc:spChg>
        <pc:spChg chg="add mod">
          <ac:chgData name="Academy3s@outlook.com" userId="bd38e09d1e31bb74" providerId="LiveId" clId="{BE94CFFE-05B7-4ADD-91D2-0B9F3BBB5DB2}" dt="2023-03-12T07:11:03.415" v="605" actId="14100"/>
          <ac:spMkLst>
            <pc:docMk/>
            <pc:sldMk cId="244935721" sldId="332"/>
            <ac:spMk id="5" creationId="{A059AB7F-9512-2835-05A2-9A2F03A5E92D}"/>
          </ac:spMkLst>
        </pc:spChg>
      </pc:sldChg>
      <pc:sldChg chg="modSp del mod">
        <pc:chgData name="Academy3s@outlook.com" userId="bd38e09d1e31bb74" providerId="LiveId" clId="{BE94CFFE-05B7-4ADD-91D2-0B9F3BBB5DB2}" dt="2023-03-12T07:10:32.993" v="540" actId="47"/>
        <pc:sldMkLst>
          <pc:docMk/>
          <pc:sldMk cId="1833297363" sldId="333"/>
        </pc:sldMkLst>
        <pc:spChg chg="mod">
          <ac:chgData name="Academy3s@outlook.com" userId="bd38e09d1e31bb74" providerId="LiveId" clId="{BE94CFFE-05B7-4ADD-91D2-0B9F3BBB5DB2}" dt="2023-03-12T07:02:25.505" v="7" actId="27636"/>
          <ac:spMkLst>
            <pc:docMk/>
            <pc:sldMk cId="1833297363" sldId="333"/>
            <ac:spMk id="2" creationId="{826C8497-BE0F-4B7A-834F-8E800B8A87BA}"/>
          </ac:spMkLst>
        </pc:spChg>
        <pc:spChg chg="mod">
          <ac:chgData name="Academy3s@outlook.com" userId="bd38e09d1e31bb74" providerId="LiveId" clId="{BE94CFFE-05B7-4ADD-91D2-0B9F3BBB5DB2}" dt="2023-03-12T07:02:25.384" v="1"/>
          <ac:spMkLst>
            <pc:docMk/>
            <pc:sldMk cId="1833297363" sldId="333"/>
            <ac:spMk id="3" creationId="{3541B6A1-CC77-43BD-8E5A-F9FC7EB3E1F6}"/>
          </ac:spMkLst>
        </pc:spChg>
        <pc:spChg chg="mod">
          <ac:chgData name="Academy3s@outlook.com" userId="bd38e09d1e31bb74" providerId="LiveId" clId="{BE94CFFE-05B7-4ADD-91D2-0B9F3BBB5DB2}" dt="2023-03-12T07:02:25.384" v="1"/>
          <ac:spMkLst>
            <pc:docMk/>
            <pc:sldMk cId="1833297363" sldId="333"/>
            <ac:spMk id="4" creationId="{6C3C819D-D264-4F94-8AE5-AB2A188733A1}"/>
          </ac:spMkLst>
        </pc:spChg>
      </pc:sldChg>
      <pc:sldChg chg="addSp delSp modSp del mod">
        <pc:chgData name="Academy3s@outlook.com" userId="bd38e09d1e31bb74" providerId="LiveId" clId="{BE94CFFE-05B7-4ADD-91D2-0B9F3BBB5DB2}" dt="2023-03-12T07:11:10.914" v="606" actId="47"/>
        <pc:sldMkLst>
          <pc:docMk/>
          <pc:sldMk cId="2366435779" sldId="334"/>
        </pc:sldMkLst>
        <pc:spChg chg="mod">
          <ac:chgData name="Academy3s@outlook.com" userId="bd38e09d1e31bb74" providerId="LiveId" clId="{BE94CFFE-05B7-4ADD-91D2-0B9F3BBB5DB2}" dt="2023-03-12T07:02:25.384" v="1"/>
          <ac:spMkLst>
            <pc:docMk/>
            <pc:sldMk cId="2366435779" sldId="334"/>
            <ac:spMk id="2" creationId="{C5910BF0-B312-4A42-B892-73EF50B05496}"/>
          </ac:spMkLst>
        </pc:spChg>
        <pc:spChg chg="del mod">
          <ac:chgData name="Academy3s@outlook.com" userId="bd38e09d1e31bb74" providerId="LiveId" clId="{BE94CFFE-05B7-4ADD-91D2-0B9F3BBB5DB2}" dt="2023-03-12T07:10:53.046" v="585" actId="21"/>
          <ac:spMkLst>
            <pc:docMk/>
            <pc:sldMk cId="2366435779" sldId="334"/>
            <ac:spMk id="3" creationId="{C21077B5-166C-42D2-B749-6B4684FF6320}"/>
          </ac:spMkLst>
        </pc:spChg>
        <pc:spChg chg="mod">
          <ac:chgData name="Academy3s@outlook.com" userId="bd38e09d1e31bb74" providerId="LiveId" clId="{BE94CFFE-05B7-4ADD-91D2-0B9F3BBB5DB2}" dt="2023-03-12T07:02:25.384" v="1"/>
          <ac:spMkLst>
            <pc:docMk/>
            <pc:sldMk cId="2366435779" sldId="334"/>
            <ac:spMk id="4" creationId="{66B21BDF-7618-402A-B1FB-26CC38A4DF27}"/>
          </ac:spMkLst>
        </pc:spChg>
        <pc:spChg chg="add mod">
          <ac:chgData name="Academy3s@outlook.com" userId="bd38e09d1e31bb74" providerId="LiveId" clId="{BE94CFFE-05B7-4ADD-91D2-0B9F3BBB5DB2}" dt="2023-03-12T07:10:53.046" v="585" actId="21"/>
          <ac:spMkLst>
            <pc:docMk/>
            <pc:sldMk cId="2366435779" sldId="334"/>
            <ac:spMk id="6" creationId="{F9623913-1483-FCD1-D71C-946AF33C63DA}"/>
          </ac:spMkLst>
        </pc:spChg>
      </pc:sldChg>
      <pc:sldChg chg="addSp modSp mod">
        <pc:chgData name="Academy3s@outlook.com" userId="bd38e09d1e31bb74" providerId="LiveId" clId="{BE94CFFE-05B7-4ADD-91D2-0B9F3BBB5DB2}" dt="2023-03-12T07:12:05.260" v="752" actId="14100"/>
        <pc:sldMkLst>
          <pc:docMk/>
          <pc:sldMk cId="1818242571" sldId="335"/>
        </pc:sldMkLst>
        <pc:spChg chg="mod">
          <ac:chgData name="Academy3s@outlook.com" userId="bd38e09d1e31bb74" providerId="LiveId" clId="{BE94CFFE-05B7-4ADD-91D2-0B9F3BBB5DB2}" dt="2023-03-12T07:11:16.663" v="622" actId="1037"/>
          <ac:spMkLst>
            <pc:docMk/>
            <pc:sldMk cId="1818242571" sldId="335"/>
            <ac:spMk id="2" creationId="{B461249A-A044-4186-BF3A-6D10134CAF07}"/>
          </ac:spMkLst>
        </pc:spChg>
        <pc:spChg chg="mod">
          <ac:chgData name="Academy3s@outlook.com" userId="bd38e09d1e31bb74" providerId="LiveId" clId="{BE94CFFE-05B7-4ADD-91D2-0B9F3BBB5DB2}" dt="2023-03-12T07:11:28.071" v="651" actId="14100"/>
          <ac:spMkLst>
            <pc:docMk/>
            <pc:sldMk cId="1818242571" sldId="335"/>
            <ac:spMk id="3" creationId="{74809837-3BE0-4A3B-88DD-299BF1ECB9F0}"/>
          </ac:spMkLst>
        </pc:spChg>
        <pc:spChg chg="mod">
          <ac:chgData name="Academy3s@outlook.com" userId="bd38e09d1e31bb74" providerId="LiveId" clId="{BE94CFFE-05B7-4ADD-91D2-0B9F3BBB5DB2}" dt="2023-03-12T07:02:25.384" v="1"/>
          <ac:spMkLst>
            <pc:docMk/>
            <pc:sldMk cId="1818242571" sldId="335"/>
            <ac:spMk id="4" creationId="{F07F785B-EF1F-4C86-AE8E-FCDB120EF08F}"/>
          </ac:spMkLst>
        </pc:spChg>
        <pc:spChg chg="add mod">
          <ac:chgData name="Academy3s@outlook.com" userId="bd38e09d1e31bb74" providerId="LiveId" clId="{BE94CFFE-05B7-4ADD-91D2-0B9F3BBB5DB2}" dt="2023-03-12T07:11:44.971" v="704" actId="1037"/>
          <ac:spMkLst>
            <pc:docMk/>
            <pc:sldMk cId="1818242571" sldId="335"/>
            <ac:spMk id="5" creationId="{F4DE5D0C-9BF0-3A82-5DDB-45C742FF0377}"/>
          </ac:spMkLst>
        </pc:spChg>
        <pc:spChg chg="add mod">
          <ac:chgData name="Academy3s@outlook.com" userId="bd38e09d1e31bb74" providerId="LiveId" clId="{BE94CFFE-05B7-4ADD-91D2-0B9F3BBB5DB2}" dt="2023-03-12T07:12:05.260" v="752" actId="14100"/>
          <ac:spMkLst>
            <pc:docMk/>
            <pc:sldMk cId="1818242571" sldId="335"/>
            <ac:spMk id="6" creationId="{01886F61-1744-B25C-7861-62A045C7CE17}"/>
          </ac:spMkLst>
        </pc:spChg>
      </pc:sldChg>
      <pc:sldChg chg="addSp delSp modSp del mod">
        <pc:chgData name="Academy3s@outlook.com" userId="bd38e09d1e31bb74" providerId="LiveId" clId="{BE94CFFE-05B7-4ADD-91D2-0B9F3BBB5DB2}" dt="2023-03-12T07:12:15.041" v="753" actId="47"/>
        <pc:sldMkLst>
          <pc:docMk/>
          <pc:sldMk cId="3239244727" sldId="336"/>
        </pc:sldMkLst>
        <pc:spChg chg="del mod">
          <ac:chgData name="Academy3s@outlook.com" userId="bd38e09d1e31bb74" providerId="LiveId" clId="{BE94CFFE-05B7-4ADD-91D2-0B9F3BBB5DB2}" dt="2023-03-12T07:11:36.224" v="652" actId="21"/>
          <ac:spMkLst>
            <pc:docMk/>
            <pc:sldMk cId="3239244727" sldId="336"/>
            <ac:spMk id="2" creationId="{63BF56A4-5D94-48B4-B7D2-D39E87A39A80}"/>
          </ac:spMkLst>
        </pc:spChg>
        <pc:spChg chg="del mod">
          <ac:chgData name="Academy3s@outlook.com" userId="bd38e09d1e31bb74" providerId="LiveId" clId="{BE94CFFE-05B7-4ADD-91D2-0B9F3BBB5DB2}" dt="2023-03-12T07:11:49.650" v="705" actId="21"/>
          <ac:spMkLst>
            <pc:docMk/>
            <pc:sldMk cId="3239244727" sldId="336"/>
            <ac:spMk id="3" creationId="{4AFD8F7F-2063-453C-B572-D55577ABA098}"/>
          </ac:spMkLst>
        </pc:spChg>
        <pc:spChg chg="mod">
          <ac:chgData name="Academy3s@outlook.com" userId="bd38e09d1e31bb74" providerId="LiveId" clId="{BE94CFFE-05B7-4ADD-91D2-0B9F3BBB5DB2}" dt="2023-03-12T07:02:25.384" v="1"/>
          <ac:spMkLst>
            <pc:docMk/>
            <pc:sldMk cId="3239244727" sldId="336"/>
            <ac:spMk id="4" creationId="{C1ACEB10-0F71-4834-8841-A5D55A1A9BC3}"/>
          </ac:spMkLst>
        </pc:spChg>
        <pc:spChg chg="add mod">
          <ac:chgData name="Academy3s@outlook.com" userId="bd38e09d1e31bb74" providerId="LiveId" clId="{BE94CFFE-05B7-4ADD-91D2-0B9F3BBB5DB2}" dt="2023-03-12T07:11:36.224" v="652" actId="21"/>
          <ac:spMkLst>
            <pc:docMk/>
            <pc:sldMk cId="3239244727" sldId="336"/>
            <ac:spMk id="6" creationId="{C7C7D0BB-F3CC-1734-066F-93180DE19BE2}"/>
          </ac:spMkLst>
        </pc:spChg>
        <pc:spChg chg="add mod">
          <ac:chgData name="Academy3s@outlook.com" userId="bd38e09d1e31bb74" providerId="LiveId" clId="{BE94CFFE-05B7-4ADD-91D2-0B9F3BBB5DB2}" dt="2023-03-12T07:11:49.650" v="705" actId="21"/>
          <ac:spMkLst>
            <pc:docMk/>
            <pc:sldMk cId="3239244727" sldId="336"/>
            <ac:spMk id="8" creationId="{A27CD15B-BA95-B50A-D7E2-A27A0A9300F7}"/>
          </ac:spMkLst>
        </pc:spChg>
      </pc:sldChg>
      <pc:sldChg chg="addSp modSp mod">
        <pc:chgData name="Academy3s@outlook.com" userId="bd38e09d1e31bb74" providerId="LiveId" clId="{BE94CFFE-05B7-4ADD-91D2-0B9F3BBB5DB2}" dt="2023-03-12T07:13:39.230" v="855" actId="1036"/>
        <pc:sldMkLst>
          <pc:docMk/>
          <pc:sldMk cId="2419370472" sldId="337"/>
        </pc:sldMkLst>
        <pc:spChg chg="mod">
          <ac:chgData name="Academy3s@outlook.com" userId="bd38e09d1e31bb74" providerId="LiveId" clId="{BE94CFFE-05B7-4ADD-91D2-0B9F3BBB5DB2}" dt="2023-03-12T07:12:36.262" v="770" actId="1037"/>
          <ac:spMkLst>
            <pc:docMk/>
            <pc:sldMk cId="2419370472" sldId="337"/>
            <ac:spMk id="2" creationId="{ABC12A8A-1C98-4E1B-96C9-89E1FAF4EA9F}"/>
          </ac:spMkLst>
        </pc:spChg>
        <pc:spChg chg="mod">
          <ac:chgData name="Academy3s@outlook.com" userId="bd38e09d1e31bb74" providerId="LiveId" clId="{BE94CFFE-05B7-4ADD-91D2-0B9F3BBB5DB2}" dt="2023-03-12T07:12:51.819" v="800" actId="14100"/>
          <ac:spMkLst>
            <pc:docMk/>
            <pc:sldMk cId="2419370472" sldId="337"/>
            <ac:spMk id="3" creationId="{D27C3467-DC05-4017-A4B2-6AC7E7BD5AC4}"/>
          </ac:spMkLst>
        </pc:spChg>
        <pc:spChg chg="mod">
          <ac:chgData name="Academy3s@outlook.com" userId="bd38e09d1e31bb74" providerId="LiveId" clId="{BE94CFFE-05B7-4ADD-91D2-0B9F3BBB5DB2}" dt="2023-03-12T07:02:25.384" v="1"/>
          <ac:spMkLst>
            <pc:docMk/>
            <pc:sldMk cId="2419370472" sldId="337"/>
            <ac:spMk id="4" creationId="{458E1CA7-9BFE-4BCD-8711-5B6B6359481A}"/>
          </ac:spMkLst>
        </pc:spChg>
        <pc:spChg chg="add mod">
          <ac:chgData name="Academy3s@outlook.com" userId="bd38e09d1e31bb74" providerId="LiveId" clId="{BE94CFFE-05B7-4ADD-91D2-0B9F3BBB5DB2}" dt="2023-03-12T07:13:07.513" v="833" actId="14100"/>
          <ac:spMkLst>
            <pc:docMk/>
            <pc:sldMk cId="2419370472" sldId="337"/>
            <ac:spMk id="5" creationId="{91F31686-681E-57B2-27C3-9DCF67A0C0BD}"/>
          </ac:spMkLst>
        </pc:spChg>
        <pc:spChg chg="add mod">
          <ac:chgData name="Academy3s@outlook.com" userId="bd38e09d1e31bb74" providerId="LiveId" clId="{BE94CFFE-05B7-4ADD-91D2-0B9F3BBB5DB2}" dt="2023-03-12T07:13:39.230" v="855" actId="1036"/>
          <ac:spMkLst>
            <pc:docMk/>
            <pc:sldMk cId="2419370472" sldId="337"/>
            <ac:spMk id="6" creationId="{85251CB3-1B8F-50C6-08E6-B72F4DDD61AB}"/>
          </ac:spMkLst>
        </pc:spChg>
      </pc:sldChg>
      <pc:sldChg chg="addSp delSp modSp del mod">
        <pc:chgData name="Academy3s@outlook.com" userId="bd38e09d1e31bb74" providerId="LiveId" clId="{BE94CFFE-05B7-4ADD-91D2-0B9F3BBB5DB2}" dt="2023-03-12T07:13:32.543" v="853" actId="47"/>
        <pc:sldMkLst>
          <pc:docMk/>
          <pc:sldMk cId="3887059651" sldId="338"/>
        </pc:sldMkLst>
        <pc:spChg chg="del mod">
          <ac:chgData name="Academy3s@outlook.com" userId="bd38e09d1e31bb74" providerId="LiveId" clId="{BE94CFFE-05B7-4ADD-91D2-0B9F3BBB5DB2}" dt="2023-03-12T07:12:57.434" v="801" actId="21"/>
          <ac:spMkLst>
            <pc:docMk/>
            <pc:sldMk cId="3887059651" sldId="338"/>
            <ac:spMk id="2" creationId="{3417ACF7-989B-4FCE-9D47-60C1BE2F0935}"/>
          </ac:spMkLst>
        </pc:spChg>
        <pc:spChg chg="del mod">
          <ac:chgData name="Academy3s@outlook.com" userId="bd38e09d1e31bb74" providerId="LiveId" clId="{BE94CFFE-05B7-4ADD-91D2-0B9F3BBB5DB2}" dt="2023-03-12T07:13:11.538" v="834" actId="21"/>
          <ac:spMkLst>
            <pc:docMk/>
            <pc:sldMk cId="3887059651" sldId="338"/>
            <ac:spMk id="3" creationId="{312D77CB-0DA9-4D7C-9BCE-4B39C9DBE3C8}"/>
          </ac:spMkLst>
        </pc:spChg>
        <pc:spChg chg="mod">
          <ac:chgData name="Academy3s@outlook.com" userId="bd38e09d1e31bb74" providerId="LiveId" clId="{BE94CFFE-05B7-4ADD-91D2-0B9F3BBB5DB2}" dt="2023-03-12T07:02:25.384" v="1"/>
          <ac:spMkLst>
            <pc:docMk/>
            <pc:sldMk cId="3887059651" sldId="338"/>
            <ac:spMk id="4" creationId="{5B5F2F5B-6479-4E54-898E-8C4BA1BE01F2}"/>
          </ac:spMkLst>
        </pc:spChg>
        <pc:spChg chg="add mod">
          <ac:chgData name="Academy3s@outlook.com" userId="bd38e09d1e31bb74" providerId="LiveId" clId="{BE94CFFE-05B7-4ADD-91D2-0B9F3BBB5DB2}" dt="2023-03-12T07:12:57.434" v="801" actId="21"/>
          <ac:spMkLst>
            <pc:docMk/>
            <pc:sldMk cId="3887059651" sldId="338"/>
            <ac:spMk id="6" creationId="{90E27694-777D-84C9-E693-D6A27CC5D952}"/>
          </ac:spMkLst>
        </pc:spChg>
        <pc:spChg chg="add mod">
          <ac:chgData name="Academy3s@outlook.com" userId="bd38e09d1e31bb74" providerId="LiveId" clId="{BE94CFFE-05B7-4ADD-91D2-0B9F3BBB5DB2}" dt="2023-03-12T07:13:11.538" v="834" actId="21"/>
          <ac:spMkLst>
            <pc:docMk/>
            <pc:sldMk cId="3887059651" sldId="338"/>
            <ac:spMk id="8" creationId="{77ABB3F9-4E6C-B846-44FE-867C342E29EF}"/>
          </ac:spMkLst>
        </pc:spChg>
      </pc:sldChg>
      <pc:sldChg chg="modSp mod">
        <pc:chgData name="Academy3s@outlook.com" userId="bd38e09d1e31bb74" providerId="LiveId" clId="{BE94CFFE-05B7-4ADD-91D2-0B9F3BBB5DB2}" dt="2023-03-12T07:13:59.217" v="901" actId="14100"/>
        <pc:sldMkLst>
          <pc:docMk/>
          <pc:sldMk cId="2741817643" sldId="339"/>
        </pc:sldMkLst>
        <pc:spChg chg="mod">
          <ac:chgData name="Academy3s@outlook.com" userId="bd38e09d1e31bb74" providerId="LiveId" clId="{BE94CFFE-05B7-4ADD-91D2-0B9F3BBB5DB2}" dt="2023-03-12T07:13:48.419" v="871" actId="1037"/>
          <ac:spMkLst>
            <pc:docMk/>
            <pc:sldMk cId="2741817643" sldId="339"/>
            <ac:spMk id="2" creationId="{3EC4CBEF-7E06-4FFF-AB05-EE87B95CD618}"/>
          </ac:spMkLst>
        </pc:spChg>
        <pc:spChg chg="mod">
          <ac:chgData name="Academy3s@outlook.com" userId="bd38e09d1e31bb74" providerId="LiveId" clId="{BE94CFFE-05B7-4ADD-91D2-0B9F3BBB5DB2}" dt="2023-03-12T07:13:59.217" v="901" actId="14100"/>
          <ac:spMkLst>
            <pc:docMk/>
            <pc:sldMk cId="2741817643" sldId="339"/>
            <ac:spMk id="3" creationId="{931BF307-2761-4CF9-B820-98D2595C9367}"/>
          </ac:spMkLst>
        </pc:spChg>
        <pc:spChg chg="mod">
          <ac:chgData name="Academy3s@outlook.com" userId="bd38e09d1e31bb74" providerId="LiveId" clId="{BE94CFFE-05B7-4ADD-91D2-0B9F3BBB5DB2}" dt="2023-03-12T07:02:25.384" v="1"/>
          <ac:spMkLst>
            <pc:docMk/>
            <pc:sldMk cId="2741817643" sldId="339"/>
            <ac:spMk id="4" creationId="{C243971C-F913-4741-8AB9-60AD13F6CAE3}"/>
          </ac:spMkLst>
        </pc:spChg>
      </pc:sldChg>
      <pc:sldChg chg="addSp modSp mod">
        <pc:chgData name="Academy3s@outlook.com" userId="bd38e09d1e31bb74" providerId="LiveId" clId="{BE94CFFE-05B7-4ADD-91D2-0B9F3BBB5DB2}" dt="2023-03-12T07:16:43.962" v="1112" actId="1036"/>
        <pc:sldMkLst>
          <pc:docMk/>
          <pc:sldMk cId="1297328456" sldId="340"/>
        </pc:sldMkLst>
        <pc:spChg chg="mod">
          <ac:chgData name="Academy3s@outlook.com" userId="bd38e09d1e31bb74" providerId="LiveId" clId="{BE94CFFE-05B7-4ADD-91D2-0B9F3BBB5DB2}" dt="2023-03-12T07:14:15.291" v="917" actId="1037"/>
          <ac:spMkLst>
            <pc:docMk/>
            <pc:sldMk cId="1297328456" sldId="340"/>
            <ac:spMk id="2" creationId="{B9D1DAB0-B645-4563-8129-B31A3E7ECA4C}"/>
          </ac:spMkLst>
        </pc:spChg>
        <pc:spChg chg="mod">
          <ac:chgData name="Academy3s@outlook.com" userId="bd38e09d1e31bb74" providerId="LiveId" clId="{BE94CFFE-05B7-4ADD-91D2-0B9F3BBB5DB2}" dt="2023-03-12T07:14:30.199" v="947" actId="255"/>
          <ac:spMkLst>
            <pc:docMk/>
            <pc:sldMk cId="1297328456" sldId="340"/>
            <ac:spMk id="3" creationId="{2F93696B-EAF6-40AA-B8C5-CDBBF2364F92}"/>
          </ac:spMkLst>
        </pc:spChg>
        <pc:spChg chg="mod">
          <ac:chgData name="Academy3s@outlook.com" userId="bd38e09d1e31bb74" providerId="LiveId" clId="{BE94CFFE-05B7-4ADD-91D2-0B9F3BBB5DB2}" dt="2023-03-12T07:02:25.384" v="1"/>
          <ac:spMkLst>
            <pc:docMk/>
            <pc:sldMk cId="1297328456" sldId="340"/>
            <ac:spMk id="4" creationId="{6C5CB951-9779-43EA-903C-385BE7B77C6C}"/>
          </ac:spMkLst>
        </pc:spChg>
        <pc:spChg chg="add mod">
          <ac:chgData name="Academy3s@outlook.com" userId="bd38e09d1e31bb74" providerId="LiveId" clId="{BE94CFFE-05B7-4ADD-91D2-0B9F3BBB5DB2}" dt="2023-03-12T07:16:43.962" v="1112" actId="1036"/>
          <ac:spMkLst>
            <pc:docMk/>
            <pc:sldMk cId="1297328456" sldId="340"/>
            <ac:spMk id="5" creationId="{8488B217-DA03-A750-9DB9-A604A563BE2B}"/>
          </ac:spMkLst>
        </pc:spChg>
        <pc:spChg chg="add mod">
          <ac:chgData name="Academy3s@outlook.com" userId="bd38e09d1e31bb74" providerId="LiveId" clId="{BE94CFFE-05B7-4ADD-91D2-0B9F3BBB5DB2}" dt="2023-03-12T07:16:39.972" v="1109" actId="1036"/>
          <ac:spMkLst>
            <pc:docMk/>
            <pc:sldMk cId="1297328456" sldId="340"/>
            <ac:spMk id="6" creationId="{E20C7BFA-7067-03CD-C768-0D8DBBC89836}"/>
          </ac:spMkLst>
        </pc:spChg>
      </pc:sldChg>
      <pc:sldChg chg="addSp modSp mod">
        <pc:chgData name="Academy3s@outlook.com" userId="bd38e09d1e31bb74" providerId="LiveId" clId="{BE94CFFE-05B7-4ADD-91D2-0B9F3BBB5DB2}" dt="2023-03-12T07:19:08.776" v="1360" actId="1036"/>
        <pc:sldMkLst>
          <pc:docMk/>
          <pc:sldMk cId="3341487492" sldId="341"/>
        </pc:sldMkLst>
        <pc:spChg chg="mod">
          <ac:chgData name="Academy3s@outlook.com" userId="bd38e09d1e31bb74" providerId="LiveId" clId="{BE94CFFE-05B7-4ADD-91D2-0B9F3BBB5DB2}" dt="2023-03-12T07:18:06.338" v="1258" actId="1037"/>
          <ac:spMkLst>
            <pc:docMk/>
            <pc:sldMk cId="3341487492" sldId="341"/>
            <ac:spMk id="2" creationId="{7735F2F0-E99F-4F90-95BF-A193C3F5CBB4}"/>
          </ac:spMkLst>
        </pc:spChg>
        <pc:spChg chg="mod">
          <ac:chgData name="Academy3s@outlook.com" userId="bd38e09d1e31bb74" providerId="LiveId" clId="{BE94CFFE-05B7-4ADD-91D2-0B9F3BBB5DB2}" dt="2023-03-12T07:18:17.990" v="1287" actId="14100"/>
          <ac:spMkLst>
            <pc:docMk/>
            <pc:sldMk cId="3341487492" sldId="341"/>
            <ac:spMk id="3" creationId="{2B0DD057-8859-4677-8D13-7A9CF6930898}"/>
          </ac:spMkLst>
        </pc:spChg>
        <pc:spChg chg="mod">
          <ac:chgData name="Academy3s@outlook.com" userId="bd38e09d1e31bb74" providerId="LiveId" clId="{BE94CFFE-05B7-4ADD-91D2-0B9F3BBB5DB2}" dt="2023-03-12T07:02:25.384" v="1"/>
          <ac:spMkLst>
            <pc:docMk/>
            <pc:sldMk cId="3341487492" sldId="341"/>
            <ac:spMk id="4" creationId="{42781E2B-59A1-4D2B-8CAF-162FB56CA858}"/>
          </ac:spMkLst>
        </pc:spChg>
        <pc:spChg chg="add mod">
          <ac:chgData name="Academy3s@outlook.com" userId="bd38e09d1e31bb74" providerId="LiveId" clId="{BE94CFFE-05B7-4ADD-91D2-0B9F3BBB5DB2}" dt="2023-03-12T07:19:08.776" v="1360" actId="1036"/>
          <ac:spMkLst>
            <pc:docMk/>
            <pc:sldMk cId="3341487492" sldId="341"/>
            <ac:spMk id="5" creationId="{7C69E6AC-1DAC-DD45-A870-362DBBFF0CEE}"/>
          </ac:spMkLst>
        </pc:spChg>
        <pc:spChg chg="add mod">
          <ac:chgData name="Academy3s@outlook.com" userId="bd38e09d1e31bb74" providerId="LiveId" clId="{BE94CFFE-05B7-4ADD-91D2-0B9F3BBB5DB2}" dt="2023-03-12T07:19:03.574" v="1352" actId="1036"/>
          <ac:spMkLst>
            <pc:docMk/>
            <pc:sldMk cId="3341487492" sldId="341"/>
            <ac:spMk id="6" creationId="{A475475D-587B-9A7B-1A3F-06DE6D829C07}"/>
          </ac:spMkLst>
        </pc:spChg>
      </pc:sldChg>
      <pc:sldChg chg="addSp delSp modSp del mod">
        <pc:chgData name="Academy3s@outlook.com" userId="bd38e09d1e31bb74" providerId="LiveId" clId="{BE94CFFE-05B7-4ADD-91D2-0B9F3BBB5DB2}" dt="2023-03-12T07:16:47.009" v="1113" actId="47"/>
        <pc:sldMkLst>
          <pc:docMk/>
          <pc:sldMk cId="2381075947" sldId="342"/>
        </pc:sldMkLst>
        <pc:spChg chg="del mod">
          <ac:chgData name="Academy3s@outlook.com" userId="bd38e09d1e31bb74" providerId="LiveId" clId="{BE94CFFE-05B7-4ADD-91D2-0B9F3BBB5DB2}" dt="2023-03-12T07:14:37.870" v="948" actId="21"/>
          <ac:spMkLst>
            <pc:docMk/>
            <pc:sldMk cId="2381075947" sldId="342"/>
            <ac:spMk id="2" creationId="{B931837B-28E7-46A3-9514-884C6EB5FD5A}"/>
          </ac:spMkLst>
        </pc:spChg>
        <pc:spChg chg="del mod">
          <ac:chgData name="Academy3s@outlook.com" userId="bd38e09d1e31bb74" providerId="LiveId" clId="{BE94CFFE-05B7-4ADD-91D2-0B9F3BBB5DB2}" dt="2023-03-12T07:15:06.048" v="1102" actId="21"/>
          <ac:spMkLst>
            <pc:docMk/>
            <pc:sldMk cId="2381075947" sldId="342"/>
            <ac:spMk id="3" creationId="{B50A9440-EDEB-4FA1-B45E-ED6142FAD320}"/>
          </ac:spMkLst>
        </pc:spChg>
        <pc:spChg chg="mod">
          <ac:chgData name="Academy3s@outlook.com" userId="bd38e09d1e31bb74" providerId="LiveId" clId="{BE94CFFE-05B7-4ADD-91D2-0B9F3BBB5DB2}" dt="2023-03-12T07:02:25.384" v="1"/>
          <ac:spMkLst>
            <pc:docMk/>
            <pc:sldMk cId="2381075947" sldId="342"/>
            <ac:spMk id="4" creationId="{C54A7097-9490-4268-B25E-4619591028BA}"/>
          </ac:spMkLst>
        </pc:spChg>
        <pc:spChg chg="add mod">
          <ac:chgData name="Academy3s@outlook.com" userId="bd38e09d1e31bb74" providerId="LiveId" clId="{BE94CFFE-05B7-4ADD-91D2-0B9F3BBB5DB2}" dt="2023-03-12T07:14:37.870" v="948" actId="21"/>
          <ac:spMkLst>
            <pc:docMk/>
            <pc:sldMk cId="2381075947" sldId="342"/>
            <ac:spMk id="6" creationId="{D2A22659-54D6-364B-E960-B4740DD67932}"/>
          </ac:spMkLst>
        </pc:spChg>
        <pc:spChg chg="add mod">
          <ac:chgData name="Academy3s@outlook.com" userId="bd38e09d1e31bb74" providerId="LiveId" clId="{BE94CFFE-05B7-4ADD-91D2-0B9F3BBB5DB2}" dt="2023-03-12T07:15:06.048" v="1102" actId="21"/>
          <ac:spMkLst>
            <pc:docMk/>
            <pc:sldMk cId="2381075947" sldId="342"/>
            <ac:spMk id="8" creationId="{48A7A67C-1546-2649-9BB6-D07CDF97F50D}"/>
          </ac:spMkLst>
        </pc:spChg>
      </pc:sldChg>
      <pc:sldChg chg="addSp modSp mod">
        <pc:chgData name="Academy3s@outlook.com" userId="bd38e09d1e31bb74" providerId="LiveId" clId="{BE94CFFE-05B7-4ADD-91D2-0B9F3BBB5DB2}" dt="2023-03-12T07:17:53.118" v="1241" actId="14100"/>
        <pc:sldMkLst>
          <pc:docMk/>
          <pc:sldMk cId="3703408967" sldId="343"/>
        </pc:sldMkLst>
        <pc:spChg chg="mod">
          <ac:chgData name="Academy3s@outlook.com" userId="bd38e09d1e31bb74" providerId="LiveId" clId="{BE94CFFE-05B7-4ADD-91D2-0B9F3BBB5DB2}" dt="2023-03-12T07:16:53.270" v="1129" actId="1037"/>
          <ac:spMkLst>
            <pc:docMk/>
            <pc:sldMk cId="3703408967" sldId="343"/>
            <ac:spMk id="2" creationId="{25465F53-2457-4192-9B2F-69B79E102F6B}"/>
          </ac:spMkLst>
        </pc:spChg>
        <pc:spChg chg="mod">
          <ac:chgData name="Academy3s@outlook.com" userId="bd38e09d1e31bb74" providerId="LiveId" clId="{BE94CFFE-05B7-4ADD-91D2-0B9F3BBB5DB2}" dt="2023-03-12T07:17:05.563" v="1159" actId="14100"/>
          <ac:spMkLst>
            <pc:docMk/>
            <pc:sldMk cId="3703408967" sldId="343"/>
            <ac:spMk id="3" creationId="{5F8F167F-AFA3-4DD9-800D-735B73282998}"/>
          </ac:spMkLst>
        </pc:spChg>
        <pc:spChg chg="mod">
          <ac:chgData name="Academy3s@outlook.com" userId="bd38e09d1e31bb74" providerId="LiveId" clId="{BE94CFFE-05B7-4ADD-91D2-0B9F3BBB5DB2}" dt="2023-03-12T07:02:25.384" v="1"/>
          <ac:spMkLst>
            <pc:docMk/>
            <pc:sldMk cId="3703408967" sldId="343"/>
            <ac:spMk id="4" creationId="{479557DE-65B8-426E-A951-8AA9A6BDEF6D}"/>
          </ac:spMkLst>
        </pc:spChg>
        <pc:spChg chg="add mod">
          <ac:chgData name="Academy3s@outlook.com" userId="bd38e09d1e31bb74" providerId="LiveId" clId="{BE94CFFE-05B7-4ADD-91D2-0B9F3BBB5DB2}" dt="2023-03-12T07:17:27.751" v="1203" actId="1037"/>
          <ac:spMkLst>
            <pc:docMk/>
            <pc:sldMk cId="3703408967" sldId="343"/>
            <ac:spMk id="5" creationId="{E80AB304-9ABB-EFA3-0E1B-888B6AC6DA83}"/>
          </ac:spMkLst>
        </pc:spChg>
        <pc:spChg chg="add mod">
          <ac:chgData name="Academy3s@outlook.com" userId="bd38e09d1e31bb74" providerId="LiveId" clId="{BE94CFFE-05B7-4ADD-91D2-0B9F3BBB5DB2}" dt="2023-03-12T07:17:53.118" v="1241" actId="14100"/>
          <ac:spMkLst>
            <pc:docMk/>
            <pc:sldMk cId="3703408967" sldId="343"/>
            <ac:spMk id="6" creationId="{2CCFFA94-189F-AD4F-8262-BE3848B5A313}"/>
          </ac:spMkLst>
        </pc:spChg>
      </pc:sldChg>
      <pc:sldChg chg="addSp delSp modSp del mod">
        <pc:chgData name="Academy3s@outlook.com" userId="bd38e09d1e31bb74" providerId="LiveId" clId="{BE94CFFE-05B7-4ADD-91D2-0B9F3BBB5DB2}" dt="2023-03-12T07:17:57.666" v="1242" actId="47"/>
        <pc:sldMkLst>
          <pc:docMk/>
          <pc:sldMk cId="745823738" sldId="344"/>
        </pc:sldMkLst>
        <pc:spChg chg="del mod">
          <ac:chgData name="Academy3s@outlook.com" userId="bd38e09d1e31bb74" providerId="LiveId" clId="{BE94CFFE-05B7-4ADD-91D2-0B9F3BBB5DB2}" dt="2023-03-12T07:17:19.455" v="1160" actId="21"/>
          <ac:spMkLst>
            <pc:docMk/>
            <pc:sldMk cId="745823738" sldId="344"/>
            <ac:spMk id="2" creationId="{B2245FE4-FA32-4704-81AB-79A2270F1FDF}"/>
          </ac:spMkLst>
        </pc:spChg>
        <pc:spChg chg="del">
          <ac:chgData name="Academy3s@outlook.com" userId="bd38e09d1e31bb74" providerId="LiveId" clId="{BE94CFFE-05B7-4ADD-91D2-0B9F3BBB5DB2}" dt="2023-03-12T07:17:35.560" v="1204" actId="21"/>
          <ac:spMkLst>
            <pc:docMk/>
            <pc:sldMk cId="745823738" sldId="344"/>
            <ac:spMk id="3" creationId="{AC1602F7-C8BD-49E6-9901-214E2AD12927}"/>
          </ac:spMkLst>
        </pc:spChg>
        <pc:spChg chg="mod">
          <ac:chgData name="Academy3s@outlook.com" userId="bd38e09d1e31bb74" providerId="LiveId" clId="{BE94CFFE-05B7-4ADD-91D2-0B9F3BBB5DB2}" dt="2023-03-12T07:02:25.384" v="1"/>
          <ac:spMkLst>
            <pc:docMk/>
            <pc:sldMk cId="745823738" sldId="344"/>
            <ac:spMk id="4" creationId="{3C45F428-A02C-415E-8278-0270A196EB9A}"/>
          </ac:spMkLst>
        </pc:spChg>
        <pc:spChg chg="add mod">
          <ac:chgData name="Academy3s@outlook.com" userId="bd38e09d1e31bb74" providerId="LiveId" clId="{BE94CFFE-05B7-4ADD-91D2-0B9F3BBB5DB2}" dt="2023-03-12T07:17:19.455" v="1160" actId="21"/>
          <ac:spMkLst>
            <pc:docMk/>
            <pc:sldMk cId="745823738" sldId="344"/>
            <ac:spMk id="6" creationId="{4E484F53-E64B-31F3-B361-B042EEA26A27}"/>
          </ac:spMkLst>
        </pc:spChg>
        <pc:spChg chg="add mod">
          <ac:chgData name="Academy3s@outlook.com" userId="bd38e09d1e31bb74" providerId="LiveId" clId="{BE94CFFE-05B7-4ADD-91D2-0B9F3BBB5DB2}" dt="2023-03-12T07:17:35.560" v="1204" actId="21"/>
          <ac:spMkLst>
            <pc:docMk/>
            <pc:sldMk cId="745823738" sldId="344"/>
            <ac:spMk id="8" creationId="{41496932-C208-D4CD-5602-EC99EE1CD8AC}"/>
          </ac:spMkLst>
        </pc:spChg>
      </pc:sldChg>
      <pc:sldChg chg="addSp delSp modSp del mod">
        <pc:chgData name="Academy3s@outlook.com" userId="bd38e09d1e31bb74" providerId="LiveId" clId="{BE94CFFE-05B7-4ADD-91D2-0B9F3BBB5DB2}" dt="2023-03-12T07:19:16.206" v="1363" actId="47"/>
        <pc:sldMkLst>
          <pc:docMk/>
          <pc:sldMk cId="427134672" sldId="345"/>
        </pc:sldMkLst>
        <pc:spChg chg="del mod">
          <ac:chgData name="Academy3s@outlook.com" userId="bd38e09d1e31bb74" providerId="LiveId" clId="{BE94CFFE-05B7-4ADD-91D2-0B9F3BBB5DB2}" dt="2023-03-12T07:18:24.830" v="1288" actId="21"/>
          <ac:spMkLst>
            <pc:docMk/>
            <pc:sldMk cId="427134672" sldId="345"/>
            <ac:spMk id="2" creationId="{B22AF3D7-7B68-4D2E-A083-4E5F7A45D0F9}"/>
          </ac:spMkLst>
        </pc:spChg>
        <pc:spChg chg="del mod">
          <ac:chgData name="Academy3s@outlook.com" userId="bd38e09d1e31bb74" providerId="LiveId" clId="{BE94CFFE-05B7-4ADD-91D2-0B9F3BBB5DB2}" dt="2023-03-12T07:18:40.378" v="1339" actId="21"/>
          <ac:spMkLst>
            <pc:docMk/>
            <pc:sldMk cId="427134672" sldId="345"/>
            <ac:spMk id="3" creationId="{62895846-257F-4AFE-99AF-DC11A42DF00A}"/>
          </ac:spMkLst>
        </pc:spChg>
        <pc:spChg chg="mod">
          <ac:chgData name="Academy3s@outlook.com" userId="bd38e09d1e31bb74" providerId="LiveId" clId="{BE94CFFE-05B7-4ADD-91D2-0B9F3BBB5DB2}" dt="2023-03-12T07:02:25.384" v="1"/>
          <ac:spMkLst>
            <pc:docMk/>
            <pc:sldMk cId="427134672" sldId="345"/>
            <ac:spMk id="4" creationId="{5D4090A3-ED1C-4C20-9E43-7A0D4C83CE4C}"/>
          </ac:spMkLst>
        </pc:spChg>
        <pc:spChg chg="add mod">
          <ac:chgData name="Academy3s@outlook.com" userId="bd38e09d1e31bb74" providerId="LiveId" clId="{BE94CFFE-05B7-4ADD-91D2-0B9F3BBB5DB2}" dt="2023-03-12T07:18:24.830" v="1288" actId="21"/>
          <ac:spMkLst>
            <pc:docMk/>
            <pc:sldMk cId="427134672" sldId="345"/>
            <ac:spMk id="6" creationId="{248D5263-AC5E-ED96-EC78-8909AEBDD5D2}"/>
          </ac:spMkLst>
        </pc:spChg>
        <pc:spChg chg="add mod">
          <ac:chgData name="Academy3s@outlook.com" userId="bd38e09d1e31bb74" providerId="LiveId" clId="{BE94CFFE-05B7-4ADD-91D2-0B9F3BBB5DB2}" dt="2023-03-12T07:18:40.378" v="1339" actId="21"/>
          <ac:spMkLst>
            <pc:docMk/>
            <pc:sldMk cId="427134672" sldId="345"/>
            <ac:spMk id="8" creationId="{5F392F3D-3E85-7A95-0C9E-12076836A671}"/>
          </ac:spMkLst>
        </pc:spChg>
      </pc:sldChg>
      <pc:sldChg chg="modSp del">
        <pc:chgData name="Academy3s@outlook.com" userId="bd38e09d1e31bb74" providerId="LiveId" clId="{BE94CFFE-05B7-4ADD-91D2-0B9F3BBB5DB2}" dt="2023-03-12T07:19:14.937" v="1362" actId="47"/>
        <pc:sldMkLst>
          <pc:docMk/>
          <pc:sldMk cId="2560659088" sldId="346"/>
        </pc:sldMkLst>
        <pc:spChg chg="mod">
          <ac:chgData name="Academy3s@outlook.com" userId="bd38e09d1e31bb74" providerId="LiveId" clId="{BE94CFFE-05B7-4ADD-91D2-0B9F3BBB5DB2}" dt="2023-03-12T07:02:25.384" v="1"/>
          <ac:spMkLst>
            <pc:docMk/>
            <pc:sldMk cId="2560659088" sldId="346"/>
            <ac:spMk id="2" creationId="{616E1476-9844-4039-891F-CD9F8E242760}"/>
          </ac:spMkLst>
        </pc:spChg>
        <pc:spChg chg="mod">
          <ac:chgData name="Academy3s@outlook.com" userId="bd38e09d1e31bb74" providerId="LiveId" clId="{BE94CFFE-05B7-4ADD-91D2-0B9F3BBB5DB2}" dt="2023-03-12T07:02:25.384" v="1"/>
          <ac:spMkLst>
            <pc:docMk/>
            <pc:sldMk cId="2560659088" sldId="346"/>
            <ac:spMk id="3" creationId="{C23AEDBC-9B94-463D-B41C-38E1A697D759}"/>
          </ac:spMkLst>
        </pc:spChg>
        <pc:spChg chg="mod">
          <ac:chgData name="Academy3s@outlook.com" userId="bd38e09d1e31bb74" providerId="LiveId" clId="{BE94CFFE-05B7-4ADD-91D2-0B9F3BBB5DB2}" dt="2023-03-12T07:02:25.384" v="1"/>
          <ac:spMkLst>
            <pc:docMk/>
            <pc:sldMk cId="2560659088" sldId="346"/>
            <ac:spMk id="4" creationId="{E7C9AE0D-743C-4363-9DAA-5FBFF825D33A}"/>
          </ac:spMkLst>
        </pc:spChg>
      </pc:sldChg>
      <pc:sldMasterChg chg="setBg modSldLayout">
        <pc:chgData name="Academy3s@outlook.com" userId="bd38e09d1e31bb74" providerId="LiveId" clId="{BE94CFFE-05B7-4ADD-91D2-0B9F3BBB5DB2}" dt="2023-03-12T07:02:32.036" v="14"/>
        <pc:sldMasterMkLst>
          <pc:docMk/>
          <pc:sldMasterMk cId="1856205566" sldId="2147483660"/>
        </pc:sldMasterMkLst>
        <pc:sldLayoutChg chg="setBg">
          <pc:chgData name="Academy3s@outlook.com" userId="bd38e09d1e31bb74" providerId="LiveId" clId="{BE94CFFE-05B7-4ADD-91D2-0B9F3BBB5DB2}" dt="2023-03-12T07:02:32.036" v="14"/>
          <pc:sldLayoutMkLst>
            <pc:docMk/>
            <pc:sldMasterMk cId="1856205566" sldId="2147483660"/>
            <pc:sldLayoutMk cId="1439066214" sldId="2147483661"/>
          </pc:sldLayoutMkLst>
        </pc:sldLayoutChg>
        <pc:sldLayoutChg chg="addSp setBg">
          <pc:chgData name="Academy3s@outlook.com" userId="bd38e09d1e31bb74" providerId="LiveId" clId="{BE94CFFE-05B7-4ADD-91D2-0B9F3BBB5DB2}" dt="2023-03-12T07:02:32.036" v="14"/>
          <pc:sldLayoutMkLst>
            <pc:docMk/>
            <pc:sldMasterMk cId="1856205566" sldId="2147483660"/>
            <pc:sldLayoutMk cId="3116682291" sldId="2147483662"/>
          </pc:sldLayoutMkLst>
          <pc:picChg chg="add">
            <ac:chgData name="Academy3s@outlook.com" userId="bd38e09d1e31bb74" providerId="LiveId" clId="{BE94CFFE-05B7-4ADD-91D2-0B9F3BBB5DB2}" dt="2023-03-12T07:02:25.384" v="1"/>
            <ac:picMkLst>
              <pc:docMk/>
              <pc:sldMasterMk cId="1856205566" sldId="2147483660"/>
              <pc:sldLayoutMk cId="3116682291" sldId="2147483662"/>
              <ac:picMk id="7" creationId="{0E34317D-2561-D5BA-A98F-57D7BAB46925}"/>
            </ac:picMkLst>
          </pc:picChg>
        </pc:sldLayoutChg>
        <pc:sldLayoutChg chg="addSp setBg">
          <pc:chgData name="Academy3s@outlook.com" userId="bd38e09d1e31bb74" providerId="LiveId" clId="{BE94CFFE-05B7-4ADD-91D2-0B9F3BBB5DB2}" dt="2023-03-12T07:02:32.036" v="14"/>
          <pc:sldLayoutMkLst>
            <pc:docMk/>
            <pc:sldMasterMk cId="1856205566" sldId="2147483660"/>
            <pc:sldLayoutMk cId="3558633868" sldId="2147483663"/>
          </pc:sldLayoutMkLst>
          <pc:picChg chg="add">
            <ac:chgData name="Academy3s@outlook.com" userId="bd38e09d1e31bb74" providerId="LiveId" clId="{BE94CFFE-05B7-4ADD-91D2-0B9F3BBB5DB2}" dt="2023-03-12T07:02:25.384" v="1"/>
            <ac:picMkLst>
              <pc:docMk/>
              <pc:sldMasterMk cId="1856205566" sldId="2147483660"/>
              <pc:sldLayoutMk cId="3558633868" sldId="2147483663"/>
              <ac:picMk id="7" creationId="{55F6524F-F545-86EB-D8F5-4084F70B2C32}"/>
            </ac:picMkLst>
          </pc:picChg>
        </pc:sldLayoutChg>
        <pc:sldLayoutChg chg="setBg">
          <pc:chgData name="Academy3s@outlook.com" userId="bd38e09d1e31bb74" providerId="LiveId" clId="{BE94CFFE-05B7-4ADD-91D2-0B9F3BBB5DB2}" dt="2023-03-12T07:02:32.036" v="14"/>
          <pc:sldLayoutMkLst>
            <pc:docMk/>
            <pc:sldMasterMk cId="1856205566" sldId="2147483660"/>
            <pc:sldLayoutMk cId="2515386286" sldId="2147483664"/>
          </pc:sldLayoutMkLst>
        </pc:sldLayoutChg>
        <pc:sldLayoutChg chg="setBg">
          <pc:chgData name="Academy3s@outlook.com" userId="bd38e09d1e31bb74" providerId="LiveId" clId="{BE94CFFE-05B7-4ADD-91D2-0B9F3BBB5DB2}" dt="2023-03-12T07:02:32.036" v="14"/>
          <pc:sldLayoutMkLst>
            <pc:docMk/>
            <pc:sldMasterMk cId="1856205566" sldId="2147483660"/>
            <pc:sldLayoutMk cId="2849768252" sldId="2147483665"/>
          </pc:sldLayoutMkLst>
        </pc:sldLayoutChg>
        <pc:sldLayoutChg chg="addSp setBg">
          <pc:chgData name="Academy3s@outlook.com" userId="bd38e09d1e31bb74" providerId="LiveId" clId="{BE94CFFE-05B7-4ADD-91D2-0B9F3BBB5DB2}" dt="2023-03-12T07:02:32.036" v="14"/>
          <pc:sldLayoutMkLst>
            <pc:docMk/>
            <pc:sldMasterMk cId="1856205566" sldId="2147483660"/>
            <pc:sldLayoutMk cId="1865300917" sldId="2147483666"/>
          </pc:sldLayoutMkLst>
          <pc:spChg chg="add">
            <ac:chgData name="Academy3s@outlook.com" userId="bd38e09d1e31bb74" providerId="LiveId" clId="{BE94CFFE-05B7-4ADD-91D2-0B9F3BBB5DB2}" dt="2023-03-12T07:02:25.384" v="1"/>
            <ac:spMkLst>
              <pc:docMk/>
              <pc:sldMasterMk cId="1856205566" sldId="2147483660"/>
              <pc:sldLayoutMk cId="1865300917" sldId="2147483666"/>
              <ac:spMk id="7" creationId="{3835342C-0514-59F6-8A2F-F03148EDCA05}"/>
            </ac:spMkLst>
          </pc:spChg>
          <pc:picChg chg="add">
            <ac:chgData name="Academy3s@outlook.com" userId="bd38e09d1e31bb74" providerId="LiveId" clId="{BE94CFFE-05B7-4ADD-91D2-0B9F3BBB5DB2}" dt="2023-03-12T07:02:25.384" v="1"/>
            <ac:picMkLst>
              <pc:docMk/>
              <pc:sldMasterMk cId="1856205566" sldId="2147483660"/>
              <pc:sldLayoutMk cId="1865300917" sldId="2147483666"/>
              <ac:picMk id="6" creationId="{A4F0996A-4767-298B-54D6-9C5149FCEF84}"/>
            </ac:picMkLst>
          </pc:picChg>
        </pc:sldLayoutChg>
        <pc:sldLayoutChg chg="setBg">
          <pc:chgData name="Academy3s@outlook.com" userId="bd38e09d1e31bb74" providerId="LiveId" clId="{BE94CFFE-05B7-4ADD-91D2-0B9F3BBB5DB2}" dt="2023-03-12T07:02:32.036" v="14"/>
          <pc:sldLayoutMkLst>
            <pc:docMk/>
            <pc:sldMasterMk cId="1856205566" sldId="2147483660"/>
            <pc:sldLayoutMk cId="2356767329" sldId="2147483667"/>
          </pc:sldLayoutMkLst>
        </pc:sldLayoutChg>
        <pc:sldLayoutChg chg="setBg">
          <pc:chgData name="Academy3s@outlook.com" userId="bd38e09d1e31bb74" providerId="LiveId" clId="{BE94CFFE-05B7-4ADD-91D2-0B9F3BBB5DB2}" dt="2023-03-12T07:02:32.036" v="14"/>
          <pc:sldLayoutMkLst>
            <pc:docMk/>
            <pc:sldMasterMk cId="1856205566" sldId="2147483660"/>
            <pc:sldLayoutMk cId="1110308685" sldId="2147483668"/>
          </pc:sldLayoutMkLst>
        </pc:sldLayoutChg>
        <pc:sldLayoutChg chg="setBg">
          <pc:chgData name="Academy3s@outlook.com" userId="bd38e09d1e31bb74" providerId="LiveId" clId="{BE94CFFE-05B7-4ADD-91D2-0B9F3BBB5DB2}" dt="2023-03-12T07:02:32.036" v="14"/>
          <pc:sldLayoutMkLst>
            <pc:docMk/>
            <pc:sldMasterMk cId="1856205566" sldId="2147483660"/>
            <pc:sldLayoutMk cId="4111328100" sldId="2147483669"/>
          </pc:sldLayoutMkLst>
        </pc:sldLayoutChg>
        <pc:sldLayoutChg chg="setBg">
          <pc:chgData name="Academy3s@outlook.com" userId="bd38e09d1e31bb74" providerId="LiveId" clId="{BE94CFFE-05B7-4ADD-91D2-0B9F3BBB5DB2}" dt="2023-03-12T07:02:32.036" v="14"/>
          <pc:sldLayoutMkLst>
            <pc:docMk/>
            <pc:sldMasterMk cId="1856205566" sldId="2147483660"/>
            <pc:sldLayoutMk cId="3472634841" sldId="2147483670"/>
          </pc:sldLayoutMkLst>
        </pc:sldLayoutChg>
        <pc:sldLayoutChg chg="setBg">
          <pc:chgData name="Academy3s@outlook.com" userId="bd38e09d1e31bb74" providerId="LiveId" clId="{BE94CFFE-05B7-4ADD-91D2-0B9F3BBB5DB2}" dt="2023-03-12T07:02:32.036" v="14"/>
          <pc:sldLayoutMkLst>
            <pc:docMk/>
            <pc:sldMasterMk cId="1856205566" sldId="2147483660"/>
            <pc:sldLayoutMk cId="1619354273" sldId="2147483671"/>
          </pc:sldLayoutMkLst>
        </pc:sldLayoutChg>
        <pc:sldLayoutChg chg="setBg">
          <pc:chgData name="Academy3s@outlook.com" userId="bd38e09d1e31bb74" providerId="LiveId" clId="{BE94CFFE-05B7-4ADD-91D2-0B9F3BBB5DB2}" dt="2023-03-12T07:02:32.036" v="14"/>
          <pc:sldLayoutMkLst>
            <pc:docMk/>
            <pc:sldMasterMk cId="1856205566" sldId="2147483660"/>
            <pc:sldLayoutMk cId="265201381" sldId="2147483672"/>
          </pc:sldLayoutMkLst>
        </pc:sldLayoutChg>
        <pc:sldLayoutChg chg="setBg">
          <pc:chgData name="Academy3s@outlook.com" userId="bd38e09d1e31bb74" providerId="LiveId" clId="{BE94CFFE-05B7-4ADD-91D2-0B9F3BBB5DB2}" dt="2023-03-12T07:02:32.036" v="14"/>
          <pc:sldLayoutMkLst>
            <pc:docMk/>
            <pc:sldMasterMk cId="1856205566" sldId="2147483660"/>
            <pc:sldLayoutMk cId="2497032622" sldId="2147483673"/>
          </pc:sldLayoutMkLst>
        </pc:sldLayoutChg>
        <pc:sldLayoutChg chg="setBg">
          <pc:chgData name="Academy3s@outlook.com" userId="bd38e09d1e31bb74" providerId="LiveId" clId="{BE94CFFE-05B7-4ADD-91D2-0B9F3BBB5DB2}" dt="2023-03-12T07:02:32.036" v="14"/>
          <pc:sldLayoutMkLst>
            <pc:docMk/>
            <pc:sldMasterMk cId="1856205566" sldId="2147483660"/>
            <pc:sldLayoutMk cId="2439070337" sldId="2147483674"/>
          </pc:sldLayoutMkLst>
        </pc:sldLayoutChg>
        <pc:sldLayoutChg chg="setBg">
          <pc:chgData name="Academy3s@outlook.com" userId="bd38e09d1e31bb74" providerId="LiveId" clId="{BE94CFFE-05B7-4ADD-91D2-0B9F3BBB5DB2}" dt="2023-03-12T07:02:32.036" v="14"/>
          <pc:sldLayoutMkLst>
            <pc:docMk/>
            <pc:sldMasterMk cId="1856205566" sldId="2147483660"/>
            <pc:sldLayoutMk cId="3403817137" sldId="2147483675"/>
          </pc:sldLayoutMkLst>
        </pc:sldLayoutChg>
        <pc:sldLayoutChg chg="setBg">
          <pc:chgData name="Academy3s@outlook.com" userId="bd38e09d1e31bb74" providerId="LiveId" clId="{BE94CFFE-05B7-4ADD-91D2-0B9F3BBB5DB2}" dt="2023-03-12T07:02:32.036" v="14"/>
          <pc:sldLayoutMkLst>
            <pc:docMk/>
            <pc:sldMasterMk cId="1856205566" sldId="2147483660"/>
            <pc:sldLayoutMk cId="4223574146" sldId="214748367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15560-1F13-412E-A872-079353080BB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3AFC5-57AC-42FF-BD64-E136CA88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EB1F-190A-4C1F-9034-8E3B0287E54D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06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3484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935427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138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703262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7033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9E8E-6378-414C-B41E-43443D3F998A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17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1904-286D-4C1F-B145-9EFF62CFC425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7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CD77-307E-4BAA-8582-6EFF21C42F93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sum2027565\Desktop\Sumy\Course Templates\Customer Service\template.png">
            <a:extLst>
              <a:ext uri="{FF2B5EF4-FFF2-40B4-BE49-F238E27FC236}">
                <a16:creationId xmlns:a16="http://schemas.microsoft.com/office/drawing/2014/main" id="{0E34317D-2561-D5BA-A98F-57D7BAB469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68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EA2-8403-40AE-BEE7-2998F1003E5A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C:\Users\sum2027565\Desktop\Sumy\Course Templates\Customer Service\cover page.png">
            <a:extLst>
              <a:ext uri="{FF2B5EF4-FFF2-40B4-BE49-F238E27FC236}">
                <a16:creationId xmlns:a16="http://schemas.microsoft.com/office/drawing/2014/main" id="{55F6524F-F545-86EB-D8F5-4084F70B2C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8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63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28D2-A45E-4C14-BE54-6659343038A7}" type="datetime1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8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9BCD-448E-4628-8F7A-C46C82622512}" type="datetime1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6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CD04-C564-4415-AA89-C62C659B9D03}" type="datetime1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C:\Users\sum2027565\Desktop\Sumy\Course Templates\Customer Service\template.png">
            <a:extLst>
              <a:ext uri="{FF2B5EF4-FFF2-40B4-BE49-F238E27FC236}">
                <a16:creationId xmlns:a16="http://schemas.microsoft.com/office/drawing/2014/main" id="{A4F0996A-4767-298B-54D6-9C5149FCEF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35342C-0514-59F6-8A2F-F03148EDCA05}"/>
              </a:ext>
            </a:extLst>
          </p:cNvPr>
          <p:cNvSpPr txBox="1"/>
          <p:nvPr userDrawn="1"/>
        </p:nvSpPr>
        <p:spPr>
          <a:xfrm>
            <a:off x="180048" y="3048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530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AF1D-E47E-4F8E-9F75-C71085D8525F}" type="datetime1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6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D8F4-3357-42BD-82CB-0743D70581B2}" type="datetime1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0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066E-0D5B-451A-803F-8F043E295A7B}" type="datetime1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2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0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750658"/>
            <a:ext cx="6400800" cy="1075387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rgbClr val="92D050"/>
                </a:solidFill>
              </a:rPr>
              <a:t>Chapter 13 – IFPO -CPO</a:t>
            </a:r>
          </a:p>
          <a:p>
            <a:r>
              <a:rPr lang="en-US" sz="2800" dirty="0"/>
              <a:t>Traffic Control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5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CBEF-7E06-4FFF-AB05-EE87B95CD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Gate Duty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BF307-2761-4CF9-B820-98D2595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533400"/>
            <a:ext cx="8991600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Directing traffic at of from a gate would require the following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Checking passes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Checking trip tickets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Regulating special types of traffic flow</a:t>
            </a:r>
          </a:p>
          <a:p>
            <a:r>
              <a:rPr lang="en-US" dirty="0"/>
              <a:t>Be visible to approaching traffic</a:t>
            </a:r>
          </a:p>
          <a:p>
            <a:r>
              <a:rPr lang="en-US" dirty="0"/>
              <a:t>Be in a position to see approaching traffic</a:t>
            </a:r>
          </a:p>
          <a:p>
            <a:r>
              <a:rPr lang="en-US" dirty="0"/>
              <a:t>Do not unnecessarily interfere with traffic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3971C-F913-4741-8AB9-60AD13F6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17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DAB0-B645-4563-8129-B31A3E7E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Traffic Control Equipment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3696B-EAF6-40AA-B8C5-CDBBF2364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3880773"/>
          </a:xfrm>
        </p:spPr>
        <p:txBody>
          <a:bodyPr>
            <a:normAutofit/>
          </a:bodyPr>
          <a:lstStyle/>
          <a:p>
            <a:r>
              <a:rPr lang="en-US" b="1" dirty="0"/>
              <a:t>Clothing:</a:t>
            </a:r>
            <a:r>
              <a:rPr lang="en-US" dirty="0"/>
              <a:t>  Dress appropriately to weather conditions.</a:t>
            </a:r>
          </a:p>
          <a:p>
            <a:r>
              <a:rPr lang="en-US" b="1" dirty="0"/>
              <a:t>High-Viz Vests and Armlets:</a:t>
            </a:r>
            <a:r>
              <a:rPr lang="en-US" dirty="0"/>
              <a:t>  Greater visibility</a:t>
            </a:r>
            <a:endParaRPr lang="en-US" b="1" dirty="0"/>
          </a:p>
          <a:p>
            <a:r>
              <a:rPr lang="en-US" b="1" dirty="0"/>
              <a:t>Flashlight:</a:t>
            </a:r>
            <a:r>
              <a:rPr lang="en-US" dirty="0"/>
              <a:t>  With traffic cone</a:t>
            </a:r>
            <a:endParaRPr lang="en-US" b="1" dirty="0"/>
          </a:p>
          <a:p>
            <a:r>
              <a:rPr lang="en-US" b="1" dirty="0"/>
              <a:t>Whistle:</a:t>
            </a:r>
            <a:r>
              <a:rPr lang="en-US" dirty="0"/>
              <a:t>  Used with hand gestures</a:t>
            </a:r>
            <a:endParaRPr lang="en-US" b="1" dirty="0"/>
          </a:p>
          <a:p>
            <a:r>
              <a:rPr lang="en-US" b="1" dirty="0"/>
              <a:t>Radio:</a:t>
            </a:r>
            <a:r>
              <a:rPr lang="en-US" dirty="0"/>
              <a:t>  Communication link</a:t>
            </a:r>
            <a:endParaRPr lang="en-US" b="1" dirty="0"/>
          </a:p>
          <a:p>
            <a:r>
              <a:rPr lang="en-US" b="1" dirty="0"/>
              <a:t>Signs:</a:t>
            </a:r>
            <a:r>
              <a:rPr lang="en-US" dirty="0"/>
              <a:t>  Stop, Go, flags, etc.</a:t>
            </a:r>
            <a:endParaRPr lang="en-US" b="1" dirty="0"/>
          </a:p>
          <a:p>
            <a:r>
              <a:rPr lang="en-US" b="1" dirty="0"/>
              <a:t>Pass/Badge:</a:t>
            </a:r>
            <a:r>
              <a:rPr lang="en-US" dirty="0"/>
              <a:t>  If required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CB951-9779-43EA-903C-385BE7B7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488B217-DA03-A750-9DB9-A604A563BE2B}"/>
              </a:ext>
            </a:extLst>
          </p:cNvPr>
          <p:cNvSpPr txBox="1">
            <a:spLocks/>
          </p:cNvSpPr>
          <p:nvPr/>
        </p:nvSpPr>
        <p:spPr>
          <a:xfrm>
            <a:off x="53087" y="35560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Traffic Calming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0C7BFA-7067-03CD-C768-0D8DBBC89836}"/>
              </a:ext>
            </a:extLst>
          </p:cNvPr>
          <p:cNvSpPr txBox="1">
            <a:spLocks/>
          </p:cNvSpPr>
          <p:nvPr/>
        </p:nvSpPr>
        <p:spPr>
          <a:xfrm>
            <a:off x="114168" y="4196427"/>
            <a:ext cx="88392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Traffic calming encourages more attentive driving, reduced speed, reduced crashes, and a greater tendency to yield to pedestrians.</a:t>
            </a:r>
          </a:p>
          <a:p>
            <a:r>
              <a:rPr lang="en-US" dirty="0"/>
              <a:t>Can include the following engineering methods: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Narrowing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Vertical Deflection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Horizontal Deflection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Block or Restrict Access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14400" lvl="2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328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5F53-2457-4192-9B2F-69B79E102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Narrowing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F167F-AFA3-4DD9-800D-735B73282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9600"/>
            <a:ext cx="8991600" cy="3880773"/>
          </a:xfrm>
        </p:spPr>
        <p:txBody>
          <a:bodyPr/>
          <a:lstStyle/>
          <a:p>
            <a:r>
              <a:rPr lang="en-US" dirty="0"/>
              <a:t>Narrowing makes slower speeds more natural to drivers.</a:t>
            </a:r>
          </a:p>
          <a:p>
            <a:r>
              <a:rPr lang="en-US" dirty="0"/>
              <a:t>Narrowing measures include the following:</a:t>
            </a:r>
          </a:p>
          <a:p>
            <a:pPr lvl="1"/>
            <a:r>
              <a:rPr lang="en-US" dirty="0"/>
              <a:t>Lane narrowing</a:t>
            </a:r>
          </a:p>
          <a:p>
            <a:pPr lvl="1"/>
            <a:r>
              <a:rPr lang="en-US" dirty="0"/>
              <a:t>Curb extensions</a:t>
            </a:r>
          </a:p>
          <a:p>
            <a:pPr lvl="1"/>
            <a:r>
              <a:rPr lang="en-US" dirty="0"/>
              <a:t>Removing lanes</a:t>
            </a:r>
          </a:p>
          <a:p>
            <a:pPr lvl="1"/>
            <a:r>
              <a:rPr lang="en-US" dirty="0"/>
              <a:t>Pedestrian refuges or small islands</a:t>
            </a:r>
          </a:p>
          <a:p>
            <a:pPr lvl="1"/>
            <a:r>
              <a:rPr lang="en-US" dirty="0"/>
              <a:t>Converting one-way streets into two-way streets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557DE-65B8-426E-A951-8AA9A6BD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0AB304-9ABB-EFA3-0E1B-888B6AC6DA83}"/>
              </a:ext>
            </a:extLst>
          </p:cNvPr>
          <p:cNvSpPr txBox="1">
            <a:spLocks/>
          </p:cNvSpPr>
          <p:nvPr/>
        </p:nvSpPr>
        <p:spPr>
          <a:xfrm>
            <a:off x="0" y="31750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Vertical Deflection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CFFA94-189F-AD4F-8262-BE3848B5A313}"/>
              </a:ext>
            </a:extLst>
          </p:cNvPr>
          <p:cNvSpPr txBox="1">
            <a:spLocks/>
          </p:cNvSpPr>
          <p:nvPr/>
        </p:nvSpPr>
        <p:spPr>
          <a:xfrm>
            <a:off x="76200" y="3854450"/>
            <a:ext cx="8991600" cy="4756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Vertical deflection is raising a portion of the road to force drivers to slow down.</a:t>
            </a:r>
          </a:p>
          <a:p>
            <a:r>
              <a:rPr lang="en-US" dirty="0"/>
              <a:t>Vertical deflection measures include:</a:t>
            </a:r>
          </a:p>
          <a:p>
            <a:pPr lvl="1"/>
            <a:r>
              <a:rPr lang="en-US" dirty="0"/>
              <a:t>Speed bumps</a:t>
            </a:r>
          </a:p>
          <a:p>
            <a:pPr lvl="1"/>
            <a:r>
              <a:rPr lang="en-US" dirty="0"/>
              <a:t>Speed humps</a:t>
            </a:r>
          </a:p>
          <a:p>
            <a:pPr lvl="1"/>
            <a:r>
              <a:rPr lang="en-US" dirty="0"/>
              <a:t>Speed cushions</a:t>
            </a:r>
          </a:p>
          <a:p>
            <a:pPr lvl="1"/>
            <a:r>
              <a:rPr lang="en-US" dirty="0"/>
              <a:t>Speed tables</a:t>
            </a:r>
          </a:p>
          <a:p>
            <a:pPr lvl="1"/>
            <a:r>
              <a:rPr lang="en-US" dirty="0"/>
              <a:t>Raised pedestrian crossings</a:t>
            </a:r>
          </a:p>
          <a:p>
            <a:pPr lvl="1"/>
            <a:r>
              <a:rPr lang="en-US" dirty="0"/>
              <a:t>Changing of surface material/texture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408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F2F0-E99F-4F90-95BF-A193C3F5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Horizontal Deflection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DD057-8859-4677-8D13-7A9CF6930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991600" cy="3880773"/>
          </a:xfrm>
        </p:spPr>
        <p:txBody>
          <a:bodyPr/>
          <a:lstStyle/>
          <a:p>
            <a:r>
              <a:rPr lang="en-US" dirty="0"/>
              <a:t>Methods that cause the driver to have to make the vehicle swerve slightly and reduce speed.</a:t>
            </a:r>
          </a:p>
          <a:p>
            <a:r>
              <a:rPr lang="en-US" dirty="0"/>
              <a:t>Horizontal deflection methods include:</a:t>
            </a:r>
          </a:p>
          <a:p>
            <a:pPr lvl="1"/>
            <a:r>
              <a:rPr lang="en-US" b="1" dirty="0"/>
              <a:t>Chicanes</a:t>
            </a:r>
            <a:r>
              <a:rPr lang="en-US" dirty="0"/>
              <a:t> which create a horizontal deflection that causes vehicles to slow as they would for a curve.</a:t>
            </a:r>
          </a:p>
          <a:p>
            <a:pPr lvl="1"/>
            <a:r>
              <a:rPr lang="en-US" dirty="0"/>
              <a:t>Pedestrian Refuges</a:t>
            </a:r>
          </a:p>
          <a:p>
            <a:pPr lvl="1"/>
            <a:r>
              <a:rPr lang="en-US" dirty="0"/>
              <a:t>Curb extensions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81E2B-59A1-4D2B-8CAF-162FB56CA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C69E6AC-1DAC-DD45-A870-362DBBFF0CEE}"/>
              </a:ext>
            </a:extLst>
          </p:cNvPr>
          <p:cNvSpPr txBox="1">
            <a:spLocks/>
          </p:cNvSpPr>
          <p:nvPr/>
        </p:nvSpPr>
        <p:spPr>
          <a:xfrm>
            <a:off x="53087" y="36322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Block or Restrict Access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75475D-587B-9A7B-1A3F-06DE6D829C07}"/>
              </a:ext>
            </a:extLst>
          </p:cNvPr>
          <p:cNvSpPr txBox="1">
            <a:spLocks/>
          </p:cNvSpPr>
          <p:nvPr/>
        </p:nvSpPr>
        <p:spPr>
          <a:xfrm>
            <a:off x="102743" y="4348827"/>
            <a:ext cx="89385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Traffic calming methods include:</a:t>
            </a:r>
          </a:p>
          <a:p>
            <a:pPr lvl="1"/>
            <a:r>
              <a:rPr lang="en-US" dirty="0"/>
              <a:t>Median diverters to prevent left turns or movement through residential areas.</a:t>
            </a:r>
          </a:p>
          <a:p>
            <a:pPr lvl="1"/>
            <a:r>
              <a:rPr lang="en-US" dirty="0"/>
              <a:t>Converting an intersection into a cul-de-sac or dead end.</a:t>
            </a:r>
          </a:p>
          <a:p>
            <a:pPr lvl="1"/>
            <a:r>
              <a:rPr lang="en-US" dirty="0"/>
              <a:t>Boom barriers which restrict through-traffic to authorized vehicles only.</a:t>
            </a:r>
          </a:p>
          <a:p>
            <a:pPr lvl="1"/>
            <a:r>
              <a:rPr lang="en-US" dirty="0"/>
              <a:t>Closing of streets to create pedestrian zones.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8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287FA-E678-4FAE-8CFC-65DBB79A1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Stop 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85B76-940A-4778-8C59-F9C4395D4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85800"/>
            <a:ext cx="8229600" cy="4983162"/>
          </a:xfrm>
        </p:spPr>
        <p:txBody>
          <a:bodyPr/>
          <a:lstStyle/>
          <a:p>
            <a:r>
              <a:rPr lang="en-US" dirty="0"/>
              <a:t>The three functions of a STOP sign: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Regulates traffic 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Clarifies the question of right of way at intersections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Reduces motor vehicle accidents at intersections 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5E122-41B9-4AFE-B4DD-6F2AE1F6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C138778-665F-90D4-4DFB-B7D10F77B929}"/>
              </a:ext>
            </a:extLst>
          </p:cNvPr>
          <p:cNvSpPr txBox="1">
            <a:spLocks/>
          </p:cNvSpPr>
          <p:nvPr/>
        </p:nvSpPr>
        <p:spPr>
          <a:xfrm>
            <a:off x="53087" y="2260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Automatic Traffic Signals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7B1CD-FACB-4352-C497-40377E3E48FC}"/>
              </a:ext>
            </a:extLst>
          </p:cNvPr>
          <p:cNvSpPr txBox="1">
            <a:spLocks/>
          </p:cNvSpPr>
          <p:nvPr/>
        </p:nvSpPr>
        <p:spPr>
          <a:xfrm>
            <a:off x="152400" y="2977227"/>
            <a:ext cx="88392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There are two (2) main types of automatic traffic signals: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Traffic lights with three colors-sometimes with turning arrow.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5FC1DA-A241-7120-DDA4-2CF45C2C6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586990"/>
            <a:ext cx="1371600" cy="99441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6E92FC-B5DE-B4BD-59C6-6AD49103F0F3}"/>
              </a:ext>
            </a:extLst>
          </p:cNvPr>
          <p:cNvSpPr txBox="1">
            <a:spLocks/>
          </p:cNvSpPr>
          <p:nvPr/>
        </p:nvSpPr>
        <p:spPr>
          <a:xfrm>
            <a:off x="152400" y="3914776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/>
              <a:t>Visual and audio warning signals-common at railway crossings</a:t>
            </a:r>
          </a:p>
          <a:p>
            <a:pPr marL="514350" indent="-514350">
              <a:buFont typeface="+mj-lt"/>
              <a:buAutoNum type="arabicPeriod" startAt="2"/>
            </a:pPr>
            <a:endParaRPr lang="en-US"/>
          </a:p>
          <a:p>
            <a:pPr marL="0" indent="0">
              <a:buFont typeface="Wingdings 3" charset="2"/>
              <a:buNone/>
            </a:pPr>
            <a:endParaRPr lang="en-US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87B31F-7CCF-3DF6-8860-332CC8830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114" y="3993820"/>
            <a:ext cx="2400662" cy="148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4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A195-B955-403A-9459-D54727065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96201" cy="1320800"/>
          </a:xfrm>
        </p:spPr>
        <p:txBody>
          <a:bodyPr/>
          <a:lstStyle/>
          <a:p>
            <a:r>
              <a:rPr lang="en-US" dirty="0"/>
              <a:t>Why Add a Traffic Control Officer?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D7045-4C4D-4224-88AA-5378B30FA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09600"/>
            <a:ext cx="8763000" cy="3880773"/>
          </a:xfrm>
        </p:spPr>
        <p:txBody>
          <a:bodyPr>
            <a:normAutofit/>
          </a:bodyPr>
          <a:lstStyle/>
          <a:p>
            <a:r>
              <a:rPr lang="en-US" dirty="0"/>
              <a:t>Usually traffic lights are usually enough but not always.</a:t>
            </a:r>
          </a:p>
          <a:p>
            <a:r>
              <a:rPr lang="en-US" dirty="0"/>
              <a:t>Manned traffic control required due to: </a:t>
            </a:r>
          </a:p>
          <a:p>
            <a:pPr lvl="1"/>
            <a:r>
              <a:rPr lang="en-US" dirty="0"/>
              <a:t>Construction sites</a:t>
            </a:r>
          </a:p>
          <a:p>
            <a:pPr lvl="1"/>
            <a:r>
              <a:rPr lang="en-US" dirty="0"/>
              <a:t>Accidents</a:t>
            </a:r>
          </a:p>
          <a:p>
            <a:pPr lvl="1"/>
            <a:r>
              <a:rPr lang="en-US" dirty="0"/>
              <a:t>Rush hour periods</a:t>
            </a:r>
          </a:p>
          <a:p>
            <a:pPr lvl="1"/>
            <a:r>
              <a:rPr lang="en-US" dirty="0"/>
              <a:t>Special events</a:t>
            </a:r>
          </a:p>
          <a:p>
            <a:pPr lvl="1"/>
            <a:r>
              <a:rPr lang="en-US" dirty="0"/>
              <a:t>High volume traffic</a:t>
            </a:r>
          </a:p>
          <a:p>
            <a:pPr lvl="1"/>
            <a:r>
              <a:rPr lang="en-US" dirty="0"/>
              <a:t>Need to verify identification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270AA-CF94-4EF5-B6AD-F0F02C87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128D8D-6217-0E57-CF50-5E65036DFAFE}"/>
              </a:ext>
            </a:extLst>
          </p:cNvPr>
          <p:cNvSpPr txBox="1">
            <a:spLocks/>
          </p:cNvSpPr>
          <p:nvPr/>
        </p:nvSpPr>
        <p:spPr>
          <a:xfrm>
            <a:off x="76200" y="35052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Traffic Control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ECCDD6-27F5-8F20-7CB9-BBACB94C4047}"/>
              </a:ext>
            </a:extLst>
          </p:cNvPr>
          <p:cNvSpPr txBox="1">
            <a:spLocks/>
          </p:cNvSpPr>
          <p:nvPr/>
        </p:nvSpPr>
        <p:spPr>
          <a:xfrm>
            <a:off x="228600" y="4120227"/>
            <a:ext cx="87630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Traffic control is:</a:t>
            </a:r>
          </a:p>
          <a:p>
            <a:r>
              <a:rPr lang="en-US" dirty="0"/>
              <a:t>Directing and supervising traffic at gates and intersections and patrolling parking areas.</a:t>
            </a:r>
          </a:p>
          <a:p>
            <a:r>
              <a:rPr lang="en-US" dirty="0"/>
              <a:t>Performed to keep traffic moving with a minimum of delay and maximum of safety.</a:t>
            </a:r>
          </a:p>
          <a:p>
            <a:r>
              <a:rPr lang="en-US" dirty="0"/>
              <a:t>Required in all types of weather, protective clothing must be readily available. </a:t>
            </a:r>
          </a:p>
          <a:p>
            <a:r>
              <a:rPr lang="en-US" dirty="0"/>
              <a:t>Staying safe. Proper clothing includes high-visibility material (Traffic vest) which should be worn at all times.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7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073F-9123-4B6A-90C9-D29BF599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Roadway 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E53B8-2ADF-4333-86F9-7FD3A9827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85800"/>
            <a:ext cx="891540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are, generally, two (2) positions a traffic controller can take to direct traffic: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Center of the Intersection:</a:t>
            </a:r>
            <a:r>
              <a:rPr lang="en-US" dirty="0"/>
              <a:t>  This position affords the greatest visibility but is also the most hazardous.</a:t>
            </a:r>
          </a:p>
          <a:p>
            <a:r>
              <a:rPr lang="en-US" dirty="0"/>
              <a:t>Usually selected when signals are inoperative</a:t>
            </a:r>
          </a:p>
          <a:p>
            <a:r>
              <a:rPr lang="en-US" dirty="0"/>
              <a:t>There is little pedestrian traffic. </a:t>
            </a:r>
          </a:p>
          <a:p>
            <a:r>
              <a:rPr lang="en-US" dirty="0"/>
              <a:t>Traffic is not moving at a high rate of speed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5FA7C-C8C7-4EDA-A87A-598D3C17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CAFBE9A-905E-1383-B715-2CFBC2288182}"/>
              </a:ext>
            </a:extLst>
          </p:cNvPr>
          <p:cNvSpPr txBox="1">
            <a:spLocks/>
          </p:cNvSpPr>
          <p:nvPr/>
        </p:nvSpPr>
        <p:spPr>
          <a:xfrm>
            <a:off x="152400" y="2971800"/>
            <a:ext cx="89154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b="1"/>
              <a:t>The Corner Position:</a:t>
            </a:r>
            <a:r>
              <a:rPr lang="en-US"/>
              <a:t>  Provides the greatest personal safety and better pedestrian control.</a:t>
            </a:r>
          </a:p>
          <a:p>
            <a:pPr marL="0" indent="0">
              <a:buFont typeface="Wingdings 3" charset="2"/>
              <a:buNone/>
            </a:pPr>
            <a:r>
              <a:rPr lang="en-US"/>
              <a:t>The corner position chosen when there is: </a:t>
            </a:r>
          </a:p>
          <a:p>
            <a:pPr lvl="1"/>
            <a:r>
              <a:rPr lang="en-US"/>
              <a:t>Heavy pedestrian traffic and/or vehicular turns.</a:t>
            </a:r>
          </a:p>
          <a:p>
            <a:pPr lvl="1"/>
            <a:r>
              <a:rPr lang="en-US"/>
              <a:t>Can be controlled by an officer standing a few feet off the curb line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5612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D8CA-037B-4685-B79F-FFC443BD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Posture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B8069-E8F1-4D98-8DA5-C7383030A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80" y="533400"/>
            <a:ext cx="8995420" cy="3880773"/>
          </a:xfrm>
        </p:spPr>
        <p:txBody>
          <a:bodyPr>
            <a:normAutofit/>
          </a:bodyPr>
          <a:lstStyle/>
          <a:p>
            <a:r>
              <a:rPr lang="en-US" dirty="0"/>
              <a:t>Assume a military bearing, weight evenly distributed on both feet.</a:t>
            </a:r>
          </a:p>
          <a:p>
            <a:r>
              <a:rPr lang="en-US" dirty="0"/>
              <a:t>Serves to send notice you are in control. </a:t>
            </a:r>
          </a:p>
          <a:p>
            <a:r>
              <a:rPr lang="en-US" dirty="0"/>
              <a:t>When not directly engaged in signaling traffic, stand at ease, facing traffic with hands at your sides.</a:t>
            </a:r>
          </a:p>
          <a:p>
            <a:r>
              <a:rPr lang="en-US" dirty="0"/>
              <a:t>When directing traffic, shoulders must be in line with flow of traffic and attention must be directed to the vehicular movement.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06195-A86E-4618-89D0-E5EFFCCA9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365A21-9591-2E54-B773-7FF7B2E17BD8}"/>
              </a:ext>
            </a:extLst>
          </p:cNvPr>
          <p:cNvSpPr txBox="1">
            <a:spLocks/>
          </p:cNvSpPr>
          <p:nvPr/>
        </p:nvSpPr>
        <p:spPr>
          <a:xfrm>
            <a:off x="0" y="25654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Hand Signals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EC4FE6-E987-88FB-1946-F4A762AF5E5E}"/>
              </a:ext>
            </a:extLst>
          </p:cNvPr>
          <p:cNvSpPr txBox="1">
            <a:spLocks/>
          </p:cNvSpPr>
          <p:nvPr/>
        </p:nvSpPr>
        <p:spPr>
          <a:xfrm>
            <a:off x="76200" y="3205827"/>
            <a:ext cx="89154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/>
              <a:t>Gestures must be:</a:t>
            </a:r>
          </a:p>
          <a:p>
            <a:r>
              <a:rPr lang="en-US"/>
              <a:t>Uniform in nature – NO unusual movements</a:t>
            </a:r>
          </a:p>
          <a:p>
            <a:r>
              <a:rPr lang="en-US"/>
              <a:t>Clearly defined</a:t>
            </a:r>
          </a:p>
          <a:p>
            <a:r>
              <a:rPr lang="en-US"/>
              <a:t>Understandable</a:t>
            </a:r>
          </a:p>
          <a:p>
            <a:pPr marL="0" indent="0">
              <a:buFont typeface="Wingdings 3" charset="2"/>
              <a:buNone/>
            </a:pPr>
            <a:r>
              <a:rPr lang="en-US"/>
              <a:t>Gestures must not cause confusion, hesitation or leads to accidents or violations.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6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8497-BE0F-4B7A-834F-8E800B8A8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162801" cy="1320800"/>
          </a:xfrm>
        </p:spPr>
        <p:txBody>
          <a:bodyPr/>
          <a:lstStyle/>
          <a:p>
            <a:r>
              <a:rPr lang="en-US" dirty="0"/>
              <a:t>Hand Gestures:  Stopping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1B6A1-CC77-43BD-8E5A-F9FC7EB3E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two clearly defined motions that are required to stop traffic: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the vehicle to be stopped.</a:t>
            </a:r>
          </a:p>
          <a:p>
            <a:pPr lvl="1"/>
            <a:r>
              <a:rPr lang="en-US" dirty="0"/>
              <a:t>Look directly at the driver while pointing in his/her direction with a fully extended arm.</a:t>
            </a:r>
          </a:p>
          <a:p>
            <a:pPr lvl="1"/>
            <a:r>
              <a:rPr lang="en-US" dirty="0"/>
              <a:t>Hold this position until you are observed by the driver through direct eye contact.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Raise hand so palm extended. </a:t>
            </a:r>
          </a:p>
          <a:p>
            <a:pPr lvl="1"/>
            <a:r>
              <a:rPr lang="en-US" dirty="0"/>
              <a:t>Maintain until vehicle stops.</a:t>
            </a:r>
          </a:p>
          <a:p>
            <a:pPr marL="0" indent="0">
              <a:buNone/>
            </a:pPr>
            <a:r>
              <a:rPr lang="en-US" dirty="0"/>
              <a:t>Repeat motions with traffic moving in the opposite direction.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C819D-D264-4F94-8AE5-AB2A1887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EF72D3-EF41-DA03-D95F-B3333EA0BC4B}"/>
              </a:ext>
            </a:extLst>
          </p:cNvPr>
          <p:cNvSpPr txBox="1">
            <a:spLocks/>
          </p:cNvSpPr>
          <p:nvPr/>
        </p:nvSpPr>
        <p:spPr>
          <a:xfrm>
            <a:off x="0" y="3663027"/>
            <a:ext cx="89916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/>
              <a:t>Starting vehicular movement on the cross street:</a:t>
            </a:r>
          </a:p>
          <a:p>
            <a:r>
              <a:rPr lang="en-US"/>
              <a:t>Pivot a quarter turn </a:t>
            </a:r>
          </a:p>
          <a:p>
            <a:r>
              <a:rPr lang="en-US"/>
              <a:t>Shoulders should be parallel to vehicles waiting to move</a:t>
            </a:r>
          </a:p>
          <a:p>
            <a:r>
              <a:rPr lang="en-US"/>
              <a:t>When intersection is cleared, turn your head</a:t>
            </a:r>
          </a:p>
          <a:p>
            <a:r>
              <a:rPr lang="en-US"/>
              <a:t>Attract attention by pointing to the lead vehicle</a:t>
            </a:r>
          </a:p>
          <a:p>
            <a:r>
              <a:rPr lang="en-US"/>
              <a:t>Motion to driver to move by turning palm inward, bringing your hand up and over to the chin, bending the arm at the elbow.. </a:t>
            </a:r>
          </a:p>
          <a:p>
            <a:r>
              <a:rPr lang="en-US"/>
              <a:t>Increase their speed by increasing your motions. 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56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CE1B-8A78-462E-B31E-39369390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The Whistle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F2C75-1290-4441-A2DE-FC53D0E7E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whistle is used to:</a:t>
            </a:r>
          </a:p>
          <a:p>
            <a:r>
              <a:rPr lang="en-US" dirty="0"/>
              <a:t>Attracts the attention of motorists and pedestrians. </a:t>
            </a:r>
          </a:p>
          <a:p>
            <a:r>
              <a:rPr lang="en-US" dirty="0"/>
              <a:t>Facilitates compliance with hand signals</a:t>
            </a:r>
          </a:p>
          <a:p>
            <a:pPr marL="0" indent="0">
              <a:buNone/>
            </a:pPr>
            <a:r>
              <a:rPr lang="en-US" dirty="0"/>
              <a:t>When improperly used, creates confusion</a:t>
            </a:r>
          </a:p>
          <a:p>
            <a:pPr marL="0" indent="0">
              <a:buNone/>
            </a:pPr>
            <a:r>
              <a:rPr lang="en-US" dirty="0"/>
              <a:t>Should be blown loudly, not tooted lightly</a:t>
            </a:r>
          </a:p>
          <a:p>
            <a:pPr marL="0" indent="0">
              <a:buNone/>
            </a:pPr>
            <a:r>
              <a:rPr lang="en-US" dirty="0"/>
              <a:t>It is a communication tool.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AB7DA-D154-4970-8349-C8B0CEF8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59AB7F-9512-2835-05A2-9A2F03A5E92D}"/>
              </a:ext>
            </a:extLst>
          </p:cNvPr>
          <p:cNvSpPr txBox="1">
            <a:spLocks/>
          </p:cNvSpPr>
          <p:nvPr/>
        </p:nvSpPr>
        <p:spPr>
          <a:xfrm>
            <a:off x="152400" y="3053427"/>
            <a:ext cx="88392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/>
              <a:t>One Long Blast:</a:t>
            </a:r>
          </a:p>
          <a:p>
            <a:pPr lvl="1"/>
            <a:r>
              <a:rPr lang="en-US"/>
              <a:t>Attract motorists attention to officers hand signals to stop or halt</a:t>
            </a:r>
          </a:p>
          <a:p>
            <a:pPr marL="0" indent="0">
              <a:buFont typeface="Wingdings 3" charset="2"/>
              <a:buNone/>
            </a:pPr>
            <a:r>
              <a:rPr lang="en-US" b="1"/>
              <a:t>Two Short Blasts:</a:t>
            </a:r>
          </a:p>
          <a:p>
            <a:pPr lvl="1"/>
            <a:r>
              <a:rPr lang="en-US"/>
              <a:t>With a wave means start or go</a:t>
            </a:r>
          </a:p>
          <a:p>
            <a:pPr marL="0" indent="0">
              <a:buFont typeface="Wingdings 3" charset="2"/>
              <a:buNone/>
            </a:pPr>
            <a:r>
              <a:rPr lang="en-US" b="1"/>
              <a:t>Three Short Blasts: </a:t>
            </a:r>
          </a:p>
          <a:p>
            <a:pPr lvl="1"/>
            <a:r>
              <a:rPr lang="en-US"/>
              <a:t>Giving warning of unusual or dangerous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249A-A044-4186-BF3A-6D10134C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Traffic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09837-3BE0-4A3B-88DD-299BF1ECB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91540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Traffic controllers are responsible for the following: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Regulating the flow of traffic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 and assist turning vehicles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Coordinate the flow of traffic with the adjacent intersections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Protect pedestrians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Assist people seeking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Assisting emergency vehicles:  </a:t>
            </a:r>
            <a:r>
              <a:rPr lang="en-US" b="1" dirty="0"/>
              <a:t>All vehicle and pedestrian traffic must stop and yield to emergency vehicles.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F785B-EF1F-4C86-AE8E-FCDB120E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DE5D0C-9BF0-3A82-5DDB-45C742FF0377}"/>
              </a:ext>
            </a:extLst>
          </p:cNvPr>
          <p:cNvSpPr txBox="1">
            <a:spLocks/>
          </p:cNvSpPr>
          <p:nvPr/>
        </p:nvSpPr>
        <p:spPr>
          <a:xfrm>
            <a:off x="0" y="37084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Regulating the Flow of Traffic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886F61-1744-B25C-7861-62A045C7CE17}"/>
              </a:ext>
            </a:extLst>
          </p:cNvPr>
          <p:cNvSpPr txBox="1">
            <a:spLocks/>
          </p:cNvSpPr>
          <p:nvPr/>
        </p:nvSpPr>
        <p:spPr>
          <a:xfrm>
            <a:off x="76200" y="4343400"/>
            <a:ext cx="89154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Give priority of movement to the most heavily travelled areas by allowing longer periods of running time.</a:t>
            </a:r>
          </a:p>
          <a:p>
            <a:r>
              <a:rPr lang="en-US" dirty="0"/>
              <a:t>Traffic movement must be of equal and adequate time if the intersecting streets carry equal traffic volume. </a:t>
            </a:r>
          </a:p>
          <a:p>
            <a:r>
              <a:rPr lang="en-US" dirty="0"/>
              <a:t>Long traffic runs are preferable as they reduce the loss of time from frequent changes of traffic directions. 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242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12A8A-1C98-4E1B-96C9-89E1FAF4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58201" cy="1320800"/>
          </a:xfrm>
        </p:spPr>
        <p:txBody>
          <a:bodyPr/>
          <a:lstStyle/>
          <a:p>
            <a:r>
              <a:rPr lang="en-US" dirty="0"/>
              <a:t>Control and Assist Turning Vehicles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3467-DC05-4017-A4B2-6AC7E7BD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62" y="640735"/>
            <a:ext cx="8818438" cy="3880773"/>
          </a:xfrm>
        </p:spPr>
        <p:txBody>
          <a:bodyPr>
            <a:normAutofit/>
          </a:bodyPr>
          <a:lstStyle/>
          <a:p>
            <a:r>
              <a:rPr lang="en-US" dirty="0"/>
              <a:t>Supervise all vehicular turns.</a:t>
            </a:r>
          </a:p>
          <a:p>
            <a:r>
              <a:rPr lang="en-US" dirty="0"/>
              <a:t>If traffic is heavy or a spillback is caused by traffic problems from other intersections, determine the preference of traffic direction.</a:t>
            </a:r>
          </a:p>
          <a:p>
            <a:r>
              <a:rPr lang="en-US" dirty="0"/>
              <a:t>If turning vehicles increase the amount of congestion, direct traffic to continue straight ahead during the period of the backup.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E1CA7-9BFE-4BCD-8711-5B6B6359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F31686-681E-57B2-27C3-9DCF67A0C0BD}"/>
              </a:ext>
            </a:extLst>
          </p:cNvPr>
          <p:cNvSpPr txBox="1">
            <a:spLocks/>
          </p:cNvSpPr>
          <p:nvPr/>
        </p:nvSpPr>
        <p:spPr>
          <a:xfrm>
            <a:off x="76200" y="2336800"/>
            <a:ext cx="868680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Other Traffic Issues to Consider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251CB3-1B8F-50C6-08E6-B72F4DDD61AB}"/>
              </a:ext>
            </a:extLst>
          </p:cNvPr>
          <p:cNvSpPr txBox="1">
            <a:spLocks/>
          </p:cNvSpPr>
          <p:nvPr/>
        </p:nvSpPr>
        <p:spPr>
          <a:xfrm>
            <a:off x="152400" y="3053427"/>
            <a:ext cx="878376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Prevent improper turns, right turns from left lanes, or left turns from right lanes.</a:t>
            </a:r>
          </a:p>
          <a:p>
            <a:r>
              <a:rPr lang="en-US" dirty="0"/>
              <a:t>Don’t allow vehicles to cut others off.</a:t>
            </a:r>
          </a:p>
          <a:p>
            <a:r>
              <a:rPr lang="en-US" dirty="0"/>
              <a:t>Allow vehicles that present an immediate hazard to pass (HAZMAT type vehicles.) </a:t>
            </a:r>
          </a:p>
          <a:p>
            <a:r>
              <a:rPr lang="en-US" dirty="0"/>
              <a:t>Determine priority of flow. Where is the heaviest traffic flowing?</a:t>
            </a:r>
          </a:p>
          <a:p>
            <a:r>
              <a:rPr lang="en-US" dirty="0"/>
              <a:t>Hold pedestrians back to give preference to vehicular traffic in heavily congested situations. </a:t>
            </a:r>
          </a:p>
        </p:txBody>
      </p:sp>
    </p:spTree>
    <p:extLst>
      <p:ext uri="{BB962C8B-B14F-4D97-AF65-F5344CB8AC3E}">
        <p14:creationId xmlns:p14="http://schemas.microsoft.com/office/powerpoint/2010/main" val="24193704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688</TotalTime>
  <Words>1158</Words>
  <Application>Microsoft Office PowerPoint</Application>
  <PresentationFormat>On-screen Show (4:3)</PresentationFormat>
  <Paragraphs>163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PowerPoint Presentation</vt:lpstr>
      <vt:lpstr>Stop Signs</vt:lpstr>
      <vt:lpstr>Why Add a Traffic Control Officer?</vt:lpstr>
      <vt:lpstr>Roadway Positions</vt:lpstr>
      <vt:lpstr>Posture</vt:lpstr>
      <vt:lpstr>Hand Gestures:  Stopping Traffic</vt:lpstr>
      <vt:lpstr>The Whistle</vt:lpstr>
      <vt:lpstr>Traffic Control</vt:lpstr>
      <vt:lpstr>Control and Assist Turning Vehicles</vt:lpstr>
      <vt:lpstr>Gate Duty</vt:lpstr>
      <vt:lpstr>Traffic Control Equipment</vt:lpstr>
      <vt:lpstr>Narrowing</vt:lpstr>
      <vt:lpstr>Horizontal Deflection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Joy,Sumy</dc:creator>
  <cp:lastModifiedBy>Academy3s@outlook.com</cp:lastModifiedBy>
  <cp:revision>76</cp:revision>
  <dcterms:created xsi:type="dcterms:W3CDTF">2015-01-28T20:48:59Z</dcterms:created>
  <dcterms:modified xsi:type="dcterms:W3CDTF">2023-03-12T07:19:18Z</dcterms:modified>
</cp:coreProperties>
</file>