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307" r:id="rId2"/>
    <p:sldId id="317" r:id="rId3"/>
    <p:sldId id="319" r:id="rId4"/>
    <p:sldId id="320" r:id="rId5"/>
    <p:sldId id="322" r:id="rId6"/>
    <p:sldId id="323" r:id="rId7"/>
    <p:sldId id="325" r:id="rId8"/>
    <p:sldId id="327" r:id="rId9"/>
    <p:sldId id="328" r:id="rId10"/>
    <p:sldId id="33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AEB30D-AF85-4DFA-B4F0-E697835E4C35}" v="17" dt="2023-03-12T07:39:04.8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7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cademy3s@outlook.com" userId="bd38e09d1e31bb74" providerId="LiveId" clId="{95AEB30D-AF85-4DFA-B4F0-E697835E4C35}"/>
    <pc:docChg chg="custSel delSld modSld modMainMaster">
      <pc:chgData name="Academy3s@outlook.com" userId="bd38e09d1e31bb74" providerId="LiveId" clId="{95AEB30D-AF85-4DFA-B4F0-E697835E4C35}" dt="2023-03-12T07:39:20.727" v="786" actId="47"/>
      <pc:docMkLst>
        <pc:docMk/>
      </pc:docMkLst>
      <pc:sldChg chg="del setBg">
        <pc:chgData name="Academy3s@outlook.com" userId="bd38e09d1e31bb74" providerId="LiveId" clId="{95AEB30D-AF85-4DFA-B4F0-E697835E4C35}" dt="2023-03-12T07:29:30.713" v="44" actId="47"/>
        <pc:sldMkLst>
          <pc:docMk/>
          <pc:sldMk cId="1686576537" sldId="296"/>
        </pc:sldMkLst>
      </pc:sldChg>
      <pc:sldChg chg="addSp delSp modSp mod">
        <pc:chgData name="Academy3s@outlook.com" userId="bd38e09d1e31bb74" providerId="LiveId" clId="{95AEB30D-AF85-4DFA-B4F0-E697835E4C35}" dt="2023-03-12T07:29:26.421" v="43" actId="113"/>
        <pc:sldMkLst>
          <pc:docMk/>
          <pc:sldMk cId="300745510" sldId="307"/>
        </pc:sldMkLst>
        <pc:spChg chg="del">
          <ac:chgData name="Academy3s@outlook.com" userId="bd38e09d1e31bb74" providerId="LiveId" clId="{95AEB30D-AF85-4DFA-B4F0-E697835E4C35}" dt="2023-03-12T07:28:54.899" v="14" actId="478"/>
          <ac:spMkLst>
            <pc:docMk/>
            <pc:sldMk cId="300745510" sldId="307"/>
            <ac:spMk id="2" creationId="{00000000-0000-0000-0000-000000000000}"/>
          </ac:spMkLst>
        </pc:spChg>
        <pc:spChg chg="mod">
          <ac:chgData name="Academy3s@outlook.com" userId="bd38e09d1e31bb74" providerId="LiveId" clId="{95AEB30D-AF85-4DFA-B4F0-E697835E4C35}" dt="2023-03-12T07:29:26.421" v="43" actId="113"/>
          <ac:spMkLst>
            <pc:docMk/>
            <pc:sldMk cId="300745510" sldId="307"/>
            <ac:spMk id="3" creationId="{00000000-0000-0000-0000-000000000000}"/>
          </ac:spMkLst>
        </pc:spChg>
        <pc:spChg chg="mod">
          <ac:chgData name="Academy3s@outlook.com" userId="bd38e09d1e31bb74" providerId="LiveId" clId="{95AEB30D-AF85-4DFA-B4F0-E697835E4C35}" dt="2023-03-12T07:20:52.457" v="1"/>
          <ac:spMkLst>
            <pc:docMk/>
            <pc:sldMk cId="300745510" sldId="307"/>
            <ac:spMk id="5" creationId="{00000000-0000-0000-0000-000000000000}"/>
          </ac:spMkLst>
        </pc:spChg>
        <pc:spChg chg="add del mod">
          <ac:chgData name="Academy3s@outlook.com" userId="bd38e09d1e31bb74" providerId="LiveId" clId="{95AEB30D-AF85-4DFA-B4F0-E697835E4C35}" dt="2023-03-12T07:28:58.252" v="15" actId="478"/>
          <ac:spMkLst>
            <pc:docMk/>
            <pc:sldMk cId="300745510" sldId="307"/>
            <ac:spMk id="6" creationId="{710A0A85-C439-6E54-4466-A251EBA9D54B}"/>
          </ac:spMkLst>
        </pc:spChg>
        <pc:picChg chg="del">
          <ac:chgData name="Academy3s@outlook.com" userId="bd38e09d1e31bb74" providerId="LiveId" clId="{95AEB30D-AF85-4DFA-B4F0-E697835E4C35}" dt="2023-03-12T07:29:15.194" v="40" actId="478"/>
          <ac:picMkLst>
            <pc:docMk/>
            <pc:sldMk cId="300745510" sldId="307"/>
            <ac:picMk id="8" creationId="{66308F29-74F6-4D0B-AFCA-353F42E0353A}"/>
          </ac:picMkLst>
        </pc:picChg>
        <pc:picChg chg="del">
          <ac:chgData name="Academy3s@outlook.com" userId="bd38e09d1e31bb74" providerId="LiveId" clId="{95AEB30D-AF85-4DFA-B4F0-E697835E4C35}" dt="2023-03-12T07:20:41.815" v="0" actId="478"/>
          <ac:picMkLst>
            <pc:docMk/>
            <pc:sldMk cId="300745510" sldId="307"/>
            <ac:picMk id="2051" creationId="{00000000-0000-0000-0000-000000000000}"/>
          </ac:picMkLst>
        </pc:picChg>
      </pc:sldChg>
      <pc:sldChg chg="modSp del mod">
        <pc:chgData name="Academy3s@outlook.com" userId="bd38e09d1e31bb74" providerId="LiveId" clId="{95AEB30D-AF85-4DFA-B4F0-E697835E4C35}" dt="2023-03-12T07:38:40.359" v="698" actId="47"/>
        <pc:sldMkLst>
          <pc:docMk/>
          <pc:sldMk cId="2583912074" sldId="310"/>
        </pc:sldMkLst>
        <pc:spChg chg="mod">
          <ac:chgData name="Academy3s@outlook.com" userId="bd38e09d1e31bb74" providerId="LiveId" clId="{95AEB30D-AF85-4DFA-B4F0-E697835E4C35}" dt="2023-03-12T07:20:52.457" v="1"/>
          <ac:spMkLst>
            <pc:docMk/>
            <pc:sldMk cId="2583912074" sldId="310"/>
            <ac:spMk id="2" creationId="{00000000-0000-0000-0000-000000000000}"/>
          </ac:spMkLst>
        </pc:spChg>
        <pc:spChg chg="mod">
          <ac:chgData name="Academy3s@outlook.com" userId="bd38e09d1e31bb74" providerId="LiveId" clId="{95AEB30D-AF85-4DFA-B4F0-E697835E4C35}" dt="2023-03-12T07:20:52.671" v="10" actId="27636"/>
          <ac:spMkLst>
            <pc:docMk/>
            <pc:sldMk cId="2583912074" sldId="310"/>
            <ac:spMk id="3" creationId="{00000000-0000-0000-0000-000000000000}"/>
          </ac:spMkLst>
        </pc:spChg>
        <pc:spChg chg="mod">
          <ac:chgData name="Academy3s@outlook.com" userId="bd38e09d1e31bb74" providerId="LiveId" clId="{95AEB30D-AF85-4DFA-B4F0-E697835E4C35}" dt="2023-03-12T07:20:52.457" v="1"/>
          <ac:spMkLst>
            <pc:docMk/>
            <pc:sldMk cId="2583912074" sldId="310"/>
            <ac:spMk id="4" creationId="{00000000-0000-0000-0000-000000000000}"/>
          </ac:spMkLst>
        </pc:spChg>
      </pc:sldChg>
      <pc:sldChg chg="modSp del">
        <pc:chgData name="Academy3s@outlook.com" userId="bd38e09d1e31bb74" providerId="LiveId" clId="{95AEB30D-AF85-4DFA-B4F0-E697835E4C35}" dt="2023-03-12T07:38:41.643" v="699" actId="47"/>
        <pc:sldMkLst>
          <pc:docMk/>
          <pc:sldMk cId="1542477460" sldId="312"/>
        </pc:sldMkLst>
        <pc:spChg chg="mod">
          <ac:chgData name="Academy3s@outlook.com" userId="bd38e09d1e31bb74" providerId="LiveId" clId="{95AEB30D-AF85-4DFA-B4F0-E697835E4C35}" dt="2023-03-12T07:20:52.457" v="1"/>
          <ac:spMkLst>
            <pc:docMk/>
            <pc:sldMk cId="1542477460" sldId="312"/>
            <ac:spMk id="4" creationId="{00000000-0000-0000-0000-000000000000}"/>
          </ac:spMkLst>
        </pc:spChg>
      </pc:sldChg>
      <pc:sldChg chg="addSp delSp modSp del mod">
        <pc:chgData name="Academy3s@outlook.com" userId="bd38e09d1e31bb74" providerId="LiveId" clId="{95AEB30D-AF85-4DFA-B4F0-E697835E4C35}" dt="2023-03-12T07:30:21.187" v="107" actId="47"/>
        <pc:sldMkLst>
          <pc:docMk/>
          <pc:sldMk cId="625071613" sldId="313"/>
        </pc:sldMkLst>
        <pc:spChg chg="del">
          <ac:chgData name="Academy3s@outlook.com" userId="bd38e09d1e31bb74" providerId="LiveId" clId="{95AEB30D-AF85-4DFA-B4F0-E697835E4C35}" dt="2023-03-12T07:29:59.235" v="88" actId="21"/>
          <ac:spMkLst>
            <pc:docMk/>
            <pc:sldMk cId="625071613" sldId="313"/>
            <ac:spMk id="2" creationId="{00000000-0000-0000-0000-000000000000}"/>
          </ac:spMkLst>
        </pc:spChg>
        <pc:spChg chg="del mod">
          <ac:chgData name="Academy3s@outlook.com" userId="bd38e09d1e31bb74" providerId="LiveId" clId="{95AEB30D-AF85-4DFA-B4F0-E697835E4C35}" dt="2023-03-12T07:30:10.249" v="91" actId="21"/>
          <ac:spMkLst>
            <pc:docMk/>
            <pc:sldMk cId="625071613" sldId="313"/>
            <ac:spMk id="3" creationId="{00000000-0000-0000-0000-000000000000}"/>
          </ac:spMkLst>
        </pc:spChg>
        <pc:spChg chg="mod">
          <ac:chgData name="Academy3s@outlook.com" userId="bd38e09d1e31bb74" providerId="LiveId" clId="{95AEB30D-AF85-4DFA-B4F0-E697835E4C35}" dt="2023-03-12T07:20:52.457" v="1"/>
          <ac:spMkLst>
            <pc:docMk/>
            <pc:sldMk cId="625071613" sldId="313"/>
            <ac:spMk id="4" creationId="{00000000-0000-0000-0000-000000000000}"/>
          </ac:spMkLst>
        </pc:spChg>
        <pc:spChg chg="add mod">
          <ac:chgData name="Academy3s@outlook.com" userId="bd38e09d1e31bb74" providerId="LiveId" clId="{95AEB30D-AF85-4DFA-B4F0-E697835E4C35}" dt="2023-03-12T07:29:59.235" v="88" actId="21"/>
          <ac:spMkLst>
            <pc:docMk/>
            <pc:sldMk cId="625071613" sldId="313"/>
            <ac:spMk id="6" creationId="{5C91401F-F807-A02C-7A11-61DDAE711648}"/>
          </ac:spMkLst>
        </pc:spChg>
        <pc:spChg chg="add mod">
          <ac:chgData name="Academy3s@outlook.com" userId="bd38e09d1e31bb74" providerId="LiveId" clId="{95AEB30D-AF85-4DFA-B4F0-E697835E4C35}" dt="2023-03-12T07:30:10.249" v="91" actId="21"/>
          <ac:spMkLst>
            <pc:docMk/>
            <pc:sldMk cId="625071613" sldId="313"/>
            <ac:spMk id="8" creationId="{611DA7F5-1C4B-5679-02A4-614C9B2C8FED}"/>
          </ac:spMkLst>
        </pc:spChg>
      </pc:sldChg>
      <pc:sldChg chg="addSp modSp mod">
        <pc:chgData name="Academy3s@outlook.com" userId="bd38e09d1e31bb74" providerId="LiveId" clId="{95AEB30D-AF85-4DFA-B4F0-E697835E4C35}" dt="2023-03-12T07:31:16.781" v="274" actId="1036"/>
        <pc:sldMkLst>
          <pc:docMk/>
          <pc:sldMk cId="180353821" sldId="317"/>
        </pc:sldMkLst>
        <pc:spChg chg="mod">
          <ac:chgData name="Academy3s@outlook.com" userId="bd38e09d1e31bb74" providerId="LiveId" clId="{95AEB30D-AF85-4DFA-B4F0-E697835E4C35}" dt="2023-03-12T07:29:44.316" v="60" actId="1037"/>
          <ac:spMkLst>
            <pc:docMk/>
            <pc:sldMk cId="180353821" sldId="317"/>
            <ac:spMk id="2" creationId="{BE6C49D9-DE8A-44CD-8457-5ECC1D8C86BB}"/>
          </ac:spMkLst>
        </pc:spChg>
        <pc:spChg chg="mod">
          <ac:chgData name="Academy3s@outlook.com" userId="bd38e09d1e31bb74" providerId="LiveId" clId="{95AEB30D-AF85-4DFA-B4F0-E697835E4C35}" dt="2023-03-12T07:29:54.563" v="87" actId="14100"/>
          <ac:spMkLst>
            <pc:docMk/>
            <pc:sldMk cId="180353821" sldId="317"/>
            <ac:spMk id="3" creationId="{8B939E23-E0D8-472B-9ED6-988F21412E8F}"/>
          </ac:spMkLst>
        </pc:spChg>
        <pc:spChg chg="mod">
          <ac:chgData name="Academy3s@outlook.com" userId="bd38e09d1e31bb74" providerId="LiveId" clId="{95AEB30D-AF85-4DFA-B4F0-E697835E4C35}" dt="2023-03-12T07:20:52.457" v="1"/>
          <ac:spMkLst>
            <pc:docMk/>
            <pc:sldMk cId="180353821" sldId="317"/>
            <ac:spMk id="4" creationId="{BB77EE79-D904-4DE6-B58E-EBF244B69FDE}"/>
          </ac:spMkLst>
        </pc:spChg>
        <pc:spChg chg="add mod">
          <ac:chgData name="Academy3s@outlook.com" userId="bd38e09d1e31bb74" providerId="LiveId" clId="{95AEB30D-AF85-4DFA-B4F0-E697835E4C35}" dt="2023-03-12T07:30:06.312" v="90" actId="1076"/>
          <ac:spMkLst>
            <pc:docMk/>
            <pc:sldMk cId="180353821" sldId="317"/>
            <ac:spMk id="5" creationId="{FA8CC10E-36C8-8812-1685-1D2C9F7343BC}"/>
          </ac:spMkLst>
        </pc:spChg>
        <pc:spChg chg="add mod">
          <ac:chgData name="Academy3s@outlook.com" userId="bd38e09d1e31bb74" providerId="LiveId" clId="{95AEB30D-AF85-4DFA-B4F0-E697835E4C35}" dt="2023-03-12T07:30:18.016" v="106" actId="1037"/>
          <ac:spMkLst>
            <pc:docMk/>
            <pc:sldMk cId="180353821" sldId="317"/>
            <ac:spMk id="6" creationId="{95C7C176-FE9D-4CED-F85E-036B0756F290}"/>
          </ac:spMkLst>
        </pc:spChg>
        <pc:spChg chg="add mod">
          <ac:chgData name="Academy3s@outlook.com" userId="bd38e09d1e31bb74" providerId="LiveId" clId="{95AEB30D-AF85-4DFA-B4F0-E697835E4C35}" dt="2023-03-12T07:31:03.143" v="215" actId="1038"/>
          <ac:spMkLst>
            <pc:docMk/>
            <pc:sldMk cId="180353821" sldId="317"/>
            <ac:spMk id="7" creationId="{CF7BC862-71A3-6DE1-8189-4A3544DADEFD}"/>
          </ac:spMkLst>
        </pc:spChg>
        <pc:spChg chg="add mod">
          <ac:chgData name="Academy3s@outlook.com" userId="bd38e09d1e31bb74" providerId="LiveId" clId="{95AEB30D-AF85-4DFA-B4F0-E697835E4C35}" dt="2023-03-12T07:31:16.781" v="274" actId="1036"/>
          <ac:spMkLst>
            <pc:docMk/>
            <pc:sldMk cId="180353821" sldId="317"/>
            <ac:spMk id="8" creationId="{AC6F6D64-F321-C040-C973-FBC94A07B451}"/>
          </ac:spMkLst>
        </pc:spChg>
      </pc:sldChg>
      <pc:sldChg chg="addSp delSp modSp del mod">
        <pc:chgData name="Academy3s@outlook.com" userId="bd38e09d1e31bb74" providerId="LiveId" clId="{95AEB30D-AF85-4DFA-B4F0-E697835E4C35}" dt="2023-03-12T07:31:30.893" v="275" actId="47"/>
        <pc:sldMkLst>
          <pc:docMk/>
          <pc:sldMk cId="2779680771" sldId="318"/>
        </pc:sldMkLst>
        <pc:spChg chg="del mod">
          <ac:chgData name="Academy3s@outlook.com" userId="bd38e09d1e31bb74" providerId="LiveId" clId="{95AEB30D-AF85-4DFA-B4F0-E697835E4C35}" dt="2023-03-12T07:30:56.177" v="156" actId="21"/>
          <ac:spMkLst>
            <pc:docMk/>
            <pc:sldMk cId="2779680771" sldId="318"/>
            <ac:spMk id="2" creationId="{9ABA2A3D-FCBB-4536-BE43-E5049413574C}"/>
          </ac:spMkLst>
        </pc:spChg>
        <pc:spChg chg="del mod">
          <ac:chgData name="Academy3s@outlook.com" userId="bd38e09d1e31bb74" providerId="LiveId" clId="{95AEB30D-AF85-4DFA-B4F0-E697835E4C35}" dt="2023-03-12T07:31:09.708" v="216" actId="21"/>
          <ac:spMkLst>
            <pc:docMk/>
            <pc:sldMk cId="2779680771" sldId="318"/>
            <ac:spMk id="3" creationId="{94764A12-2985-458F-92CF-963E8465CA67}"/>
          </ac:spMkLst>
        </pc:spChg>
        <pc:spChg chg="mod">
          <ac:chgData name="Academy3s@outlook.com" userId="bd38e09d1e31bb74" providerId="LiveId" clId="{95AEB30D-AF85-4DFA-B4F0-E697835E4C35}" dt="2023-03-12T07:20:52.457" v="1"/>
          <ac:spMkLst>
            <pc:docMk/>
            <pc:sldMk cId="2779680771" sldId="318"/>
            <ac:spMk id="4" creationId="{11AD274A-63D9-4A69-A401-2BEF4391B304}"/>
          </ac:spMkLst>
        </pc:spChg>
        <pc:spChg chg="add mod">
          <ac:chgData name="Academy3s@outlook.com" userId="bd38e09d1e31bb74" providerId="LiveId" clId="{95AEB30D-AF85-4DFA-B4F0-E697835E4C35}" dt="2023-03-12T07:30:56.177" v="156" actId="21"/>
          <ac:spMkLst>
            <pc:docMk/>
            <pc:sldMk cId="2779680771" sldId="318"/>
            <ac:spMk id="7" creationId="{AB48B574-E4BC-0400-FE19-5FB76A64E88B}"/>
          </ac:spMkLst>
        </pc:spChg>
        <pc:spChg chg="add mod">
          <ac:chgData name="Academy3s@outlook.com" userId="bd38e09d1e31bb74" providerId="LiveId" clId="{95AEB30D-AF85-4DFA-B4F0-E697835E4C35}" dt="2023-03-12T07:31:09.708" v="216" actId="21"/>
          <ac:spMkLst>
            <pc:docMk/>
            <pc:sldMk cId="2779680771" sldId="318"/>
            <ac:spMk id="9" creationId="{AF9992CB-2434-45C8-DB1B-1B0AA08ADCA3}"/>
          </ac:spMkLst>
        </pc:spChg>
        <pc:picChg chg="del">
          <ac:chgData name="Academy3s@outlook.com" userId="bd38e09d1e31bb74" providerId="LiveId" clId="{95AEB30D-AF85-4DFA-B4F0-E697835E4C35}" dt="2023-03-12T07:30:45.679" v="155" actId="478"/>
          <ac:picMkLst>
            <pc:docMk/>
            <pc:sldMk cId="2779680771" sldId="318"/>
            <ac:picMk id="5" creationId="{D8B569DD-C27A-4D58-9AC1-08376E303A4F}"/>
          </ac:picMkLst>
        </pc:picChg>
      </pc:sldChg>
      <pc:sldChg chg="modSp mod">
        <pc:chgData name="Academy3s@outlook.com" userId="bd38e09d1e31bb74" providerId="LiveId" clId="{95AEB30D-AF85-4DFA-B4F0-E697835E4C35}" dt="2023-03-12T07:31:53.894" v="311" actId="14100"/>
        <pc:sldMkLst>
          <pc:docMk/>
          <pc:sldMk cId="1018261848" sldId="319"/>
        </pc:sldMkLst>
        <pc:spChg chg="mod">
          <ac:chgData name="Academy3s@outlook.com" userId="bd38e09d1e31bb74" providerId="LiveId" clId="{95AEB30D-AF85-4DFA-B4F0-E697835E4C35}" dt="2023-03-12T07:31:38.745" v="291" actId="1037"/>
          <ac:spMkLst>
            <pc:docMk/>
            <pc:sldMk cId="1018261848" sldId="319"/>
            <ac:spMk id="2" creationId="{A1CA9B68-3C65-4DE6-B690-961F10499F4E}"/>
          </ac:spMkLst>
        </pc:spChg>
        <pc:spChg chg="mod">
          <ac:chgData name="Academy3s@outlook.com" userId="bd38e09d1e31bb74" providerId="LiveId" clId="{95AEB30D-AF85-4DFA-B4F0-E697835E4C35}" dt="2023-03-12T07:31:53.894" v="311" actId="14100"/>
          <ac:spMkLst>
            <pc:docMk/>
            <pc:sldMk cId="1018261848" sldId="319"/>
            <ac:spMk id="3" creationId="{3BE4324D-F4C2-4B5D-9FF1-AB3428EBFA1D}"/>
          </ac:spMkLst>
        </pc:spChg>
        <pc:spChg chg="mod">
          <ac:chgData name="Academy3s@outlook.com" userId="bd38e09d1e31bb74" providerId="LiveId" clId="{95AEB30D-AF85-4DFA-B4F0-E697835E4C35}" dt="2023-03-12T07:20:52.457" v="1"/>
          <ac:spMkLst>
            <pc:docMk/>
            <pc:sldMk cId="1018261848" sldId="319"/>
            <ac:spMk id="4" creationId="{074D1C30-5B0C-4E88-8C4E-E1090EB6BFD3}"/>
          </ac:spMkLst>
        </pc:spChg>
      </pc:sldChg>
      <pc:sldChg chg="addSp modSp mod">
        <pc:chgData name="Academy3s@outlook.com" userId="bd38e09d1e31bb74" providerId="LiveId" clId="{95AEB30D-AF85-4DFA-B4F0-E697835E4C35}" dt="2023-03-12T07:32:35.161" v="366" actId="14100"/>
        <pc:sldMkLst>
          <pc:docMk/>
          <pc:sldMk cId="552861660" sldId="320"/>
        </pc:sldMkLst>
        <pc:spChg chg="mod">
          <ac:chgData name="Academy3s@outlook.com" userId="bd38e09d1e31bb74" providerId="LiveId" clId="{95AEB30D-AF85-4DFA-B4F0-E697835E4C35}" dt="2023-03-12T07:32:06.273" v="327" actId="1037"/>
          <ac:spMkLst>
            <pc:docMk/>
            <pc:sldMk cId="552861660" sldId="320"/>
            <ac:spMk id="2" creationId="{54E1AA06-F06A-4E25-B08A-700446E99CB4}"/>
          </ac:spMkLst>
        </pc:spChg>
        <pc:spChg chg="mod">
          <ac:chgData name="Academy3s@outlook.com" userId="bd38e09d1e31bb74" providerId="LiveId" clId="{95AEB30D-AF85-4DFA-B4F0-E697835E4C35}" dt="2023-03-12T07:32:15.391" v="355" actId="14100"/>
          <ac:spMkLst>
            <pc:docMk/>
            <pc:sldMk cId="552861660" sldId="320"/>
            <ac:spMk id="3" creationId="{79BE11FE-B1DB-4170-9FA6-00C8D083F57F}"/>
          </ac:spMkLst>
        </pc:spChg>
        <pc:spChg chg="mod">
          <ac:chgData name="Academy3s@outlook.com" userId="bd38e09d1e31bb74" providerId="LiveId" clId="{95AEB30D-AF85-4DFA-B4F0-E697835E4C35}" dt="2023-03-12T07:20:52.457" v="1"/>
          <ac:spMkLst>
            <pc:docMk/>
            <pc:sldMk cId="552861660" sldId="320"/>
            <ac:spMk id="4" creationId="{54593D16-ECA6-4F7E-ABA4-C3A9ADF3AA12}"/>
          </ac:spMkLst>
        </pc:spChg>
        <pc:spChg chg="add mod">
          <ac:chgData name="Academy3s@outlook.com" userId="bd38e09d1e31bb74" providerId="LiveId" clId="{95AEB30D-AF85-4DFA-B4F0-E697835E4C35}" dt="2023-03-12T07:32:35.161" v="366" actId="14100"/>
          <ac:spMkLst>
            <pc:docMk/>
            <pc:sldMk cId="552861660" sldId="320"/>
            <ac:spMk id="5" creationId="{2EAF0BE5-97B3-7430-46D1-3BE77E15CCB8}"/>
          </ac:spMkLst>
        </pc:spChg>
      </pc:sldChg>
      <pc:sldChg chg="addSp delSp modSp del mod">
        <pc:chgData name="Academy3s@outlook.com" userId="bd38e09d1e31bb74" providerId="LiveId" clId="{95AEB30D-AF85-4DFA-B4F0-E697835E4C35}" dt="2023-03-12T07:32:46.398" v="367" actId="47"/>
        <pc:sldMkLst>
          <pc:docMk/>
          <pc:sldMk cId="4233604744" sldId="321"/>
        </pc:sldMkLst>
        <pc:spChg chg="mod">
          <ac:chgData name="Academy3s@outlook.com" userId="bd38e09d1e31bb74" providerId="LiveId" clId="{95AEB30D-AF85-4DFA-B4F0-E697835E4C35}" dt="2023-03-12T07:20:52.457" v="1"/>
          <ac:spMkLst>
            <pc:docMk/>
            <pc:sldMk cId="4233604744" sldId="321"/>
            <ac:spMk id="2" creationId="{9362DAAB-C2E2-4243-B5EE-0FDB21EA3526}"/>
          </ac:spMkLst>
        </pc:spChg>
        <pc:spChg chg="del mod">
          <ac:chgData name="Academy3s@outlook.com" userId="bd38e09d1e31bb74" providerId="LiveId" clId="{95AEB30D-AF85-4DFA-B4F0-E697835E4C35}" dt="2023-03-12T07:32:22.525" v="356" actId="21"/>
          <ac:spMkLst>
            <pc:docMk/>
            <pc:sldMk cId="4233604744" sldId="321"/>
            <ac:spMk id="3" creationId="{7D5F17A8-2468-4B34-A0FC-5B371C435EC6}"/>
          </ac:spMkLst>
        </pc:spChg>
        <pc:spChg chg="mod">
          <ac:chgData name="Academy3s@outlook.com" userId="bd38e09d1e31bb74" providerId="LiveId" clId="{95AEB30D-AF85-4DFA-B4F0-E697835E4C35}" dt="2023-03-12T07:20:52.457" v="1"/>
          <ac:spMkLst>
            <pc:docMk/>
            <pc:sldMk cId="4233604744" sldId="321"/>
            <ac:spMk id="4" creationId="{5D039F81-FA50-4BC8-9143-CFBEB716BADC}"/>
          </ac:spMkLst>
        </pc:spChg>
        <pc:spChg chg="add mod">
          <ac:chgData name="Academy3s@outlook.com" userId="bd38e09d1e31bb74" providerId="LiveId" clId="{95AEB30D-AF85-4DFA-B4F0-E697835E4C35}" dt="2023-03-12T07:32:22.525" v="356" actId="21"/>
          <ac:spMkLst>
            <pc:docMk/>
            <pc:sldMk cId="4233604744" sldId="321"/>
            <ac:spMk id="6" creationId="{FBD1091F-9489-D780-1A47-BE3749496C8C}"/>
          </ac:spMkLst>
        </pc:spChg>
      </pc:sldChg>
      <pc:sldChg chg="modSp mod">
        <pc:chgData name="Academy3s@outlook.com" userId="bd38e09d1e31bb74" providerId="LiveId" clId="{95AEB30D-AF85-4DFA-B4F0-E697835E4C35}" dt="2023-03-12T07:33:05.721" v="413" actId="14100"/>
        <pc:sldMkLst>
          <pc:docMk/>
          <pc:sldMk cId="4245510234" sldId="322"/>
        </pc:sldMkLst>
        <pc:spChg chg="mod">
          <ac:chgData name="Academy3s@outlook.com" userId="bd38e09d1e31bb74" providerId="LiveId" clId="{95AEB30D-AF85-4DFA-B4F0-E697835E4C35}" dt="2023-03-12T07:32:52.556" v="383" actId="1037"/>
          <ac:spMkLst>
            <pc:docMk/>
            <pc:sldMk cId="4245510234" sldId="322"/>
            <ac:spMk id="2" creationId="{773B2078-FF68-418C-AC88-92B42C820F1C}"/>
          </ac:spMkLst>
        </pc:spChg>
        <pc:spChg chg="mod">
          <ac:chgData name="Academy3s@outlook.com" userId="bd38e09d1e31bb74" providerId="LiveId" clId="{95AEB30D-AF85-4DFA-B4F0-E697835E4C35}" dt="2023-03-12T07:33:05.721" v="413" actId="14100"/>
          <ac:spMkLst>
            <pc:docMk/>
            <pc:sldMk cId="4245510234" sldId="322"/>
            <ac:spMk id="3" creationId="{C4EF02B7-2EAF-472C-88B3-B4B969FF86A5}"/>
          </ac:spMkLst>
        </pc:spChg>
        <pc:spChg chg="mod">
          <ac:chgData name="Academy3s@outlook.com" userId="bd38e09d1e31bb74" providerId="LiveId" clId="{95AEB30D-AF85-4DFA-B4F0-E697835E4C35}" dt="2023-03-12T07:20:52.457" v="1"/>
          <ac:spMkLst>
            <pc:docMk/>
            <pc:sldMk cId="4245510234" sldId="322"/>
            <ac:spMk id="4" creationId="{AC57E6AD-A641-4B4E-983C-F0E2A2BADC53}"/>
          </ac:spMkLst>
        </pc:spChg>
      </pc:sldChg>
      <pc:sldChg chg="addSp modSp mod">
        <pc:chgData name="Academy3s@outlook.com" userId="bd38e09d1e31bb74" providerId="LiveId" clId="{95AEB30D-AF85-4DFA-B4F0-E697835E4C35}" dt="2023-03-12T07:33:50.114" v="474" actId="14100"/>
        <pc:sldMkLst>
          <pc:docMk/>
          <pc:sldMk cId="3960619093" sldId="323"/>
        </pc:sldMkLst>
        <pc:spChg chg="mod">
          <ac:chgData name="Academy3s@outlook.com" userId="bd38e09d1e31bb74" providerId="LiveId" clId="{95AEB30D-AF85-4DFA-B4F0-E697835E4C35}" dt="2023-03-12T07:33:18.552" v="429" actId="1037"/>
          <ac:spMkLst>
            <pc:docMk/>
            <pc:sldMk cId="3960619093" sldId="323"/>
            <ac:spMk id="2" creationId="{2AD34C22-70D3-4426-BEF6-BCDFB1ABBA58}"/>
          </ac:spMkLst>
        </pc:spChg>
        <pc:spChg chg="mod">
          <ac:chgData name="Academy3s@outlook.com" userId="bd38e09d1e31bb74" providerId="LiveId" clId="{95AEB30D-AF85-4DFA-B4F0-E697835E4C35}" dt="2023-03-12T07:33:35.528" v="459" actId="14100"/>
          <ac:spMkLst>
            <pc:docMk/>
            <pc:sldMk cId="3960619093" sldId="323"/>
            <ac:spMk id="3" creationId="{D40A83B9-F4B5-4708-B2A5-3AB923345EBF}"/>
          </ac:spMkLst>
        </pc:spChg>
        <pc:spChg chg="mod">
          <ac:chgData name="Academy3s@outlook.com" userId="bd38e09d1e31bb74" providerId="LiveId" clId="{95AEB30D-AF85-4DFA-B4F0-E697835E4C35}" dt="2023-03-12T07:20:52.457" v="1"/>
          <ac:spMkLst>
            <pc:docMk/>
            <pc:sldMk cId="3960619093" sldId="323"/>
            <ac:spMk id="4" creationId="{2C8D6DAE-2857-4421-8F2A-ACEEFAA2C002}"/>
          </ac:spMkLst>
        </pc:spChg>
        <pc:spChg chg="add mod">
          <ac:chgData name="Academy3s@outlook.com" userId="bd38e09d1e31bb74" providerId="LiveId" clId="{95AEB30D-AF85-4DFA-B4F0-E697835E4C35}" dt="2023-03-12T07:33:50.114" v="474" actId="14100"/>
          <ac:spMkLst>
            <pc:docMk/>
            <pc:sldMk cId="3960619093" sldId="323"/>
            <ac:spMk id="5" creationId="{85E26FF3-45E7-CDF6-11EC-ECB6218F6E16}"/>
          </ac:spMkLst>
        </pc:spChg>
      </pc:sldChg>
      <pc:sldChg chg="addSp delSp modSp del mod">
        <pc:chgData name="Academy3s@outlook.com" userId="bd38e09d1e31bb74" providerId="LiveId" clId="{95AEB30D-AF85-4DFA-B4F0-E697835E4C35}" dt="2023-03-12T07:34:00.625" v="475" actId="47"/>
        <pc:sldMkLst>
          <pc:docMk/>
          <pc:sldMk cId="2729997538" sldId="324"/>
        </pc:sldMkLst>
        <pc:spChg chg="mod">
          <ac:chgData name="Academy3s@outlook.com" userId="bd38e09d1e31bb74" providerId="LiveId" clId="{95AEB30D-AF85-4DFA-B4F0-E697835E4C35}" dt="2023-03-12T07:20:52.457" v="1"/>
          <ac:spMkLst>
            <pc:docMk/>
            <pc:sldMk cId="2729997538" sldId="324"/>
            <ac:spMk id="2" creationId="{F9671CAC-C77B-4CCC-8B47-78689738591E}"/>
          </ac:spMkLst>
        </pc:spChg>
        <pc:spChg chg="del mod">
          <ac:chgData name="Academy3s@outlook.com" userId="bd38e09d1e31bb74" providerId="LiveId" clId="{95AEB30D-AF85-4DFA-B4F0-E697835E4C35}" dt="2023-03-12T07:33:39.651" v="460" actId="21"/>
          <ac:spMkLst>
            <pc:docMk/>
            <pc:sldMk cId="2729997538" sldId="324"/>
            <ac:spMk id="3" creationId="{4B785AEA-81BE-4C8B-A615-B925F738758B}"/>
          </ac:spMkLst>
        </pc:spChg>
        <pc:spChg chg="mod">
          <ac:chgData name="Academy3s@outlook.com" userId="bd38e09d1e31bb74" providerId="LiveId" clId="{95AEB30D-AF85-4DFA-B4F0-E697835E4C35}" dt="2023-03-12T07:20:52.457" v="1"/>
          <ac:spMkLst>
            <pc:docMk/>
            <pc:sldMk cId="2729997538" sldId="324"/>
            <ac:spMk id="4" creationId="{D71AC3C7-E4FF-49F2-98DC-D0A3CF8DD595}"/>
          </ac:spMkLst>
        </pc:spChg>
        <pc:spChg chg="add mod">
          <ac:chgData name="Academy3s@outlook.com" userId="bd38e09d1e31bb74" providerId="LiveId" clId="{95AEB30D-AF85-4DFA-B4F0-E697835E4C35}" dt="2023-03-12T07:33:39.651" v="460" actId="21"/>
          <ac:spMkLst>
            <pc:docMk/>
            <pc:sldMk cId="2729997538" sldId="324"/>
            <ac:spMk id="6" creationId="{095E4BBF-E522-B62C-567E-897F45694121}"/>
          </ac:spMkLst>
        </pc:spChg>
      </pc:sldChg>
      <pc:sldChg chg="addSp modSp mod">
        <pc:chgData name="Academy3s@outlook.com" userId="bd38e09d1e31bb74" providerId="LiveId" clId="{95AEB30D-AF85-4DFA-B4F0-E697835E4C35}" dt="2023-03-12T07:34:44.003" v="534" actId="14100"/>
        <pc:sldMkLst>
          <pc:docMk/>
          <pc:sldMk cId="1369470347" sldId="325"/>
        </pc:sldMkLst>
        <pc:spChg chg="mod">
          <ac:chgData name="Academy3s@outlook.com" userId="bd38e09d1e31bb74" providerId="LiveId" clId="{95AEB30D-AF85-4DFA-B4F0-E697835E4C35}" dt="2023-03-12T07:34:12.352" v="492" actId="1037"/>
          <ac:spMkLst>
            <pc:docMk/>
            <pc:sldMk cId="1369470347" sldId="325"/>
            <ac:spMk id="2" creationId="{10061F19-222B-451F-A6EB-172C5FEEB98A}"/>
          </ac:spMkLst>
        </pc:spChg>
        <pc:spChg chg="mod">
          <ac:chgData name="Academy3s@outlook.com" userId="bd38e09d1e31bb74" providerId="LiveId" clId="{95AEB30D-AF85-4DFA-B4F0-E697835E4C35}" dt="2023-03-12T07:34:28.691" v="521" actId="14100"/>
          <ac:spMkLst>
            <pc:docMk/>
            <pc:sldMk cId="1369470347" sldId="325"/>
            <ac:spMk id="3" creationId="{115F4D58-D83C-4C3B-813D-255A184058EA}"/>
          </ac:spMkLst>
        </pc:spChg>
        <pc:spChg chg="mod">
          <ac:chgData name="Academy3s@outlook.com" userId="bd38e09d1e31bb74" providerId="LiveId" clId="{95AEB30D-AF85-4DFA-B4F0-E697835E4C35}" dt="2023-03-12T07:20:52.457" v="1"/>
          <ac:spMkLst>
            <pc:docMk/>
            <pc:sldMk cId="1369470347" sldId="325"/>
            <ac:spMk id="4" creationId="{E5A44002-CE1E-4352-836F-A3CD12B902F3}"/>
          </ac:spMkLst>
        </pc:spChg>
        <pc:spChg chg="add mod">
          <ac:chgData name="Academy3s@outlook.com" userId="bd38e09d1e31bb74" providerId="LiveId" clId="{95AEB30D-AF85-4DFA-B4F0-E697835E4C35}" dt="2023-03-12T07:34:44.003" v="534" actId="14100"/>
          <ac:spMkLst>
            <pc:docMk/>
            <pc:sldMk cId="1369470347" sldId="325"/>
            <ac:spMk id="5" creationId="{063DF4E2-BDCE-7524-2861-9C3129C25B18}"/>
          </ac:spMkLst>
        </pc:spChg>
      </pc:sldChg>
      <pc:sldChg chg="addSp delSp modSp del mod">
        <pc:chgData name="Academy3s@outlook.com" userId="bd38e09d1e31bb74" providerId="LiveId" clId="{95AEB30D-AF85-4DFA-B4F0-E697835E4C35}" dt="2023-03-12T07:34:47.443" v="535" actId="47"/>
        <pc:sldMkLst>
          <pc:docMk/>
          <pc:sldMk cId="1381595362" sldId="326"/>
        </pc:sldMkLst>
        <pc:spChg chg="mod">
          <ac:chgData name="Academy3s@outlook.com" userId="bd38e09d1e31bb74" providerId="LiveId" clId="{95AEB30D-AF85-4DFA-B4F0-E697835E4C35}" dt="2023-03-12T07:20:52.457" v="1"/>
          <ac:spMkLst>
            <pc:docMk/>
            <pc:sldMk cId="1381595362" sldId="326"/>
            <ac:spMk id="2" creationId="{77227AB4-78B0-42CE-A57A-B66353ECEB02}"/>
          </ac:spMkLst>
        </pc:spChg>
        <pc:spChg chg="del mod">
          <ac:chgData name="Academy3s@outlook.com" userId="bd38e09d1e31bb74" providerId="LiveId" clId="{95AEB30D-AF85-4DFA-B4F0-E697835E4C35}" dt="2023-03-12T07:34:33.669" v="522" actId="21"/>
          <ac:spMkLst>
            <pc:docMk/>
            <pc:sldMk cId="1381595362" sldId="326"/>
            <ac:spMk id="3" creationId="{F31C1603-A020-4C50-82EF-A83132DF1A5D}"/>
          </ac:spMkLst>
        </pc:spChg>
        <pc:spChg chg="mod">
          <ac:chgData name="Academy3s@outlook.com" userId="bd38e09d1e31bb74" providerId="LiveId" clId="{95AEB30D-AF85-4DFA-B4F0-E697835E4C35}" dt="2023-03-12T07:20:52.457" v="1"/>
          <ac:spMkLst>
            <pc:docMk/>
            <pc:sldMk cId="1381595362" sldId="326"/>
            <ac:spMk id="4" creationId="{F7F192A3-CEAF-449A-9BDC-B0D68848468A}"/>
          </ac:spMkLst>
        </pc:spChg>
        <pc:spChg chg="add mod">
          <ac:chgData name="Academy3s@outlook.com" userId="bd38e09d1e31bb74" providerId="LiveId" clId="{95AEB30D-AF85-4DFA-B4F0-E697835E4C35}" dt="2023-03-12T07:34:33.669" v="522" actId="21"/>
          <ac:spMkLst>
            <pc:docMk/>
            <pc:sldMk cId="1381595362" sldId="326"/>
            <ac:spMk id="6" creationId="{8215F669-3A7D-963F-5E80-016944413BC3}"/>
          </ac:spMkLst>
        </pc:spChg>
      </pc:sldChg>
      <pc:sldChg chg="addSp modSp mod">
        <pc:chgData name="Academy3s@outlook.com" userId="bd38e09d1e31bb74" providerId="LiveId" clId="{95AEB30D-AF85-4DFA-B4F0-E697835E4C35}" dt="2023-03-12T07:38:03.126" v="652" actId="14100"/>
        <pc:sldMkLst>
          <pc:docMk/>
          <pc:sldMk cId="3054681897" sldId="327"/>
        </pc:sldMkLst>
        <pc:spChg chg="mod">
          <ac:chgData name="Academy3s@outlook.com" userId="bd38e09d1e31bb74" providerId="LiveId" clId="{95AEB30D-AF85-4DFA-B4F0-E697835E4C35}" dt="2023-03-12T07:35:04.110" v="551" actId="1037"/>
          <ac:spMkLst>
            <pc:docMk/>
            <pc:sldMk cId="3054681897" sldId="327"/>
            <ac:spMk id="2" creationId="{57E181A3-AB19-4D6C-AC6F-A0E69F4E1A7C}"/>
          </ac:spMkLst>
        </pc:spChg>
        <pc:spChg chg="mod">
          <ac:chgData name="Academy3s@outlook.com" userId="bd38e09d1e31bb74" providerId="LiveId" clId="{95AEB30D-AF85-4DFA-B4F0-E697835E4C35}" dt="2023-03-12T07:35:23.683" v="580" actId="14100"/>
          <ac:spMkLst>
            <pc:docMk/>
            <pc:sldMk cId="3054681897" sldId="327"/>
            <ac:spMk id="3" creationId="{B443838A-94FA-48A1-BAED-0B5326636447}"/>
          </ac:spMkLst>
        </pc:spChg>
        <pc:spChg chg="mod">
          <ac:chgData name="Academy3s@outlook.com" userId="bd38e09d1e31bb74" providerId="LiveId" clId="{95AEB30D-AF85-4DFA-B4F0-E697835E4C35}" dt="2023-03-12T07:20:52.457" v="1"/>
          <ac:spMkLst>
            <pc:docMk/>
            <pc:sldMk cId="3054681897" sldId="327"/>
            <ac:spMk id="4" creationId="{B4C6EB90-5086-4B59-AD8A-43D099657AC7}"/>
          </ac:spMkLst>
        </pc:spChg>
        <pc:spChg chg="add mod">
          <ac:chgData name="Academy3s@outlook.com" userId="bd38e09d1e31bb74" providerId="LiveId" clId="{95AEB30D-AF85-4DFA-B4F0-E697835E4C35}" dt="2023-03-12T07:37:47.306" v="647" actId="1076"/>
          <ac:spMkLst>
            <pc:docMk/>
            <pc:sldMk cId="3054681897" sldId="327"/>
            <ac:spMk id="5" creationId="{4BEA6D4A-0C0C-747F-ADAD-CCDBAF728E07}"/>
          </ac:spMkLst>
        </pc:spChg>
        <pc:spChg chg="add mod">
          <ac:chgData name="Academy3s@outlook.com" userId="bd38e09d1e31bb74" providerId="LiveId" clId="{95AEB30D-AF85-4DFA-B4F0-E697835E4C35}" dt="2023-03-12T07:38:03.126" v="652" actId="14100"/>
          <ac:spMkLst>
            <pc:docMk/>
            <pc:sldMk cId="3054681897" sldId="327"/>
            <ac:spMk id="6" creationId="{29CA221D-F4B2-A8D6-D22A-B870B66321EA}"/>
          </ac:spMkLst>
        </pc:spChg>
      </pc:sldChg>
      <pc:sldChg chg="addSp modSp mod">
        <pc:chgData name="Academy3s@outlook.com" userId="bd38e09d1e31bb74" providerId="LiveId" clId="{95AEB30D-AF85-4DFA-B4F0-E697835E4C35}" dt="2023-03-12T07:36:35.651" v="643" actId="1035"/>
        <pc:sldMkLst>
          <pc:docMk/>
          <pc:sldMk cId="145100057" sldId="328"/>
        </pc:sldMkLst>
        <pc:spChg chg="mod">
          <ac:chgData name="Academy3s@outlook.com" userId="bd38e09d1e31bb74" providerId="LiveId" clId="{95AEB30D-AF85-4DFA-B4F0-E697835E4C35}" dt="2023-03-12T07:36:24.664" v="637" actId="1035"/>
          <ac:spMkLst>
            <pc:docMk/>
            <pc:sldMk cId="145100057" sldId="328"/>
            <ac:spMk id="2" creationId="{B7E8F764-D26A-4D1A-B5F7-21ACBBA6ED64}"/>
          </ac:spMkLst>
        </pc:spChg>
        <pc:spChg chg="mod">
          <ac:chgData name="Academy3s@outlook.com" userId="bd38e09d1e31bb74" providerId="LiveId" clId="{95AEB30D-AF85-4DFA-B4F0-E697835E4C35}" dt="2023-03-12T07:36:30.195" v="639" actId="1076"/>
          <ac:spMkLst>
            <pc:docMk/>
            <pc:sldMk cId="145100057" sldId="328"/>
            <ac:spMk id="3" creationId="{9A607179-2363-4E2F-BEAD-9A2E5F883C80}"/>
          </ac:spMkLst>
        </pc:spChg>
        <pc:spChg chg="mod">
          <ac:chgData name="Academy3s@outlook.com" userId="bd38e09d1e31bb74" providerId="LiveId" clId="{95AEB30D-AF85-4DFA-B4F0-E697835E4C35}" dt="2023-03-12T07:20:52.457" v="1"/>
          <ac:spMkLst>
            <pc:docMk/>
            <pc:sldMk cId="145100057" sldId="328"/>
            <ac:spMk id="4" creationId="{043C3B77-6F7D-4DFB-8DA6-FD8B49A7DAC5}"/>
          </ac:spMkLst>
        </pc:spChg>
        <pc:spChg chg="add mod">
          <ac:chgData name="Academy3s@outlook.com" userId="bd38e09d1e31bb74" providerId="LiveId" clId="{95AEB30D-AF85-4DFA-B4F0-E697835E4C35}" dt="2023-03-12T07:36:35.651" v="643" actId="1035"/>
          <ac:spMkLst>
            <pc:docMk/>
            <pc:sldMk cId="145100057" sldId="328"/>
            <ac:spMk id="5" creationId="{34822AE3-AB47-313F-E710-8A5BD238317B}"/>
          </ac:spMkLst>
        </pc:spChg>
      </pc:sldChg>
      <pc:sldChg chg="addSp delSp modSp del mod">
        <pc:chgData name="Academy3s@outlook.com" userId="bd38e09d1e31bb74" providerId="LiveId" clId="{95AEB30D-AF85-4DFA-B4F0-E697835E4C35}" dt="2023-03-12T07:36:41.691" v="644" actId="47"/>
        <pc:sldMkLst>
          <pc:docMk/>
          <pc:sldMk cId="2176668127" sldId="329"/>
        </pc:sldMkLst>
        <pc:spChg chg="mod">
          <ac:chgData name="Academy3s@outlook.com" userId="bd38e09d1e31bb74" providerId="LiveId" clId="{95AEB30D-AF85-4DFA-B4F0-E697835E4C35}" dt="2023-03-12T07:20:52.457" v="1"/>
          <ac:spMkLst>
            <pc:docMk/>
            <pc:sldMk cId="2176668127" sldId="329"/>
            <ac:spMk id="2" creationId="{D8858E6F-B385-4E7C-A682-455B8764B765}"/>
          </ac:spMkLst>
        </pc:spChg>
        <pc:spChg chg="del mod">
          <ac:chgData name="Academy3s@outlook.com" userId="bd38e09d1e31bb74" providerId="LiveId" clId="{95AEB30D-AF85-4DFA-B4F0-E697835E4C35}" dt="2023-03-12T07:35:59.596" v="627" actId="21"/>
          <ac:spMkLst>
            <pc:docMk/>
            <pc:sldMk cId="2176668127" sldId="329"/>
            <ac:spMk id="3" creationId="{A486F0F4-210D-4003-912E-310C021A4581}"/>
          </ac:spMkLst>
        </pc:spChg>
        <pc:spChg chg="mod">
          <ac:chgData name="Academy3s@outlook.com" userId="bd38e09d1e31bb74" providerId="LiveId" clId="{95AEB30D-AF85-4DFA-B4F0-E697835E4C35}" dt="2023-03-12T07:20:52.457" v="1"/>
          <ac:spMkLst>
            <pc:docMk/>
            <pc:sldMk cId="2176668127" sldId="329"/>
            <ac:spMk id="4" creationId="{8D61502B-63A7-42B0-B7E7-EF64D8785C0C}"/>
          </ac:spMkLst>
        </pc:spChg>
        <pc:spChg chg="add mod">
          <ac:chgData name="Academy3s@outlook.com" userId="bd38e09d1e31bb74" providerId="LiveId" clId="{95AEB30D-AF85-4DFA-B4F0-E697835E4C35}" dt="2023-03-12T07:35:59.596" v="627" actId="21"/>
          <ac:spMkLst>
            <pc:docMk/>
            <pc:sldMk cId="2176668127" sldId="329"/>
            <ac:spMk id="6" creationId="{988B7321-E89F-A4D7-F1C1-4FE37C980FEB}"/>
          </ac:spMkLst>
        </pc:spChg>
      </pc:sldChg>
      <pc:sldChg chg="addSp delSp modSp del mod">
        <pc:chgData name="Academy3s@outlook.com" userId="bd38e09d1e31bb74" providerId="LiveId" clId="{95AEB30D-AF85-4DFA-B4F0-E697835E4C35}" dt="2023-03-12T07:38:15.937" v="653" actId="47"/>
        <pc:sldMkLst>
          <pc:docMk/>
          <pc:sldMk cId="521754732" sldId="330"/>
        </pc:sldMkLst>
        <pc:spChg chg="del mod">
          <ac:chgData name="Academy3s@outlook.com" userId="bd38e09d1e31bb74" providerId="LiveId" clId="{95AEB30D-AF85-4DFA-B4F0-E697835E4C35}" dt="2023-03-12T07:37:04.636" v="645" actId="21"/>
          <ac:spMkLst>
            <pc:docMk/>
            <pc:sldMk cId="521754732" sldId="330"/>
            <ac:spMk id="2" creationId="{D73A7CCD-164F-462F-B323-2C568D15B2DD}"/>
          </ac:spMkLst>
        </pc:spChg>
        <pc:spChg chg="del mod">
          <ac:chgData name="Academy3s@outlook.com" userId="bd38e09d1e31bb74" providerId="LiveId" clId="{95AEB30D-AF85-4DFA-B4F0-E697835E4C35}" dt="2023-03-12T07:37:54.499" v="648" actId="21"/>
          <ac:spMkLst>
            <pc:docMk/>
            <pc:sldMk cId="521754732" sldId="330"/>
            <ac:spMk id="3" creationId="{9FB17568-C186-42EA-B8DA-E1F165B61219}"/>
          </ac:spMkLst>
        </pc:spChg>
        <pc:spChg chg="mod">
          <ac:chgData name="Academy3s@outlook.com" userId="bd38e09d1e31bb74" providerId="LiveId" clId="{95AEB30D-AF85-4DFA-B4F0-E697835E4C35}" dt="2023-03-12T07:20:52.457" v="1"/>
          <ac:spMkLst>
            <pc:docMk/>
            <pc:sldMk cId="521754732" sldId="330"/>
            <ac:spMk id="4" creationId="{F09B93A6-EB9B-434D-B0A2-FBCB84D3F1E2}"/>
          </ac:spMkLst>
        </pc:spChg>
        <pc:spChg chg="add mod">
          <ac:chgData name="Academy3s@outlook.com" userId="bd38e09d1e31bb74" providerId="LiveId" clId="{95AEB30D-AF85-4DFA-B4F0-E697835E4C35}" dt="2023-03-12T07:37:04.636" v="645" actId="21"/>
          <ac:spMkLst>
            <pc:docMk/>
            <pc:sldMk cId="521754732" sldId="330"/>
            <ac:spMk id="6" creationId="{0BC72D8C-82E6-D27E-6251-00516B43B826}"/>
          </ac:spMkLst>
        </pc:spChg>
        <pc:spChg chg="add mod">
          <ac:chgData name="Academy3s@outlook.com" userId="bd38e09d1e31bb74" providerId="LiveId" clId="{95AEB30D-AF85-4DFA-B4F0-E697835E4C35}" dt="2023-03-12T07:37:54.499" v="648" actId="21"/>
          <ac:spMkLst>
            <pc:docMk/>
            <pc:sldMk cId="521754732" sldId="330"/>
            <ac:spMk id="8" creationId="{C86D0298-9747-E57A-CC9D-D6ED5B491B7B}"/>
          </ac:spMkLst>
        </pc:spChg>
      </pc:sldChg>
      <pc:sldChg chg="addSp modSp mod">
        <pc:chgData name="Academy3s@outlook.com" userId="bd38e09d1e31bb74" providerId="LiveId" clId="{95AEB30D-AF85-4DFA-B4F0-E697835E4C35}" dt="2023-03-12T07:39:15.723" v="785" actId="14100"/>
        <pc:sldMkLst>
          <pc:docMk/>
          <pc:sldMk cId="1270082212" sldId="331"/>
        </pc:sldMkLst>
        <pc:spChg chg="mod">
          <ac:chgData name="Academy3s@outlook.com" userId="bd38e09d1e31bb74" providerId="LiveId" clId="{95AEB30D-AF85-4DFA-B4F0-E697835E4C35}" dt="2023-03-12T07:38:22.887" v="669" actId="1037"/>
          <ac:spMkLst>
            <pc:docMk/>
            <pc:sldMk cId="1270082212" sldId="331"/>
            <ac:spMk id="2" creationId="{C11FA89B-B3FD-4F34-A730-78C406AC3D16}"/>
          </ac:spMkLst>
        </pc:spChg>
        <pc:spChg chg="mod">
          <ac:chgData name="Academy3s@outlook.com" userId="bd38e09d1e31bb74" providerId="LiveId" clId="{95AEB30D-AF85-4DFA-B4F0-E697835E4C35}" dt="2023-03-12T07:38:34.561" v="697" actId="14100"/>
          <ac:spMkLst>
            <pc:docMk/>
            <pc:sldMk cId="1270082212" sldId="331"/>
            <ac:spMk id="3" creationId="{744CCAD6-C2E9-4190-A29D-140968E3A366}"/>
          </ac:spMkLst>
        </pc:spChg>
        <pc:spChg chg="mod">
          <ac:chgData name="Academy3s@outlook.com" userId="bd38e09d1e31bb74" providerId="LiveId" clId="{95AEB30D-AF85-4DFA-B4F0-E697835E4C35}" dt="2023-03-12T07:20:52.457" v="1"/>
          <ac:spMkLst>
            <pc:docMk/>
            <pc:sldMk cId="1270082212" sldId="331"/>
            <ac:spMk id="4" creationId="{1DAFD9FC-ED6D-4E26-844E-9EFF8F3EC951}"/>
          </ac:spMkLst>
        </pc:spChg>
        <pc:spChg chg="add mod">
          <ac:chgData name="Academy3s@outlook.com" userId="bd38e09d1e31bb74" providerId="LiveId" clId="{95AEB30D-AF85-4DFA-B4F0-E697835E4C35}" dt="2023-03-12T07:38:55.215" v="745" actId="1037"/>
          <ac:spMkLst>
            <pc:docMk/>
            <pc:sldMk cId="1270082212" sldId="331"/>
            <ac:spMk id="5" creationId="{B6872AFD-17BE-E8D6-477A-93530B5F15DE}"/>
          </ac:spMkLst>
        </pc:spChg>
        <pc:spChg chg="add mod">
          <ac:chgData name="Academy3s@outlook.com" userId="bd38e09d1e31bb74" providerId="LiveId" clId="{95AEB30D-AF85-4DFA-B4F0-E697835E4C35}" dt="2023-03-12T07:39:15.723" v="785" actId="14100"/>
          <ac:spMkLst>
            <pc:docMk/>
            <pc:sldMk cId="1270082212" sldId="331"/>
            <ac:spMk id="6" creationId="{AEA5F804-5046-0AF1-EAE3-D0CB004D9FE3}"/>
          </ac:spMkLst>
        </pc:spChg>
      </pc:sldChg>
      <pc:sldChg chg="addSp delSp modSp del mod">
        <pc:chgData name="Academy3s@outlook.com" userId="bd38e09d1e31bb74" providerId="LiveId" clId="{95AEB30D-AF85-4DFA-B4F0-E697835E4C35}" dt="2023-03-12T07:39:20.727" v="786" actId="47"/>
        <pc:sldMkLst>
          <pc:docMk/>
          <pc:sldMk cId="1984362201" sldId="332"/>
        </pc:sldMkLst>
        <pc:spChg chg="del mod">
          <ac:chgData name="Academy3s@outlook.com" userId="bd38e09d1e31bb74" providerId="LiveId" clId="{95AEB30D-AF85-4DFA-B4F0-E697835E4C35}" dt="2023-03-12T07:38:49.024" v="700" actId="21"/>
          <ac:spMkLst>
            <pc:docMk/>
            <pc:sldMk cId="1984362201" sldId="332"/>
            <ac:spMk id="2" creationId="{5244C1E2-3CF0-4CBF-9727-90369EF5095A}"/>
          </ac:spMkLst>
        </pc:spChg>
        <pc:spChg chg="del mod">
          <ac:chgData name="Academy3s@outlook.com" userId="bd38e09d1e31bb74" providerId="LiveId" clId="{95AEB30D-AF85-4DFA-B4F0-E697835E4C35}" dt="2023-03-12T07:39:03.035" v="746" actId="21"/>
          <ac:spMkLst>
            <pc:docMk/>
            <pc:sldMk cId="1984362201" sldId="332"/>
            <ac:spMk id="3" creationId="{3800B684-3978-4C15-AF37-E97D7A19F45A}"/>
          </ac:spMkLst>
        </pc:spChg>
        <pc:spChg chg="mod">
          <ac:chgData name="Academy3s@outlook.com" userId="bd38e09d1e31bb74" providerId="LiveId" clId="{95AEB30D-AF85-4DFA-B4F0-E697835E4C35}" dt="2023-03-12T07:20:52.457" v="1"/>
          <ac:spMkLst>
            <pc:docMk/>
            <pc:sldMk cId="1984362201" sldId="332"/>
            <ac:spMk id="4" creationId="{EFF426DF-6F96-4F3E-A732-1FA10A3A430F}"/>
          </ac:spMkLst>
        </pc:spChg>
        <pc:spChg chg="add mod">
          <ac:chgData name="Academy3s@outlook.com" userId="bd38e09d1e31bb74" providerId="LiveId" clId="{95AEB30D-AF85-4DFA-B4F0-E697835E4C35}" dt="2023-03-12T07:38:49.024" v="700" actId="21"/>
          <ac:spMkLst>
            <pc:docMk/>
            <pc:sldMk cId="1984362201" sldId="332"/>
            <ac:spMk id="6" creationId="{C688B353-686E-3FF5-CDA5-71BA845A2014}"/>
          </ac:spMkLst>
        </pc:spChg>
        <pc:spChg chg="add mod">
          <ac:chgData name="Academy3s@outlook.com" userId="bd38e09d1e31bb74" providerId="LiveId" clId="{95AEB30D-AF85-4DFA-B4F0-E697835E4C35}" dt="2023-03-12T07:39:03.035" v="746" actId="21"/>
          <ac:spMkLst>
            <pc:docMk/>
            <pc:sldMk cId="1984362201" sldId="332"/>
            <ac:spMk id="8" creationId="{10F55882-E96A-04A7-8C6A-5F08C549CDCF}"/>
          </ac:spMkLst>
        </pc:spChg>
      </pc:sldChg>
      <pc:sldMasterChg chg="setBg modSldLayout">
        <pc:chgData name="Academy3s@outlook.com" userId="bd38e09d1e31bb74" providerId="LiveId" clId="{95AEB30D-AF85-4DFA-B4F0-E697835E4C35}" dt="2023-03-12T07:20:56.497" v="13"/>
        <pc:sldMasterMkLst>
          <pc:docMk/>
          <pc:sldMasterMk cId="2205898710" sldId="2147483660"/>
        </pc:sldMasterMkLst>
        <pc:sldLayoutChg chg="setBg">
          <pc:chgData name="Academy3s@outlook.com" userId="bd38e09d1e31bb74" providerId="LiveId" clId="{95AEB30D-AF85-4DFA-B4F0-E697835E4C35}" dt="2023-03-12T07:20:56.497" v="13"/>
          <pc:sldLayoutMkLst>
            <pc:docMk/>
            <pc:sldMasterMk cId="2205898710" sldId="2147483660"/>
            <pc:sldLayoutMk cId="1965774004" sldId="2147483661"/>
          </pc:sldLayoutMkLst>
        </pc:sldLayoutChg>
        <pc:sldLayoutChg chg="addSp setBg">
          <pc:chgData name="Academy3s@outlook.com" userId="bd38e09d1e31bb74" providerId="LiveId" clId="{95AEB30D-AF85-4DFA-B4F0-E697835E4C35}" dt="2023-03-12T07:20:56.497" v="13"/>
          <pc:sldLayoutMkLst>
            <pc:docMk/>
            <pc:sldMasterMk cId="2205898710" sldId="2147483660"/>
            <pc:sldLayoutMk cId="1232449829" sldId="2147483662"/>
          </pc:sldLayoutMkLst>
          <pc:picChg chg="add">
            <ac:chgData name="Academy3s@outlook.com" userId="bd38e09d1e31bb74" providerId="LiveId" clId="{95AEB30D-AF85-4DFA-B4F0-E697835E4C35}" dt="2023-03-12T07:20:52.457" v="1"/>
            <ac:picMkLst>
              <pc:docMk/>
              <pc:sldMasterMk cId="2205898710" sldId="2147483660"/>
              <pc:sldLayoutMk cId="1232449829" sldId="2147483662"/>
              <ac:picMk id="7" creationId="{A562845D-3B22-1471-EB75-B1D97141DF5B}"/>
            </ac:picMkLst>
          </pc:picChg>
        </pc:sldLayoutChg>
        <pc:sldLayoutChg chg="addSp setBg">
          <pc:chgData name="Academy3s@outlook.com" userId="bd38e09d1e31bb74" providerId="LiveId" clId="{95AEB30D-AF85-4DFA-B4F0-E697835E4C35}" dt="2023-03-12T07:20:56.497" v="13"/>
          <pc:sldLayoutMkLst>
            <pc:docMk/>
            <pc:sldMasterMk cId="2205898710" sldId="2147483660"/>
            <pc:sldLayoutMk cId="3738543380" sldId="2147483663"/>
          </pc:sldLayoutMkLst>
          <pc:picChg chg="add">
            <ac:chgData name="Academy3s@outlook.com" userId="bd38e09d1e31bb74" providerId="LiveId" clId="{95AEB30D-AF85-4DFA-B4F0-E697835E4C35}" dt="2023-03-12T07:20:52.457" v="1"/>
            <ac:picMkLst>
              <pc:docMk/>
              <pc:sldMasterMk cId="2205898710" sldId="2147483660"/>
              <pc:sldLayoutMk cId="3738543380" sldId="2147483663"/>
              <ac:picMk id="7" creationId="{23F2FA7B-C74D-6129-98EC-B0EC012784AD}"/>
            </ac:picMkLst>
          </pc:picChg>
        </pc:sldLayoutChg>
        <pc:sldLayoutChg chg="setBg">
          <pc:chgData name="Academy3s@outlook.com" userId="bd38e09d1e31bb74" providerId="LiveId" clId="{95AEB30D-AF85-4DFA-B4F0-E697835E4C35}" dt="2023-03-12T07:20:56.497" v="13"/>
          <pc:sldLayoutMkLst>
            <pc:docMk/>
            <pc:sldMasterMk cId="2205898710" sldId="2147483660"/>
            <pc:sldLayoutMk cId="1976221569" sldId="2147483664"/>
          </pc:sldLayoutMkLst>
        </pc:sldLayoutChg>
        <pc:sldLayoutChg chg="setBg">
          <pc:chgData name="Academy3s@outlook.com" userId="bd38e09d1e31bb74" providerId="LiveId" clId="{95AEB30D-AF85-4DFA-B4F0-E697835E4C35}" dt="2023-03-12T07:20:56.497" v="13"/>
          <pc:sldLayoutMkLst>
            <pc:docMk/>
            <pc:sldMasterMk cId="2205898710" sldId="2147483660"/>
            <pc:sldLayoutMk cId="1176943998" sldId="2147483665"/>
          </pc:sldLayoutMkLst>
        </pc:sldLayoutChg>
        <pc:sldLayoutChg chg="addSp setBg">
          <pc:chgData name="Academy3s@outlook.com" userId="bd38e09d1e31bb74" providerId="LiveId" clId="{95AEB30D-AF85-4DFA-B4F0-E697835E4C35}" dt="2023-03-12T07:20:56.497" v="13"/>
          <pc:sldLayoutMkLst>
            <pc:docMk/>
            <pc:sldMasterMk cId="2205898710" sldId="2147483660"/>
            <pc:sldLayoutMk cId="2447241461" sldId="2147483666"/>
          </pc:sldLayoutMkLst>
          <pc:spChg chg="add">
            <ac:chgData name="Academy3s@outlook.com" userId="bd38e09d1e31bb74" providerId="LiveId" clId="{95AEB30D-AF85-4DFA-B4F0-E697835E4C35}" dt="2023-03-12T07:20:52.457" v="1"/>
            <ac:spMkLst>
              <pc:docMk/>
              <pc:sldMasterMk cId="2205898710" sldId="2147483660"/>
              <pc:sldLayoutMk cId="2447241461" sldId="2147483666"/>
              <ac:spMk id="7" creationId="{2F2C7C62-E03C-8882-93B7-C78C282D2BAD}"/>
            </ac:spMkLst>
          </pc:spChg>
          <pc:picChg chg="add">
            <ac:chgData name="Academy3s@outlook.com" userId="bd38e09d1e31bb74" providerId="LiveId" clId="{95AEB30D-AF85-4DFA-B4F0-E697835E4C35}" dt="2023-03-12T07:20:52.457" v="1"/>
            <ac:picMkLst>
              <pc:docMk/>
              <pc:sldMasterMk cId="2205898710" sldId="2147483660"/>
              <pc:sldLayoutMk cId="2447241461" sldId="2147483666"/>
              <ac:picMk id="6" creationId="{C7258BC7-74E1-0B2B-D5E2-6B78A43C955E}"/>
            </ac:picMkLst>
          </pc:picChg>
        </pc:sldLayoutChg>
        <pc:sldLayoutChg chg="setBg">
          <pc:chgData name="Academy3s@outlook.com" userId="bd38e09d1e31bb74" providerId="LiveId" clId="{95AEB30D-AF85-4DFA-B4F0-E697835E4C35}" dt="2023-03-12T07:20:56.497" v="13"/>
          <pc:sldLayoutMkLst>
            <pc:docMk/>
            <pc:sldMasterMk cId="2205898710" sldId="2147483660"/>
            <pc:sldLayoutMk cId="3006125237" sldId="2147483667"/>
          </pc:sldLayoutMkLst>
        </pc:sldLayoutChg>
        <pc:sldLayoutChg chg="setBg">
          <pc:chgData name="Academy3s@outlook.com" userId="bd38e09d1e31bb74" providerId="LiveId" clId="{95AEB30D-AF85-4DFA-B4F0-E697835E4C35}" dt="2023-03-12T07:20:56.497" v="13"/>
          <pc:sldLayoutMkLst>
            <pc:docMk/>
            <pc:sldMasterMk cId="2205898710" sldId="2147483660"/>
            <pc:sldLayoutMk cId="2573509118" sldId="2147483668"/>
          </pc:sldLayoutMkLst>
        </pc:sldLayoutChg>
        <pc:sldLayoutChg chg="setBg">
          <pc:chgData name="Academy3s@outlook.com" userId="bd38e09d1e31bb74" providerId="LiveId" clId="{95AEB30D-AF85-4DFA-B4F0-E697835E4C35}" dt="2023-03-12T07:20:56.497" v="13"/>
          <pc:sldLayoutMkLst>
            <pc:docMk/>
            <pc:sldMasterMk cId="2205898710" sldId="2147483660"/>
            <pc:sldLayoutMk cId="1361841951" sldId="2147483669"/>
          </pc:sldLayoutMkLst>
        </pc:sldLayoutChg>
        <pc:sldLayoutChg chg="setBg">
          <pc:chgData name="Academy3s@outlook.com" userId="bd38e09d1e31bb74" providerId="LiveId" clId="{95AEB30D-AF85-4DFA-B4F0-E697835E4C35}" dt="2023-03-12T07:20:56.497" v="13"/>
          <pc:sldLayoutMkLst>
            <pc:docMk/>
            <pc:sldMasterMk cId="2205898710" sldId="2147483660"/>
            <pc:sldLayoutMk cId="1194725662" sldId="2147483670"/>
          </pc:sldLayoutMkLst>
        </pc:sldLayoutChg>
        <pc:sldLayoutChg chg="setBg">
          <pc:chgData name="Academy3s@outlook.com" userId="bd38e09d1e31bb74" providerId="LiveId" clId="{95AEB30D-AF85-4DFA-B4F0-E697835E4C35}" dt="2023-03-12T07:20:56.497" v="13"/>
          <pc:sldLayoutMkLst>
            <pc:docMk/>
            <pc:sldMasterMk cId="2205898710" sldId="2147483660"/>
            <pc:sldLayoutMk cId="1012430465" sldId="2147483671"/>
          </pc:sldLayoutMkLst>
        </pc:sldLayoutChg>
        <pc:sldLayoutChg chg="setBg">
          <pc:chgData name="Academy3s@outlook.com" userId="bd38e09d1e31bb74" providerId="LiveId" clId="{95AEB30D-AF85-4DFA-B4F0-E697835E4C35}" dt="2023-03-12T07:20:56.497" v="13"/>
          <pc:sldLayoutMkLst>
            <pc:docMk/>
            <pc:sldMasterMk cId="2205898710" sldId="2147483660"/>
            <pc:sldLayoutMk cId="2281188566" sldId="2147483672"/>
          </pc:sldLayoutMkLst>
        </pc:sldLayoutChg>
        <pc:sldLayoutChg chg="setBg">
          <pc:chgData name="Academy3s@outlook.com" userId="bd38e09d1e31bb74" providerId="LiveId" clId="{95AEB30D-AF85-4DFA-B4F0-E697835E4C35}" dt="2023-03-12T07:20:56.497" v="13"/>
          <pc:sldLayoutMkLst>
            <pc:docMk/>
            <pc:sldMasterMk cId="2205898710" sldId="2147483660"/>
            <pc:sldLayoutMk cId="4066535917" sldId="2147483673"/>
          </pc:sldLayoutMkLst>
        </pc:sldLayoutChg>
        <pc:sldLayoutChg chg="setBg">
          <pc:chgData name="Academy3s@outlook.com" userId="bd38e09d1e31bb74" providerId="LiveId" clId="{95AEB30D-AF85-4DFA-B4F0-E697835E4C35}" dt="2023-03-12T07:20:56.497" v="13"/>
          <pc:sldLayoutMkLst>
            <pc:docMk/>
            <pc:sldMasterMk cId="2205898710" sldId="2147483660"/>
            <pc:sldLayoutMk cId="2848340415" sldId="2147483674"/>
          </pc:sldLayoutMkLst>
        </pc:sldLayoutChg>
        <pc:sldLayoutChg chg="setBg">
          <pc:chgData name="Academy3s@outlook.com" userId="bd38e09d1e31bb74" providerId="LiveId" clId="{95AEB30D-AF85-4DFA-B4F0-E697835E4C35}" dt="2023-03-12T07:20:56.497" v="13"/>
          <pc:sldLayoutMkLst>
            <pc:docMk/>
            <pc:sldMasterMk cId="2205898710" sldId="2147483660"/>
            <pc:sldLayoutMk cId="4274220595" sldId="2147483675"/>
          </pc:sldLayoutMkLst>
        </pc:sldLayoutChg>
        <pc:sldLayoutChg chg="setBg">
          <pc:chgData name="Academy3s@outlook.com" userId="bd38e09d1e31bb74" providerId="LiveId" clId="{95AEB30D-AF85-4DFA-B4F0-E697835E4C35}" dt="2023-03-12T07:20:56.497" v="13"/>
          <pc:sldLayoutMkLst>
            <pc:docMk/>
            <pc:sldMasterMk cId="2205898710" sldId="2147483660"/>
            <pc:sldLayoutMk cId="154292388" sldId="214748367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15560-1F13-412E-A872-079353080BBF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3AFC5-57AC-42FF-BD64-E136CA88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8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BEB1F-190A-4C1F-9034-8E3B0287E54D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774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DA97-1369-4E8B-B306-3616EC5398E0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2566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DA97-1369-4E8B-B306-3616EC5398E0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243046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DA97-1369-4E8B-B306-3616EC5398E0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8856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DA97-1369-4E8B-B306-3616EC5398E0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653591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DA97-1369-4E8B-B306-3616EC5398E0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4041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9E8E-6378-414C-B41E-43443D3F998A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20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1904-286D-4C1F-B145-9EFF62CFC425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3CD77-307E-4BAA-8582-6EFF21C42F93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C:\Users\sum2027565\Desktop\Sumy\Course Templates\Customer Service\template.png">
            <a:extLst>
              <a:ext uri="{FF2B5EF4-FFF2-40B4-BE49-F238E27FC236}">
                <a16:creationId xmlns:a16="http://schemas.microsoft.com/office/drawing/2014/main" id="{A562845D-3B22-1471-EB75-B1D97141DF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8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2449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3EA2-8403-40AE-BEE7-2998F1003E5A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 descr="C:\Users\sum2027565\Desktop\Sumy\Course Templates\Customer Service\cover page.png">
            <a:extLst>
              <a:ext uri="{FF2B5EF4-FFF2-40B4-BE49-F238E27FC236}">
                <a16:creationId xmlns:a16="http://schemas.microsoft.com/office/drawing/2014/main" id="{23F2FA7B-C74D-6129-98EC-B0EC012784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8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543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28D2-A45E-4C14-BE54-6659343038A7}" type="datetime1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21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79BCD-448E-4628-8F7A-C46C82622512}" type="datetime1">
              <a:rPr lang="en-US" smtClean="0"/>
              <a:t>3/12/2023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43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CD04-C564-4415-AA89-C62C659B9D03}" type="datetime1">
              <a:rPr lang="en-US" smtClean="0"/>
              <a:t>3/12/2023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C:\Users\sum2027565\Desktop\Sumy\Course Templates\Customer Service\template.png">
            <a:extLst>
              <a:ext uri="{FF2B5EF4-FFF2-40B4-BE49-F238E27FC236}">
                <a16:creationId xmlns:a16="http://schemas.microsoft.com/office/drawing/2014/main" id="{C7258BC7-74E1-0B2B-D5E2-6B78A43C955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8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2C7C62-E03C-8882-93B7-C78C282D2BAD}"/>
              </a:ext>
            </a:extLst>
          </p:cNvPr>
          <p:cNvSpPr txBox="1"/>
          <p:nvPr userDrawn="1"/>
        </p:nvSpPr>
        <p:spPr>
          <a:xfrm>
            <a:off x="180048" y="30480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47241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AF1D-E47E-4F8E-9F75-C71085D8525F}" type="datetime1">
              <a:rPr lang="en-US" smtClean="0"/>
              <a:t>3/12/2023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2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D8F4-3357-42BD-82CB-0743D70581B2}" type="datetime1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0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066E-0D5B-451A-803F-8F043E295A7B}" type="datetime1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4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ADA97-1369-4E8B-B306-3616EC5398E0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D5AEB79-F3DA-4CAA-BA25-7EA8AB9A9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98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634675"/>
            <a:ext cx="6400800" cy="1223325"/>
          </a:xfrm>
        </p:spPr>
        <p:txBody>
          <a:bodyPr>
            <a:normAutofit fontScale="92500"/>
          </a:bodyPr>
          <a:lstStyle/>
          <a:p>
            <a:r>
              <a:rPr lang="en-US" sz="2800" b="1" dirty="0">
                <a:solidFill>
                  <a:srgbClr val="92D050"/>
                </a:solidFill>
              </a:rPr>
              <a:t>Chapter 14 – IFPO - CPO</a:t>
            </a:r>
          </a:p>
          <a:p>
            <a:r>
              <a:rPr lang="en-US" sz="2800" dirty="0"/>
              <a:t>Fire Prevention, Detection and Response</a:t>
            </a:r>
          </a:p>
          <a:p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5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FA89B-B3FD-4F34-A730-78C406AC3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/>
          <a:lstStyle/>
          <a:p>
            <a:r>
              <a:rPr lang="en-US" dirty="0"/>
              <a:t>Arson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CCAD6-C2E9-4190-A29D-140968E3A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85800"/>
            <a:ext cx="8915400" cy="3880773"/>
          </a:xfrm>
        </p:spPr>
        <p:txBody>
          <a:bodyPr>
            <a:normAutofit/>
          </a:bodyPr>
          <a:lstStyle/>
          <a:p>
            <a:r>
              <a:rPr lang="en-US" dirty="0"/>
              <a:t>An intentionally set fire, usually for one of these reasons:</a:t>
            </a:r>
          </a:p>
          <a:p>
            <a:pPr lvl="1"/>
            <a:r>
              <a:rPr lang="en-US" dirty="0"/>
              <a:t>Monetary/Insurance fraud</a:t>
            </a:r>
          </a:p>
          <a:p>
            <a:pPr lvl="1"/>
            <a:r>
              <a:rPr lang="en-US" dirty="0"/>
              <a:t>Psychological disorders</a:t>
            </a:r>
          </a:p>
          <a:p>
            <a:pPr lvl="1"/>
            <a:r>
              <a:rPr lang="en-US" dirty="0"/>
              <a:t>To hide prior criminal activity </a:t>
            </a:r>
          </a:p>
          <a:p>
            <a:r>
              <a:rPr lang="en-US" dirty="0"/>
              <a:t>Best protective measures are:</a:t>
            </a:r>
          </a:p>
          <a:p>
            <a:pPr lvl="1"/>
            <a:r>
              <a:rPr lang="en-US" dirty="0"/>
              <a:t>Highly visible patrols</a:t>
            </a:r>
          </a:p>
          <a:p>
            <a:pPr lvl="1"/>
            <a:r>
              <a:rPr lang="en-US" dirty="0"/>
              <a:t>Securement of rooms with flammable materials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FD9FC-ED6D-4E26-844E-9EFF8F3EC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10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6872AFD-17BE-E8D6-477A-93530B5F15DE}"/>
              </a:ext>
            </a:extLst>
          </p:cNvPr>
          <p:cNvSpPr txBox="1">
            <a:spLocks/>
          </p:cNvSpPr>
          <p:nvPr/>
        </p:nvSpPr>
        <p:spPr>
          <a:xfrm>
            <a:off x="76200" y="3403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Fire as a Weapon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EA5F804-5046-0AF1-EAE3-D0CB004D9FE3}"/>
              </a:ext>
            </a:extLst>
          </p:cNvPr>
          <p:cNvSpPr txBox="1">
            <a:spLocks/>
          </p:cNvSpPr>
          <p:nvPr/>
        </p:nvSpPr>
        <p:spPr>
          <a:xfrm>
            <a:off x="510286" y="4114800"/>
            <a:ext cx="84051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Officer awareness of patterns or materials being delivered are important for overall situational awareness.</a:t>
            </a:r>
          </a:p>
          <a:p>
            <a:r>
              <a:rPr lang="en-US"/>
              <a:t>The security officer’s observations and actions are the front-line of preventing the use of fire as a weapon.</a:t>
            </a:r>
          </a:p>
          <a:p>
            <a:r>
              <a:rPr lang="en-US"/>
              <a:t>All security personnel should be trained in plans involving evacuation and shelter-in-place.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082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C49D9-DE8A-44CD-8457-5ECC1D8C8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39E23-E0D8-472B-9ED6-988F21412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Fire is one of the most hazardous threats to life and property. </a:t>
            </a:r>
          </a:p>
          <a:p>
            <a:pPr marL="0" indent="0">
              <a:buNone/>
            </a:pPr>
            <a:r>
              <a:rPr lang="en-US" dirty="0"/>
              <a:t>Understanding how combustion occurs, how to detect fire, extinguishment methods and effective strategies for protection of life is essential for security professionals.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77EE79-D904-4DE6-B58E-EBF244B69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8CC10E-36C8-8812-1685-1D2C9F7343BC}"/>
              </a:ext>
            </a:extLst>
          </p:cNvPr>
          <p:cNvSpPr txBox="1">
            <a:spLocks/>
          </p:cNvSpPr>
          <p:nvPr/>
        </p:nvSpPr>
        <p:spPr>
          <a:xfrm>
            <a:off x="76200" y="1681779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/>
              <a:t>Key Terms </a:t>
            </a:r>
            <a:endParaRPr lang="en-US" sz="3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5C7C176-FE9D-4CED-F85E-036B0756F290}"/>
              </a:ext>
            </a:extLst>
          </p:cNvPr>
          <p:cNvSpPr txBox="1">
            <a:spLocks/>
          </p:cNvSpPr>
          <p:nvPr/>
        </p:nvSpPr>
        <p:spPr>
          <a:xfrm>
            <a:off x="152400" y="2291427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Fire Triangle</a:t>
            </a:r>
          </a:p>
          <a:p>
            <a:r>
              <a:rPr lang="en-US"/>
              <a:t>Extinguisher Types </a:t>
            </a:r>
          </a:p>
          <a:p>
            <a:r>
              <a:rPr lang="en-US"/>
              <a:t>Stand Pipes </a:t>
            </a:r>
          </a:p>
          <a:p>
            <a:r>
              <a:rPr lang="en-US"/>
              <a:t>Containment </a:t>
            </a:r>
          </a:p>
          <a:p>
            <a:r>
              <a:rPr lang="en-US"/>
              <a:t>Arson</a:t>
            </a:r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F7BC862-71A3-6DE1-8189-4A3544DADEFD}"/>
              </a:ext>
            </a:extLst>
          </p:cNvPr>
          <p:cNvSpPr txBox="1">
            <a:spLocks/>
          </p:cNvSpPr>
          <p:nvPr/>
        </p:nvSpPr>
        <p:spPr>
          <a:xfrm>
            <a:off x="129287" y="43942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Fire Basics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C6F6D64-F321-C040-C973-FBC94A07B451}"/>
              </a:ext>
            </a:extLst>
          </p:cNvPr>
          <p:cNvSpPr txBox="1">
            <a:spLocks/>
          </p:cNvSpPr>
          <p:nvPr/>
        </p:nvSpPr>
        <p:spPr>
          <a:xfrm>
            <a:off x="152400" y="4958427"/>
            <a:ext cx="876300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/>
              <a:t>The Fire Triangle</a:t>
            </a:r>
            <a:endParaRPr lang="en-US"/>
          </a:p>
          <a:p>
            <a:pPr marL="0" indent="0">
              <a:buFont typeface="Wingdings 3" charset="2"/>
              <a:buNone/>
            </a:pPr>
            <a:r>
              <a:rPr lang="en-US"/>
              <a:t>For fire to occur, three elements must be in place:</a:t>
            </a:r>
          </a:p>
          <a:p>
            <a:r>
              <a:rPr lang="en-US"/>
              <a:t>Fuel, (the material that will burn,) oxygen and heat</a:t>
            </a:r>
          </a:p>
          <a:p>
            <a:r>
              <a:rPr lang="en-US"/>
              <a:t>Without the presence of ALL THREE components, a fire cannot begin or be sustained.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53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A9B68-3C65-4DE6-B690-961F1049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/>
          <a:lstStyle/>
          <a:p>
            <a:r>
              <a:rPr lang="en-US" dirty="0"/>
              <a:t>Inspection of Hazardous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4324D-F4C2-4B5D-9FF1-AB3428EBF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09600"/>
            <a:ext cx="88392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Areas that are cluttered have an increased chance of fire.  They should be frequently inspected until properly cleaned:</a:t>
            </a:r>
          </a:p>
          <a:p>
            <a:pPr lvl="1"/>
            <a:r>
              <a:rPr lang="en-US" sz="1800" dirty="0"/>
              <a:t>Boilers, heaters, furnaces</a:t>
            </a:r>
          </a:p>
          <a:p>
            <a:pPr lvl="1"/>
            <a:r>
              <a:rPr lang="en-US" sz="1800" dirty="0"/>
              <a:t>Laundry areas</a:t>
            </a:r>
          </a:p>
          <a:p>
            <a:pPr lvl="1"/>
            <a:r>
              <a:rPr lang="en-US" sz="1800" dirty="0"/>
              <a:t>Electrical equipment and breaker rooms</a:t>
            </a:r>
          </a:p>
          <a:p>
            <a:pPr lvl="1"/>
            <a:r>
              <a:rPr lang="en-US" sz="1800" dirty="0"/>
              <a:t>Storage areas for flammable liquids</a:t>
            </a:r>
          </a:p>
          <a:p>
            <a:pPr lvl="1"/>
            <a:r>
              <a:rPr lang="en-US" sz="1800" dirty="0"/>
              <a:t>Vehicle storage areas</a:t>
            </a:r>
          </a:p>
          <a:p>
            <a:pPr lvl="1"/>
            <a:r>
              <a:rPr lang="en-US" sz="1800" dirty="0"/>
              <a:t>Work areas with combustible liquids (oils, paints, etc.)</a:t>
            </a:r>
          </a:p>
          <a:p>
            <a:pPr lvl="1"/>
            <a:r>
              <a:rPr lang="en-US" sz="1800" dirty="0"/>
              <a:t>Smoking areas</a:t>
            </a:r>
          </a:p>
          <a:p>
            <a:pPr lvl="1"/>
            <a:r>
              <a:rPr lang="en-US" sz="1800" dirty="0"/>
              <a:t>Cooking areas</a:t>
            </a:r>
          </a:p>
          <a:p>
            <a:pPr lvl="1"/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D1C30-5B0C-4E88-8C4E-E1090EB6B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61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1AA06-F06A-4E25-B08A-700446E99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/>
          <a:lstStyle/>
          <a:p>
            <a:r>
              <a:rPr lang="en-US" dirty="0"/>
              <a:t>Detection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E11FE-B1DB-4170-9FA6-00C8D083F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09600"/>
            <a:ext cx="8839200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two methods of fire detection are: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Human Observation</a:t>
            </a:r>
          </a:p>
          <a:p>
            <a:pPr marL="0" indent="0">
              <a:buNone/>
            </a:pPr>
            <a:r>
              <a:rPr lang="en-US" dirty="0"/>
              <a:t>Human observation is often more effective, since it allows for the use of reasoning and judgment to determine the nature of actual situation.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93D16-ECA6-4F7E-ABA4-C3A9ADF3A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4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EAF0BE5-97B3-7430-46D1-3BE77E15CCB8}"/>
              </a:ext>
            </a:extLst>
          </p:cNvPr>
          <p:cNvSpPr txBox="1">
            <a:spLocks/>
          </p:cNvSpPr>
          <p:nvPr/>
        </p:nvSpPr>
        <p:spPr>
          <a:xfrm>
            <a:off x="152400" y="2057400"/>
            <a:ext cx="883920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</a:pPr>
            <a:r>
              <a:rPr lang="en-US" b="1" dirty="0"/>
              <a:t>Electronic Systems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Electronic systems are highly effective: </a:t>
            </a:r>
          </a:p>
          <a:p>
            <a:r>
              <a:rPr lang="en-US" dirty="0"/>
              <a:t>Use of sensors for multiple areas: </a:t>
            </a:r>
          </a:p>
          <a:p>
            <a:pPr lvl="1"/>
            <a:r>
              <a:rPr lang="en-US" dirty="0"/>
              <a:t>Smoke </a:t>
            </a:r>
          </a:p>
          <a:p>
            <a:pPr lvl="1"/>
            <a:r>
              <a:rPr lang="en-US" dirty="0"/>
              <a:t>Rapid increase in temperature </a:t>
            </a:r>
          </a:p>
          <a:p>
            <a:pPr lvl="1"/>
            <a:r>
              <a:rPr lang="en-US" dirty="0"/>
              <a:t>Early combustion of airborne particles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The ideal detection program is a combination of human observance and electronic monitoring.</a:t>
            </a:r>
          </a:p>
        </p:txBody>
      </p:sp>
    </p:spTree>
    <p:extLst>
      <p:ext uri="{BB962C8B-B14F-4D97-AF65-F5344CB8AC3E}">
        <p14:creationId xmlns:p14="http://schemas.microsoft.com/office/powerpoint/2010/main" val="552861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B2078-FF68-418C-AC88-92B42C820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/>
          <a:lstStyle/>
          <a:p>
            <a:r>
              <a:rPr lang="en-US" dirty="0"/>
              <a:t>Fire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F02B7-2EAF-472C-88B3-B4B969FF8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09600"/>
            <a:ext cx="8763000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basic classes of fires are as follow:</a:t>
            </a:r>
          </a:p>
          <a:p>
            <a:r>
              <a:rPr lang="en-US" b="1" dirty="0"/>
              <a:t>Class A:</a:t>
            </a:r>
            <a:r>
              <a:rPr lang="en-US" dirty="0"/>
              <a:t>  Common materials - paper, wood and cloth.</a:t>
            </a:r>
          </a:p>
          <a:p>
            <a:r>
              <a:rPr lang="en-US" b="1" dirty="0"/>
              <a:t>Class B:</a:t>
            </a:r>
            <a:r>
              <a:rPr lang="en-US" dirty="0"/>
              <a:t>  Flammable liquids - Petrol, kerosene, compressed gas like propane, etc.</a:t>
            </a:r>
          </a:p>
          <a:p>
            <a:r>
              <a:rPr lang="en-US" b="1" dirty="0"/>
              <a:t>Class C:</a:t>
            </a:r>
            <a:r>
              <a:rPr lang="en-US" dirty="0"/>
              <a:t>  Electrical fires</a:t>
            </a:r>
          </a:p>
          <a:p>
            <a:r>
              <a:rPr lang="en-US" b="1" dirty="0"/>
              <a:t>Class D:  </a:t>
            </a:r>
            <a:r>
              <a:rPr lang="en-US" dirty="0"/>
              <a:t>Combustible metals – Require special equipment to handle</a:t>
            </a:r>
          </a:p>
          <a:p>
            <a:r>
              <a:rPr lang="en-US" b="1" dirty="0"/>
              <a:t>Class K:</a:t>
            </a:r>
            <a:r>
              <a:rPr lang="en-US" dirty="0"/>
              <a:t>  Oils and greases normally found in commercial kitchens  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7E6AD-A641-4B4E-983C-F0E2A2BAD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10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34C22-70D3-4426-BEF6-BCDFB1ABB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/>
          <a:lstStyle/>
          <a:p>
            <a:r>
              <a:rPr lang="en-US" dirty="0"/>
              <a:t>Extinguishers and Their 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A83B9-F4B5-4708-B2A5-3AB923345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09600"/>
            <a:ext cx="8915400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Common extinguisher types and class(es) of fires they are designed to be used on:</a:t>
            </a:r>
          </a:p>
          <a:p>
            <a:r>
              <a:rPr lang="en-US" b="1" dirty="0"/>
              <a:t>Dry Chemical:</a:t>
            </a:r>
            <a:r>
              <a:rPr lang="en-US" dirty="0"/>
              <a:t>  Expels a pressurized, nonflammable stream of powder.  Used on:</a:t>
            </a:r>
          </a:p>
          <a:p>
            <a:pPr lvl="1"/>
            <a:r>
              <a:rPr lang="en-US" sz="1800" dirty="0"/>
              <a:t>Class A, B and C fires</a:t>
            </a:r>
          </a:p>
          <a:p>
            <a:r>
              <a:rPr lang="en-US" b="1" dirty="0"/>
              <a:t>Carbon Dioxide:</a:t>
            </a:r>
            <a:r>
              <a:rPr lang="en-US" dirty="0"/>
              <a:t>  Produce a cloud of snow-like particles.  Used on:</a:t>
            </a:r>
          </a:p>
          <a:p>
            <a:pPr lvl="1"/>
            <a:r>
              <a:rPr lang="en-US" sz="1800" dirty="0"/>
              <a:t>Class B and C fires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D6DAE-2857-4421-8F2A-ACEEFAA2C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5E26FF3-45E7-CDF6-11EC-ECB6218F6E16}"/>
              </a:ext>
            </a:extLst>
          </p:cNvPr>
          <p:cNvSpPr txBox="1">
            <a:spLocks/>
          </p:cNvSpPr>
          <p:nvPr/>
        </p:nvSpPr>
        <p:spPr>
          <a:xfrm>
            <a:off x="152400" y="2596227"/>
            <a:ext cx="883920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Water-Base:</a:t>
            </a:r>
            <a:r>
              <a:rPr lang="en-US"/>
              <a:t> Used on Class A fires ONLY.</a:t>
            </a:r>
            <a:endParaRPr lang="en-US" b="1"/>
          </a:p>
          <a:p>
            <a:r>
              <a:rPr lang="en-US" b="1"/>
              <a:t>Halogenated Units:</a:t>
            </a:r>
            <a:r>
              <a:rPr lang="en-US"/>
              <a:t>  Uses a chemical that leaves no residue.  Cool and smother fire.  Used on:</a:t>
            </a:r>
          </a:p>
          <a:p>
            <a:pPr lvl="1"/>
            <a:r>
              <a:rPr lang="en-US"/>
              <a:t>Class A, B and C fires</a:t>
            </a:r>
          </a:p>
          <a:p>
            <a:r>
              <a:rPr lang="en-US" b="1"/>
              <a:t>Foaming Agents:</a:t>
            </a:r>
            <a:r>
              <a:rPr lang="en-US"/>
              <a:t>  Produce a foam layer that blocks the flow of oxygen.  Used on:</a:t>
            </a:r>
          </a:p>
          <a:p>
            <a:pPr lvl="1"/>
            <a:r>
              <a:rPr lang="en-US"/>
              <a:t>Class A and B fires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619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61F19-222B-451F-A6EB-172C5FEE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001001" cy="1320800"/>
          </a:xfrm>
        </p:spPr>
        <p:txBody>
          <a:bodyPr/>
          <a:lstStyle/>
          <a:p>
            <a:r>
              <a:rPr lang="en-US" dirty="0"/>
              <a:t>Permanent Extinguishing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F4D58-D83C-4C3B-813D-255A18405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These are elaborate extinguishing devices that are installed in/on buildings.</a:t>
            </a:r>
          </a:p>
          <a:p>
            <a:r>
              <a:rPr lang="en-US" b="1" dirty="0"/>
              <a:t>Automatic Sprinklers:</a:t>
            </a:r>
            <a:r>
              <a:rPr lang="en-US" dirty="0"/>
              <a:t>  Operate through a spring-loaded valve that opens when exposed to a certain minimum temperature.</a:t>
            </a:r>
          </a:p>
          <a:p>
            <a:r>
              <a:rPr lang="en-US" b="1" dirty="0"/>
              <a:t>Range-Hood Systems:</a:t>
            </a:r>
            <a:r>
              <a:rPr lang="en-US" dirty="0"/>
              <a:t>  Used in kitchen areas to grease and other common kitchen fires.  Triggered manually by people who observe a fire.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44002-CE1E-4352-836F-A3CD12B90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63DF4E2-BDCE-7524-2861-9C3129C25B18}"/>
              </a:ext>
            </a:extLst>
          </p:cNvPr>
          <p:cNvSpPr txBox="1">
            <a:spLocks/>
          </p:cNvSpPr>
          <p:nvPr/>
        </p:nvSpPr>
        <p:spPr>
          <a:xfrm>
            <a:off x="152400" y="2443827"/>
            <a:ext cx="883920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Stand Pipes:</a:t>
            </a:r>
            <a:r>
              <a:rPr lang="en-US"/>
              <a:t>  Are like an extension of the fire hydrant.  Provides the fire fighters with a source of water to extinguish the fire. 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69470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181A3-AB19-4D6C-AC6F-A0E69F4E1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/>
          <a:lstStyle/>
          <a:p>
            <a:r>
              <a:rPr lang="en-US" dirty="0"/>
              <a:t>Containment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3838A-94FA-48A1-BAED-0B5326636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Starts with design limitations and construction requirements: </a:t>
            </a:r>
          </a:p>
          <a:p>
            <a:r>
              <a:rPr lang="en-US" dirty="0"/>
              <a:t>Fire-resistant doors, designed to resist the spread of a fire for certain periods of time, aid greatly in the containment of a fire. </a:t>
            </a:r>
          </a:p>
          <a:p>
            <a:r>
              <a:rPr lang="en-US" dirty="0"/>
              <a:t>Must be installed in accordance with manufactures requirements. </a:t>
            </a:r>
          </a:p>
          <a:p>
            <a:r>
              <a:rPr lang="en-US" dirty="0"/>
              <a:t>Security should patrol to confirm that fire doors are in proper condition and closed.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6EB90-5086-4B59-AD8A-43D099657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8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BEA6D4A-0C0C-747F-ADAD-CCDBAF728E07}"/>
              </a:ext>
            </a:extLst>
          </p:cNvPr>
          <p:cNvSpPr txBox="1">
            <a:spLocks/>
          </p:cNvSpPr>
          <p:nvPr/>
        </p:nvSpPr>
        <p:spPr>
          <a:xfrm>
            <a:off x="62550" y="3245773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Fire Plans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9CA221D-F4B2-A8D6-D22A-B870B66321EA}"/>
              </a:ext>
            </a:extLst>
          </p:cNvPr>
          <p:cNvSpPr txBox="1">
            <a:spLocks/>
          </p:cNvSpPr>
          <p:nvPr/>
        </p:nvSpPr>
        <p:spPr>
          <a:xfrm>
            <a:off x="152400" y="4100976"/>
            <a:ext cx="883920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 part of the formal plan, alarm systems should be regularly inspected and tested to ensure proper functioning.</a:t>
            </a:r>
          </a:p>
          <a:p>
            <a:r>
              <a:rPr lang="en-US" dirty="0"/>
              <a:t>Once developed and approved, people must be trained and the plan MUST be exercised.  An untested plan is simply a concept.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681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8F764-D26A-4D1A-B5F7-21ACBBA6E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6200"/>
            <a:ext cx="6347713" cy="1320800"/>
          </a:xfrm>
        </p:spPr>
        <p:txBody>
          <a:bodyPr/>
          <a:lstStyle/>
          <a:p>
            <a:r>
              <a:rPr lang="en-US" dirty="0"/>
              <a:t>Fire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07179-2363-4E2F-BEAD-9A2E5F883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429389"/>
            <a:ext cx="8839200" cy="3880773"/>
          </a:xfrm>
        </p:spPr>
        <p:txBody>
          <a:bodyPr>
            <a:normAutofit/>
          </a:bodyPr>
          <a:lstStyle/>
          <a:p>
            <a:r>
              <a:rPr lang="en-US" dirty="0"/>
              <a:t>The most effective step in any fire prevention, detection and response program is the development of a fire plan.</a:t>
            </a:r>
          </a:p>
          <a:p>
            <a:r>
              <a:rPr lang="en-US" dirty="0"/>
              <a:t>Developing the plan must be done in cooperation with those expected to execute the plan.</a:t>
            </a:r>
          </a:p>
          <a:p>
            <a:r>
              <a:rPr lang="en-US" dirty="0"/>
              <a:t>Senior management must support and approve.</a:t>
            </a:r>
          </a:p>
          <a:p>
            <a:r>
              <a:rPr lang="en-US" dirty="0"/>
              <a:t>Fire marshal might have to review and approve the plan (check local regulations.)</a:t>
            </a:r>
          </a:p>
          <a:p>
            <a:r>
              <a:rPr lang="en-US" dirty="0"/>
              <a:t>Plan should be shared with area first responders.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C3B77-6F7D-4DFB-8DA6-FD8B49A7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822AE3-AB47-313F-E710-8A5BD238317B}"/>
              </a:ext>
            </a:extLst>
          </p:cNvPr>
          <p:cNvSpPr txBox="1">
            <a:spLocks/>
          </p:cNvSpPr>
          <p:nvPr/>
        </p:nvSpPr>
        <p:spPr>
          <a:xfrm>
            <a:off x="152400" y="3276600"/>
            <a:ext cx="883920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The written plan should include the following:</a:t>
            </a:r>
          </a:p>
          <a:p>
            <a:pPr lvl="1"/>
            <a:r>
              <a:rPr lang="en-US" sz="1800" dirty="0"/>
              <a:t>Emergency contact names and numbers</a:t>
            </a:r>
          </a:p>
          <a:p>
            <a:pPr lvl="1"/>
            <a:r>
              <a:rPr lang="en-US" sz="1800" dirty="0"/>
              <a:t>A detailed chain of command</a:t>
            </a:r>
          </a:p>
          <a:p>
            <a:pPr lvl="1"/>
            <a:r>
              <a:rPr lang="en-US" sz="1800" dirty="0"/>
              <a:t>Explanation of equipment available and inspection/maintenance schedule</a:t>
            </a:r>
          </a:p>
          <a:p>
            <a:pPr lvl="1"/>
            <a:r>
              <a:rPr lang="en-US" sz="1800" dirty="0"/>
              <a:t>Explanation of training and frequency of retraining</a:t>
            </a:r>
          </a:p>
          <a:p>
            <a:pPr lvl="1"/>
            <a:r>
              <a:rPr lang="en-US" sz="1800" dirty="0"/>
              <a:t>Charts and diagrams of the property</a:t>
            </a:r>
          </a:p>
          <a:p>
            <a:pPr lvl="1"/>
            <a:r>
              <a:rPr lang="en-US" sz="1800" dirty="0"/>
              <a:t>Detailed explanation of responsibilities for:</a:t>
            </a:r>
          </a:p>
          <a:p>
            <a:pPr lvl="2"/>
            <a:r>
              <a:rPr lang="en-US" sz="1800" dirty="0"/>
              <a:t>Prevention aspects</a:t>
            </a:r>
          </a:p>
          <a:p>
            <a:pPr lvl="2"/>
            <a:r>
              <a:rPr lang="en-US" sz="1800" dirty="0"/>
              <a:t>Response aspects</a:t>
            </a:r>
          </a:p>
          <a:p>
            <a:pPr marL="914400" lvl="2" indent="0">
              <a:buFont typeface="Wingdings 3" charset="2"/>
              <a:buNone/>
            </a:pPr>
            <a:endParaRPr lang="en-US" sz="18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51000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649</TotalTime>
  <Words>836</Words>
  <Application>Microsoft Office PowerPoint</Application>
  <PresentationFormat>On-screen Show (4:3)</PresentationFormat>
  <Paragraphs>105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</vt:lpstr>
      <vt:lpstr>PowerPoint Presentation</vt:lpstr>
      <vt:lpstr>Purpose</vt:lpstr>
      <vt:lpstr>Inspection of Hazardous Areas</vt:lpstr>
      <vt:lpstr>Detection Methods</vt:lpstr>
      <vt:lpstr>Fire Types</vt:lpstr>
      <vt:lpstr>Extinguishers and Their Uses</vt:lpstr>
      <vt:lpstr>Permanent Extinguishing Hardware</vt:lpstr>
      <vt:lpstr>Containment</vt:lpstr>
      <vt:lpstr>Fire Plans</vt:lpstr>
      <vt:lpstr>Arson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Joy,Sumy</dc:creator>
  <cp:lastModifiedBy>Academy3s@outlook.com</cp:lastModifiedBy>
  <cp:revision>73</cp:revision>
  <dcterms:created xsi:type="dcterms:W3CDTF">2015-01-28T20:48:59Z</dcterms:created>
  <dcterms:modified xsi:type="dcterms:W3CDTF">2023-03-12T07:39:24Z</dcterms:modified>
</cp:coreProperties>
</file>