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07" r:id="rId2"/>
    <p:sldId id="318" r:id="rId3"/>
    <p:sldId id="320" r:id="rId4"/>
    <p:sldId id="322" r:id="rId5"/>
    <p:sldId id="324" r:id="rId6"/>
    <p:sldId id="325" r:id="rId7"/>
    <p:sldId id="328" r:id="rId8"/>
    <p:sldId id="329" r:id="rId9"/>
    <p:sldId id="330" r:id="rId10"/>
    <p:sldId id="332" r:id="rId11"/>
    <p:sldId id="333" r:id="rId12"/>
    <p:sldId id="335" r:id="rId13"/>
    <p:sldId id="33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9EAB13-05E2-473C-BBE2-B0186E3081B2}" v="13" dt="2023-03-12T07:52:44.8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7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ademy3s@outlook.com" userId="bd38e09d1e31bb74" providerId="LiveId" clId="{DA9EAB13-05E2-473C-BBE2-B0186E3081B2}"/>
    <pc:docChg chg="custSel delSld modSld modMainMaster">
      <pc:chgData name="Academy3s@outlook.com" userId="bd38e09d1e31bb74" providerId="LiveId" clId="{DA9EAB13-05E2-473C-BBE2-B0186E3081B2}" dt="2023-03-12T07:53:09.704" v="794" actId="47"/>
      <pc:docMkLst>
        <pc:docMk/>
      </pc:docMkLst>
      <pc:sldChg chg="addSp delSp modSp mod">
        <pc:chgData name="Academy3s@outlook.com" userId="bd38e09d1e31bb74" providerId="LiveId" clId="{DA9EAB13-05E2-473C-BBE2-B0186E3081B2}" dt="2023-03-12T07:41:56.717" v="75" actId="113"/>
        <pc:sldMkLst>
          <pc:docMk/>
          <pc:sldMk cId="300745510" sldId="307"/>
        </pc:sldMkLst>
        <pc:spChg chg="del">
          <ac:chgData name="Academy3s@outlook.com" userId="bd38e09d1e31bb74" providerId="LiveId" clId="{DA9EAB13-05E2-473C-BBE2-B0186E3081B2}" dt="2023-03-12T07:41:26.003" v="23" actId="478"/>
          <ac:spMkLst>
            <pc:docMk/>
            <pc:sldMk cId="300745510" sldId="307"/>
            <ac:spMk id="2" creationId="{00000000-0000-0000-0000-000000000000}"/>
          </ac:spMkLst>
        </pc:spChg>
        <pc:spChg chg="mod">
          <ac:chgData name="Academy3s@outlook.com" userId="bd38e09d1e31bb74" providerId="LiveId" clId="{DA9EAB13-05E2-473C-BBE2-B0186E3081B2}" dt="2023-03-12T07:41:56.717" v="75" actId="113"/>
          <ac:spMkLst>
            <pc:docMk/>
            <pc:sldMk cId="300745510" sldId="307"/>
            <ac:spMk id="3" creationId="{00000000-0000-0000-0000-000000000000}"/>
          </ac:spMkLst>
        </pc:spChg>
        <pc:spChg chg="mod">
          <ac:chgData name="Academy3s@outlook.com" userId="bd38e09d1e31bb74" providerId="LiveId" clId="{DA9EAB13-05E2-473C-BBE2-B0186E3081B2}" dt="2023-03-12T07:41:04.736" v="4"/>
          <ac:spMkLst>
            <pc:docMk/>
            <pc:sldMk cId="300745510" sldId="307"/>
            <ac:spMk id="5" creationId="{00000000-0000-0000-0000-000000000000}"/>
          </ac:spMkLst>
        </pc:spChg>
        <pc:spChg chg="add del mod">
          <ac:chgData name="Academy3s@outlook.com" userId="bd38e09d1e31bb74" providerId="LiveId" clId="{DA9EAB13-05E2-473C-BBE2-B0186E3081B2}" dt="2023-03-12T07:41:27.976" v="24" actId="478"/>
          <ac:spMkLst>
            <pc:docMk/>
            <pc:sldMk cId="300745510" sldId="307"/>
            <ac:spMk id="6" creationId="{CA1D0EBC-4758-2E28-BA7A-2830F27BC873}"/>
          </ac:spMkLst>
        </pc:spChg>
        <pc:picChg chg="del">
          <ac:chgData name="Academy3s@outlook.com" userId="bd38e09d1e31bb74" providerId="LiveId" clId="{DA9EAB13-05E2-473C-BBE2-B0186E3081B2}" dt="2023-03-12T07:41:31.266" v="25" actId="478"/>
          <ac:picMkLst>
            <pc:docMk/>
            <pc:sldMk cId="300745510" sldId="307"/>
            <ac:picMk id="8" creationId="{66308F29-74F6-4D0B-AFCA-353F42E0353A}"/>
          </ac:picMkLst>
        </pc:picChg>
        <pc:picChg chg="del">
          <ac:chgData name="Academy3s@outlook.com" userId="bd38e09d1e31bb74" providerId="LiveId" clId="{DA9EAB13-05E2-473C-BBE2-B0186E3081B2}" dt="2023-03-12T07:40:53.520" v="3" actId="478"/>
          <ac:picMkLst>
            <pc:docMk/>
            <pc:sldMk cId="300745510" sldId="307"/>
            <ac:picMk id="2051" creationId="{00000000-0000-0000-0000-000000000000}"/>
          </ac:picMkLst>
        </pc:picChg>
      </pc:sldChg>
      <pc:sldChg chg="del">
        <pc:chgData name="Academy3s@outlook.com" userId="bd38e09d1e31bb74" providerId="LiveId" clId="{DA9EAB13-05E2-473C-BBE2-B0186E3081B2}" dt="2023-03-12T07:40:45.411" v="0" actId="47"/>
        <pc:sldMkLst>
          <pc:docMk/>
          <pc:sldMk cId="1542477460" sldId="312"/>
        </pc:sldMkLst>
      </pc:sldChg>
      <pc:sldChg chg="del">
        <pc:chgData name="Academy3s@outlook.com" userId="bd38e09d1e31bb74" providerId="LiveId" clId="{DA9EAB13-05E2-473C-BBE2-B0186E3081B2}" dt="2023-03-12T07:40:50.270" v="2" actId="47"/>
        <pc:sldMkLst>
          <pc:docMk/>
          <pc:sldMk cId="2514257074" sldId="317"/>
        </pc:sldMkLst>
      </pc:sldChg>
      <pc:sldChg chg="addSp modSp mod setBg">
        <pc:chgData name="Academy3s@outlook.com" userId="bd38e09d1e31bb74" providerId="LiveId" clId="{DA9EAB13-05E2-473C-BBE2-B0186E3081B2}" dt="2023-03-12T07:44:31.963" v="136" actId="14100"/>
        <pc:sldMkLst>
          <pc:docMk/>
          <pc:sldMk cId="4247040717" sldId="318"/>
        </pc:sldMkLst>
        <pc:spChg chg="mod">
          <ac:chgData name="Academy3s@outlook.com" userId="bd38e09d1e31bb74" providerId="LiveId" clId="{DA9EAB13-05E2-473C-BBE2-B0186E3081B2}" dt="2023-03-12T07:43:13.735" v="91" actId="1037"/>
          <ac:spMkLst>
            <pc:docMk/>
            <pc:sldMk cId="4247040717" sldId="318"/>
            <ac:spMk id="2" creationId="{AD903FFA-6ECB-4FE7-A663-4A8B6D8AC48B}"/>
          </ac:spMkLst>
        </pc:spChg>
        <pc:spChg chg="mod">
          <ac:chgData name="Academy3s@outlook.com" userId="bd38e09d1e31bb74" providerId="LiveId" clId="{DA9EAB13-05E2-473C-BBE2-B0186E3081B2}" dt="2023-03-12T07:43:55.943" v="119" actId="14100"/>
          <ac:spMkLst>
            <pc:docMk/>
            <pc:sldMk cId="4247040717" sldId="318"/>
            <ac:spMk id="3" creationId="{3749C93C-AD38-4D4E-8A36-17B5C4F5EA7E}"/>
          </ac:spMkLst>
        </pc:spChg>
        <pc:spChg chg="mod">
          <ac:chgData name="Academy3s@outlook.com" userId="bd38e09d1e31bb74" providerId="LiveId" clId="{DA9EAB13-05E2-473C-BBE2-B0186E3081B2}" dt="2023-03-12T07:41:04.736" v="4"/>
          <ac:spMkLst>
            <pc:docMk/>
            <pc:sldMk cId="4247040717" sldId="318"/>
            <ac:spMk id="4" creationId="{F5F84F56-943E-4B07-9E64-874C0C90AD7D}"/>
          </ac:spMkLst>
        </pc:spChg>
        <pc:spChg chg="add mod">
          <ac:chgData name="Academy3s@outlook.com" userId="bd38e09d1e31bb74" providerId="LiveId" clId="{DA9EAB13-05E2-473C-BBE2-B0186E3081B2}" dt="2023-03-12T07:44:31.963" v="136" actId="14100"/>
          <ac:spMkLst>
            <pc:docMk/>
            <pc:sldMk cId="4247040717" sldId="318"/>
            <ac:spMk id="5" creationId="{2E8B04D1-8FA3-D2B2-495D-26C65E98942F}"/>
          </ac:spMkLst>
        </pc:spChg>
      </pc:sldChg>
      <pc:sldChg chg="addSp delSp modSp del mod">
        <pc:chgData name="Academy3s@outlook.com" userId="bd38e09d1e31bb74" providerId="LiveId" clId="{DA9EAB13-05E2-473C-BBE2-B0186E3081B2}" dt="2023-03-12T07:44:34.867" v="137" actId="47"/>
        <pc:sldMkLst>
          <pc:docMk/>
          <pc:sldMk cId="1860780510" sldId="319"/>
        </pc:sldMkLst>
        <pc:spChg chg="mod">
          <ac:chgData name="Academy3s@outlook.com" userId="bd38e09d1e31bb74" providerId="LiveId" clId="{DA9EAB13-05E2-473C-BBE2-B0186E3081B2}" dt="2023-03-12T07:41:04.736" v="4"/>
          <ac:spMkLst>
            <pc:docMk/>
            <pc:sldMk cId="1860780510" sldId="319"/>
            <ac:spMk id="2" creationId="{6E0D55CF-F7A6-4B16-B96C-AEC85D733CFB}"/>
          </ac:spMkLst>
        </pc:spChg>
        <pc:spChg chg="del mod">
          <ac:chgData name="Academy3s@outlook.com" userId="bd38e09d1e31bb74" providerId="LiveId" clId="{DA9EAB13-05E2-473C-BBE2-B0186E3081B2}" dt="2023-03-12T07:44:20.490" v="120" actId="21"/>
          <ac:spMkLst>
            <pc:docMk/>
            <pc:sldMk cId="1860780510" sldId="319"/>
            <ac:spMk id="3" creationId="{1ADD940D-0409-4B9E-AF1D-F3B619AD1A38}"/>
          </ac:spMkLst>
        </pc:spChg>
        <pc:spChg chg="mod">
          <ac:chgData name="Academy3s@outlook.com" userId="bd38e09d1e31bb74" providerId="LiveId" clId="{DA9EAB13-05E2-473C-BBE2-B0186E3081B2}" dt="2023-03-12T07:41:04.736" v="4"/>
          <ac:spMkLst>
            <pc:docMk/>
            <pc:sldMk cId="1860780510" sldId="319"/>
            <ac:spMk id="4" creationId="{E30120E7-8B18-4255-9B11-1B8AA0AB5B19}"/>
          </ac:spMkLst>
        </pc:spChg>
        <pc:spChg chg="add mod">
          <ac:chgData name="Academy3s@outlook.com" userId="bd38e09d1e31bb74" providerId="LiveId" clId="{DA9EAB13-05E2-473C-BBE2-B0186E3081B2}" dt="2023-03-12T07:44:20.490" v="120" actId="21"/>
          <ac:spMkLst>
            <pc:docMk/>
            <pc:sldMk cId="1860780510" sldId="319"/>
            <ac:spMk id="6" creationId="{5B09A5B7-2DAE-8397-059D-08D4E2EDB25B}"/>
          </ac:spMkLst>
        </pc:spChg>
      </pc:sldChg>
      <pc:sldChg chg="addSp modSp mod">
        <pc:chgData name="Academy3s@outlook.com" userId="bd38e09d1e31bb74" providerId="LiveId" clId="{DA9EAB13-05E2-473C-BBE2-B0186E3081B2}" dt="2023-03-12T07:45:26.925" v="188" actId="14100"/>
        <pc:sldMkLst>
          <pc:docMk/>
          <pc:sldMk cId="2271259165" sldId="320"/>
        </pc:sldMkLst>
        <pc:spChg chg="mod">
          <ac:chgData name="Academy3s@outlook.com" userId="bd38e09d1e31bb74" providerId="LiveId" clId="{DA9EAB13-05E2-473C-BBE2-B0186E3081B2}" dt="2023-03-12T07:44:42.654" v="153" actId="1037"/>
          <ac:spMkLst>
            <pc:docMk/>
            <pc:sldMk cId="2271259165" sldId="320"/>
            <ac:spMk id="2" creationId="{E0FCBF40-B2F8-4CED-A618-8B2C34CBD1D2}"/>
          </ac:spMkLst>
        </pc:spChg>
        <pc:spChg chg="mod">
          <ac:chgData name="Academy3s@outlook.com" userId="bd38e09d1e31bb74" providerId="LiveId" clId="{DA9EAB13-05E2-473C-BBE2-B0186E3081B2}" dt="2023-03-12T07:45:03.922" v="183" actId="14100"/>
          <ac:spMkLst>
            <pc:docMk/>
            <pc:sldMk cId="2271259165" sldId="320"/>
            <ac:spMk id="3" creationId="{519C9C4D-2529-4D27-90D7-3F4672CCADDF}"/>
          </ac:spMkLst>
        </pc:spChg>
        <pc:spChg chg="mod">
          <ac:chgData name="Academy3s@outlook.com" userId="bd38e09d1e31bb74" providerId="LiveId" clId="{DA9EAB13-05E2-473C-BBE2-B0186E3081B2}" dt="2023-03-12T07:41:04.736" v="4"/>
          <ac:spMkLst>
            <pc:docMk/>
            <pc:sldMk cId="2271259165" sldId="320"/>
            <ac:spMk id="4" creationId="{8597933C-EECA-4618-803B-5D3A4FDD4AA0}"/>
          </ac:spMkLst>
        </pc:spChg>
        <pc:spChg chg="add mod">
          <ac:chgData name="Academy3s@outlook.com" userId="bd38e09d1e31bb74" providerId="LiveId" clId="{DA9EAB13-05E2-473C-BBE2-B0186E3081B2}" dt="2023-03-12T07:45:26.925" v="188" actId="14100"/>
          <ac:spMkLst>
            <pc:docMk/>
            <pc:sldMk cId="2271259165" sldId="320"/>
            <ac:spMk id="5" creationId="{E3D3ADEA-43D5-8907-8447-091C2080E841}"/>
          </ac:spMkLst>
        </pc:spChg>
      </pc:sldChg>
      <pc:sldChg chg="addSp delSp modSp del mod">
        <pc:chgData name="Academy3s@outlook.com" userId="bd38e09d1e31bb74" providerId="LiveId" clId="{DA9EAB13-05E2-473C-BBE2-B0186E3081B2}" dt="2023-03-12T07:45:35.101" v="189" actId="47"/>
        <pc:sldMkLst>
          <pc:docMk/>
          <pc:sldMk cId="3436258573" sldId="321"/>
        </pc:sldMkLst>
        <pc:spChg chg="mod">
          <ac:chgData name="Academy3s@outlook.com" userId="bd38e09d1e31bb74" providerId="LiveId" clId="{DA9EAB13-05E2-473C-BBE2-B0186E3081B2}" dt="2023-03-12T07:41:04.736" v="4"/>
          <ac:spMkLst>
            <pc:docMk/>
            <pc:sldMk cId="3436258573" sldId="321"/>
            <ac:spMk id="2" creationId="{9DE968A0-9C75-4FEE-8FE6-3A3AC89C1303}"/>
          </ac:spMkLst>
        </pc:spChg>
        <pc:spChg chg="del mod">
          <ac:chgData name="Academy3s@outlook.com" userId="bd38e09d1e31bb74" providerId="LiveId" clId="{DA9EAB13-05E2-473C-BBE2-B0186E3081B2}" dt="2023-03-12T07:45:10.679" v="184" actId="21"/>
          <ac:spMkLst>
            <pc:docMk/>
            <pc:sldMk cId="3436258573" sldId="321"/>
            <ac:spMk id="3" creationId="{252DC7BA-4931-44C8-AD2D-576B6DDE7DAE}"/>
          </ac:spMkLst>
        </pc:spChg>
        <pc:spChg chg="mod">
          <ac:chgData name="Academy3s@outlook.com" userId="bd38e09d1e31bb74" providerId="LiveId" clId="{DA9EAB13-05E2-473C-BBE2-B0186E3081B2}" dt="2023-03-12T07:41:04.736" v="4"/>
          <ac:spMkLst>
            <pc:docMk/>
            <pc:sldMk cId="3436258573" sldId="321"/>
            <ac:spMk id="4" creationId="{62E22674-C692-40E9-A19F-09C4AED6AE00}"/>
          </ac:spMkLst>
        </pc:spChg>
        <pc:spChg chg="add mod">
          <ac:chgData name="Academy3s@outlook.com" userId="bd38e09d1e31bb74" providerId="LiveId" clId="{DA9EAB13-05E2-473C-BBE2-B0186E3081B2}" dt="2023-03-12T07:45:10.679" v="184" actId="21"/>
          <ac:spMkLst>
            <pc:docMk/>
            <pc:sldMk cId="3436258573" sldId="321"/>
            <ac:spMk id="6" creationId="{DC024671-5A3F-8FD4-00D2-A9EB9EB822A8}"/>
          </ac:spMkLst>
        </pc:spChg>
      </pc:sldChg>
      <pc:sldChg chg="addSp modSp mod">
        <pc:chgData name="Academy3s@outlook.com" userId="bd38e09d1e31bb74" providerId="LiveId" clId="{DA9EAB13-05E2-473C-BBE2-B0186E3081B2}" dt="2023-03-12T07:46:20.407" v="249" actId="14100"/>
        <pc:sldMkLst>
          <pc:docMk/>
          <pc:sldMk cId="2740151981" sldId="322"/>
        </pc:sldMkLst>
        <pc:spChg chg="mod">
          <ac:chgData name="Academy3s@outlook.com" userId="bd38e09d1e31bb74" providerId="LiveId" clId="{DA9EAB13-05E2-473C-BBE2-B0186E3081B2}" dt="2023-03-12T07:45:42.058" v="205" actId="1037"/>
          <ac:spMkLst>
            <pc:docMk/>
            <pc:sldMk cId="2740151981" sldId="322"/>
            <ac:spMk id="2" creationId="{AD49AA2A-7DD1-4443-A1CC-81EC0995C23F}"/>
          </ac:spMkLst>
        </pc:spChg>
        <pc:spChg chg="mod">
          <ac:chgData name="Academy3s@outlook.com" userId="bd38e09d1e31bb74" providerId="LiveId" clId="{DA9EAB13-05E2-473C-BBE2-B0186E3081B2}" dt="2023-03-12T07:45:53.253" v="233" actId="14100"/>
          <ac:spMkLst>
            <pc:docMk/>
            <pc:sldMk cId="2740151981" sldId="322"/>
            <ac:spMk id="3" creationId="{10C088B3-89CE-4054-882F-3917FB9127EE}"/>
          </ac:spMkLst>
        </pc:spChg>
        <pc:spChg chg="mod">
          <ac:chgData name="Academy3s@outlook.com" userId="bd38e09d1e31bb74" providerId="LiveId" clId="{DA9EAB13-05E2-473C-BBE2-B0186E3081B2}" dt="2023-03-12T07:41:04.736" v="4"/>
          <ac:spMkLst>
            <pc:docMk/>
            <pc:sldMk cId="2740151981" sldId="322"/>
            <ac:spMk id="4" creationId="{81A4AF22-78FF-44FE-882B-92843A00D2E9}"/>
          </ac:spMkLst>
        </pc:spChg>
        <pc:spChg chg="add mod">
          <ac:chgData name="Academy3s@outlook.com" userId="bd38e09d1e31bb74" providerId="LiveId" clId="{DA9EAB13-05E2-473C-BBE2-B0186E3081B2}" dt="2023-03-12T07:46:20.407" v="249" actId="14100"/>
          <ac:spMkLst>
            <pc:docMk/>
            <pc:sldMk cId="2740151981" sldId="322"/>
            <ac:spMk id="5" creationId="{3AEF0230-EA6B-6C0A-3049-3D1E7F63D615}"/>
          </ac:spMkLst>
        </pc:spChg>
      </pc:sldChg>
      <pc:sldChg chg="addSp delSp modSp del mod">
        <pc:chgData name="Academy3s@outlook.com" userId="bd38e09d1e31bb74" providerId="LiveId" clId="{DA9EAB13-05E2-473C-BBE2-B0186E3081B2}" dt="2023-03-12T07:46:23.993" v="250" actId="47"/>
        <pc:sldMkLst>
          <pc:docMk/>
          <pc:sldMk cId="461389861" sldId="323"/>
        </pc:sldMkLst>
        <pc:spChg chg="mod">
          <ac:chgData name="Academy3s@outlook.com" userId="bd38e09d1e31bb74" providerId="LiveId" clId="{DA9EAB13-05E2-473C-BBE2-B0186E3081B2}" dt="2023-03-12T07:41:04.736" v="4"/>
          <ac:spMkLst>
            <pc:docMk/>
            <pc:sldMk cId="461389861" sldId="323"/>
            <ac:spMk id="2" creationId="{59D8C425-CDF8-47A4-9871-CEA7C953CD7D}"/>
          </ac:spMkLst>
        </pc:spChg>
        <pc:spChg chg="del mod">
          <ac:chgData name="Academy3s@outlook.com" userId="bd38e09d1e31bb74" providerId="LiveId" clId="{DA9EAB13-05E2-473C-BBE2-B0186E3081B2}" dt="2023-03-12T07:46:02.865" v="234" actId="21"/>
          <ac:spMkLst>
            <pc:docMk/>
            <pc:sldMk cId="461389861" sldId="323"/>
            <ac:spMk id="3" creationId="{65CC059E-A73B-4665-B6BE-C10639F459DE}"/>
          </ac:spMkLst>
        </pc:spChg>
        <pc:spChg chg="mod">
          <ac:chgData name="Academy3s@outlook.com" userId="bd38e09d1e31bb74" providerId="LiveId" clId="{DA9EAB13-05E2-473C-BBE2-B0186E3081B2}" dt="2023-03-12T07:41:04.736" v="4"/>
          <ac:spMkLst>
            <pc:docMk/>
            <pc:sldMk cId="461389861" sldId="323"/>
            <ac:spMk id="4" creationId="{C34232E4-EDC1-4814-BC37-5260C29ADFD3}"/>
          </ac:spMkLst>
        </pc:spChg>
        <pc:spChg chg="add mod">
          <ac:chgData name="Academy3s@outlook.com" userId="bd38e09d1e31bb74" providerId="LiveId" clId="{DA9EAB13-05E2-473C-BBE2-B0186E3081B2}" dt="2023-03-12T07:46:02.865" v="234" actId="21"/>
          <ac:spMkLst>
            <pc:docMk/>
            <pc:sldMk cId="461389861" sldId="323"/>
            <ac:spMk id="6" creationId="{7811B2A1-7A63-A8D1-3DE9-196DFACE8145}"/>
          </ac:spMkLst>
        </pc:spChg>
      </pc:sldChg>
      <pc:sldChg chg="modSp mod">
        <pc:chgData name="Academy3s@outlook.com" userId="bd38e09d1e31bb74" providerId="LiveId" clId="{DA9EAB13-05E2-473C-BBE2-B0186E3081B2}" dt="2023-03-12T07:46:47.427" v="293" actId="14100"/>
        <pc:sldMkLst>
          <pc:docMk/>
          <pc:sldMk cId="1297223144" sldId="324"/>
        </pc:sldMkLst>
        <pc:spChg chg="mod">
          <ac:chgData name="Academy3s@outlook.com" userId="bd38e09d1e31bb74" providerId="LiveId" clId="{DA9EAB13-05E2-473C-BBE2-B0186E3081B2}" dt="2023-03-12T07:46:32.260" v="266" actId="1037"/>
          <ac:spMkLst>
            <pc:docMk/>
            <pc:sldMk cId="1297223144" sldId="324"/>
            <ac:spMk id="2" creationId="{4130F3A7-953F-44D1-9709-6A2C8712FDA4}"/>
          </ac:spMkLst>
        </pc:spChg>
        <pc:spChg chg="mod">
          <ac:chgData name="Academy3s@outlook.com" userId="bd38e09d1e31bb74" providerId="LiveId" clId="{DA9EAB13-05E2-473C-BBE2-B0186E3081B2}" dt="2023-03-12T07:46:47.427" v="293" actId="14100"/>
          <ac:spMkLst>
            <pc:docMk/>
            <pc:sldMk cId="1297223144" sldId="324"/>
            <ac:spMk id="3" creationId="{9B4EFF05-3C42-4238-A307-7E9362FE324C}"/>
          </ac:spMkLst>
        </pc:spChg>
        <pc:spChg chg="mod">
          <ac:chgData name="Academy3s@outlook.com" userId="bd38e09d1e31bb74" providerId="LiveId" clId="{DA9EAB13-05E2-473C-BBE2-B0186E3081B2}" dt="2023-03-12T07:41:04.736" v="4"/>
          <ac:spMkLst>
            <pc:docMk/>
            <pc:sldMk cId="1297223144" sldId="324"/>
            <ac:spMk id="4" creationId="{BAE3921A-49A1-429C-ADDF-20A70AA07AB2}"/>
          </ac:spMkLst>
        </pc:spChg>
      </pc:sldChg>
      <pc:sldChg chg="addSp modSp mod">
        <pc:chgData name="Academy3s@outlook.com" userId="bd38e09d1e31bb74" providerId="LiveId" clId="{DA9EAB13-05E2-473C-BBE2-B0186E3081B2}" dt="2023-03-12T07:47:50.908" v="362" actId="14100"/>
        <pc:sldMkLst>
          <pc:docMk/>
          <pc:sldMk cId="836626084" sldId="325"/>
        </pc:sldMkLst>
        <pc:spChg chg="mod">
          <ac:chgData name="Academy3s@outlook.com" userId="bd38e09d1e31bb74" providerId="LiveId" clId="{DA9EAB13-05E2-473C-BBE2-B0186E3081B2}" dt="2023-03-12T07:47:21.964" v="309" actId="1037"/>
          <ac:spMkLst>
            <pc:docMk/>
            <pc:sldMk cId="836626084" sldId="325"/>
            <ac:spMk id="2" creationId="{0C12F266-FCD5-455D-9F4C-B4D7212996FA}"/>
          </ac:spMkLst>
        </pc:spChg>
        <pc:spChg chg="mod">
          <ac:chgData name="Academy3s@outlook.com" userId="bd38e09d1e31bb74" providerId="LiveId" clId="{DA9EAB13-05E2-473C-BBE2-B0186E3081B2}" dt="2023-03-12T07:47:34.388" v="336" actId="14100"/>
          <ac:spMkLst>
            <pc:docMk/>
            <pc:sldMk cId="836626084" sldId="325"/>
            <ac:spMk id="3" creationId="{2AD8DAA0-D51B-4F4A-B009-93FAABE88D33}"/>
          </ac:spMkLst>
        </pc:spChg>
        <pc:spChg chg="mod">
          <ac:chgData name="Academy3s@outlook.com" userId="bd38e09d1e31bb74" providerId="LiveId" clId="{DA9EAB13-05E2-473C-BBE2-B0186E3081B2}" dt="2023-03-12T07:41:04.736" v="4"/>
          <ac:spMkLst>
            <pc:docMk/>
            <pc:sldMk cId="836626084" sldId="325"/>
            <ac:spMk id="4" creationId="{DF12B890-1666-48A6-85A8-FA9049C2497B}"/>
          </ac:spMkLst>
        </pc:spChg>
        <pc:spChg chg="add mod">
          <ac:chgData name="Academy3s@outlook.com" userId="bd38e09d1e31bb74" providerId="LiveId" clId="{DA9EAB13-05E2-473C-BBE2-B0186E3081B2}" dt="2023-03-12T07:47:50.908" v="362" actId="14100"/>
          <ac:spMkLst>
            <pc:docMk/>
            <pc:sldMk cId="836626084" sldId="325"/>
            <ac:spMk id="5" creationId="{70A448D0-5613-25B8-E77C-BCF8C20BBE32}"/>
          </ac:spMkLst>
        </pc:spChg>
      </pc:sldChg>
      <pc:sldChg chg="addSp delSp modSp del mod">
        <pc:chgData name="Academy3s@outlook.com" userId="bd38e09d1e31bb74" providerId="LiveId" clId="{DA9EAB13-05E2-473C-BBE2-B0186E3081B2}" dt="2023-03-12T07:47:53.501" v="363" actId="47"/>
        <pc:sldMkLst>
          <pc:docMk/>
          <pc:sldMk cId="2621467740" sldId="326"/>
        </pc:sldMkLst>
        <pc:spChg chg="mod">
          <ac:chgData name="Academy3s@outlook.com" userId="bd38e09d1e31bb74" providerId="LiveId" clId="{DA9EAB13-05E2-473C-BBE2-B0186E3081B2}" dt="2023-03-12T07:41:04.736" v="4"/>
          <ac:spMkLst>
            <pc:docMk/>
            <pc:sldMk cId="2621467740" sldId="326"/>
            <ac:spMk id="2" creationId="{5EBAB027-BEBA-416D-AF40-056E8BFD5023}"/>
          </ac:spMkLst>
        </pc:spChg>
        <pc:spChg chg="del mod">
          <ac:chgData name="Academy3s@outlook.com" userId="bd38e09d1e31bb74" providerId="LiveId" clId="{DA9EAB13-05E2-473C-BBE2-B0186E3081B2}" dt="2023-03-12T07:47:39.361" v="337" actId="21"/>
          <ac:spMkLst>
            <pc:docMk/>
            <pc:sldMk cId="2621467740" sldId="326"/>
            <ac:spMk id="3" creationId="{3192EEEB-F2A8-4B2A-8CF1-5363E28D81E3}"/>
          </ac:spMkLst>
        </pc:spChg>
        <pc:spChg chg="mod">
          <ac:chgData name="Academy3s@outlook.com" userId="bd38e09d1e31bb74" providerId="LiveId" clId="{DA9EAB13-05E2-473C-BBE2-B0186E3081B2}" dt="2023-03-12T07:41:04.736" v="4"/>
          <ac:spMkLst>
            <pc:docMk/>
            <pc:sldMk cId="2621467740" sldId="326"/>
            <ac:spMk id="4" creationId="{722C31B0-B217-4316-B7B9-86FF77CE6A86}"/>
          </ac:spMkLst>
        </pc:spChg>
        <pc:spChg chg="add mod">
          <ac:chgData name="Academy3s@outlook.com" userId="bd38e09d1e31bb74" providerId="LiveId" clId="{DA9EAB13-05E2-473C-BBE2-B0186E3081B2}" dt="2023-03-12T07:47:39.361" v="337" actId="21"/>
          <ac:spMkLst>
            <pc:docMk/>
            <pc:sldMk cId="2621467740" sldId="326"/>
            <ac:spMk id="6" creationId="{7DFE7EDB-C8A8-2086-91AA-FF331124404E}"/>
          </ac:spMkLst>
        </pc:spChg>
      </pc:sldChg>
      <pc:sldChg chg="del">
        <pc:chgData name="Academy3s@outlook.com" userId="bd38e09d1e31bb74" providerId="LiveId" clId="{DA9EAB13-05E2-473C-BBE2-B0186E3081B2}" dt="2023-03-12T07:40:46.867" v="1" actId="47"/>
        <pc:sldMkLst>
          <pc:docMk/>
          <pc:sldMk cId="1108308434" sldId="327"/>
        </pc:sldMkLst>
      </pc:sldChg>
      <pc:sldChg chg="modSp mod">
        <pc:chgData name="Academy3s@outlook.com" userId="bd38e09d1e31bb74" providerId="LiveId" clId="{DA9EAB13-05E2-473C-BBE2-B0186E3081B2}" dt="2023-03-12T07:48:14.210" v="407" actId="14100"/>
        <pc:sldMkLst>
          <pc:docMk/>
          <pc:sldMk cId="1368585651" sldId="328"/>
        </pc:sldMkLst>
        <pc:spChg chg="mod">
          <ac:chgData name="Academy3s@outlook.com" userId="bd38e09d1e31bb74" providerId="LiveId" clId="{DA9EAB13-05E2-473C-BBE2-B0186E3081B2}" dt="2023-03-12T07:48:01.744" v="379" actId="1037"/>
          <ac:spMkLst>
            <pc:docMk/>
            <pc:sldMk cId="1368585651" sldId="328"/>
            <ac:spMk id="2" creationId="{FD4D3E1D-0F73-4A90-AF22-88EC96464AC1}"/>
          </ac:spMkLst>
        </pc:spChg>
        <pc:spChg chg="mod">
          <ac:chgData name="Academy3s@outlook.com" userId="bd38e09d1e31bb74" providerId="LiveId" clId="{DA9EAB13-05E2-473C-BBE2-B0186E3081B2}" dt="2023-03-12T07:48:14.210" v="407" actId="14100"/>
          <ac:spMkLst>
            <pc:docMk/>
            <pc:sldMk cId="1368585651" sldId="328"/>
            <ac:spMk id="3" creationId="{AF97BBA6-B4C1-4327-94B9-EEC786E118EF}"/>
          </ac:spMkLst>
        </pc:spChg>
        <pc:spChg chg="mod">
          <ac:chgData name="Academy3s@outlook.com" userId="bd38e09d1e31bb74" providerId="LiveId" clId="{DA9EAB13-05E2-473C-BBE2-B0186E3081B2}" dt="2023-03-12T07:41:04.736" v="4"/>
          <ac:spMkLst>
            <pc:docMk/>
            <pc:sldMk cId="1368585651" sldId="328"/>
            <ac:spMk id="4" creationId="{E0D4F106-0F35-41C8-9B1C-82F1BC6F34DF}"/>
          </ac:spMkLst>
        </pc:spChg>
      </pc:sldChg>
      <pc:sldChg chg="modSp mod">
        <pc:chgData name="Academy3s@outlook.com" userId="bd38e09d1e31bb74" providerId="LiveId" clId="{DA9EAB13-05E2-473C-BBE2-B0186E3081B2}" dt="2023-03-12T07:48:43.969" v="454" actId="14100"/>
        <pc:sldMkLst>
          <pc:docMk/>
          <pc:sldMk cId="381761570" sldId="329"/>
        </pc:sldMkLst>
        <pc:spChg chg="mod">
          <ac:chgData name="Academy3s@outlook.com" userId="bd38e09d1e31bb74" providerId="LiveId" clId="{DA9EAB13-05E2-473C-BBE2-B0186E3081B2}" dt="2023-03-12T07:48:26.727" v="423" actId="1037"/>
          <ac:spMkLst>
            <pc:docMk/>
            <pc:sldMk cId="381761570" sldId="329"/>
            <ac:spMk id="2" creationId="{FE3E464D-CC15-46D4-8D25-A59F0F0BFF26}"/>
          </ac:spMkLst>
        </pc:spChg>
        <pc:spChg chg="mod">
          <ac:chgData name="Academy3s@outlook.com" userId="bd38e09d1e31bb74" providerId="LiveId" clId="{DA9EAB13-05E2-473C-BBE2-B0186E3081B2}" dt="2023-03-12T07:48:43.969" v="454" actId="14100"/>
          <ac:spMkLst>
            <pc:docMk/>
            <pc:sldMk cId="381761570" sldId="329"/>
            <ac:spMk id="3" creationId="{288930D0-EBB6-449F-B0C5-A2804D620BF6}"/>
          </ac:spMkLst>
        </pc:spChg>
        <pc:spChg chg="mod">
          <ac:chgData name="Academy3s@outlook.com" userId="bd38e09d1e31bb74" providerId="LiveId" clId="{DA9EAB13-05E2-473C-BBE2-B0186E3081B2}" dt="2023-03-12T07:41:04.736" v="4"/>
          <ac:spMkLst>
            <pc:docMk/>
            <pc:sldMk cId="381761570" sldId="329"/>
            <ac:spMk id="4" creationId="{ECF6F189-71AE-4925-AC5D-09776030B384}"/>
          </ac:spMkLst>
        </pc:spChg>
      </pc:sldChg>
      <pc:sldChg chg="addSp modSp mod">
        <pc:chgData name="Academy3s@outlook.com" userId="bd38e09d1e31bb74" providerId="LiveId" clId="{DA9EAB13-05E2-473C-BBE2-B0186E3081B2}" dt="2023-03-12T07:49:50.466" v="578" actId="14100"/>
        <pc:sldMkLst>
          <pc:docMk/>
          <pc:sldMk cId="282550837" sldId="330"/>
        </pc:sldMkLst>
        <pc:spChg chg="mod">
          <ac:chgData name="Academy3s@outlook.com" userId="bd38e09d1e31bb74" providerId="LiveId" clId="{DA9EAB13-05E2-473C-BBE2-B0186E3081B2}" dt="2023-03-12T07:48:56.488" v="474" actId="1037"/>
          <ac:spMkLst>
            <pc:docMk/>
            <pc:sldMk cId="282550837" sldId="330"/>
            <ac:spMk id="2" creationId="{8DE7CF29-9341-4014-9659-A80581F6E61C}"/>
          </ac:spMkLst>
        </pc:spChg>
        <pc:spChg chg="mod">
          <ac:chgData name="Academy3s@outlook.com" userId="bd38e09d1e31bb74" providerId="LiveId" clId="{DA9EAB13-05E2-473C-BBE2-B0186E3081B2}" dt="2023-03-12T07:49:12.040" v="503" actId="14100"/>
          <ac:spMkLst>
            <pc:docMk/>
            <pc:sldMk cId="282550837" sldId="330"/>
            <ac:spMk id="3" creationId="{6820FE5A-D48B-441F-9F84-8198642EB390}"/>
          </ac:spMkLst>
        </pc:spChg>
        <pc:spChg chg="mod">
          <ac:chgData name="Academy3s@outlook.com" userId="bd38e09d1e31bb74" providerId="LiveId" clId="{DA9EAB13-05E2-473C-BBE2-B0186E3081B2}" dt="2023-03-12T07:41:04.736" v="4"/>
          <ac:spMkLst>
            <pc:docMk/>
            <pc:sldMk cId="282550837" sldId="330"/>
            <ac:spMk id="4" creationId="{23EE104E-1C1A-47E7-9B6E-9F31F24A3B0F}"/>
          </ac:spMkLst>
        </pc:spChg>
        <pc:spChg chg="add mod">
          <ac:chgData name="Academy3s@outlook.com" userId="bd38e09d1e31bb74" providerId="LiveId" clId="{DA9EAB13-05E2-473C-BBE2-B0186E3081B2}" dt="2023-03-12T07:49:31.929" v="546" actId="1037"/>
          <ac:spMkLst>
            <pc:docMk/>
            <pc:sldMk cId="282550837" sldId="330"/>
            <ac:spMk id="5" creationId="{C12E8EDA-595C-35A9-D86A-ACF66548F1F9}"/>
          </ac:spMkLst>
        </pc:spChg>
        <pc:spChg chg="add mod">
          <ac:chgData name="Academy3s@outlook.com" userId="bd38e09d1e31bb74" providerId="LiveId" clId="{DA9EAB13-05E2-473C-BBE2-B0186E3081B2}" dt="2023-03-12T07:49:50.466" v="578" actId="14100"/>
          <ac:spMkLst>
            <pc:docMk/>
            <pc:sldMk cId="282550837" sldId="330"/>
            <ac:spMk id="6" creationId="{8699D88F-2A7F-B144-2B7F-7DFF19158821}"/>
          </ac:spMkLst>
        </pc:spChg>
      </pc:sldChg>
      <pc:sldChg chg="addSp delSp modSp del mod">
        <pc:chgData name="Academy3s@outlook.com" userId="bd38e09d1e31bb74" providerId="LiveId" clId="{DA9EAB13-05E2-473C-BBE2-B0186E3081B2}" dt="2023-03-12T07:49:53.858" v="579" actId="47"/>
        <pc:sldMkLst>
          <pc:docMk/>
          <pc:sldMk cId="2447534406" sldId="331"/>
        </pc:sldMkLst>
        <pc:spChg chg="del mod">
          <ac:chgData name="Academy3s@outlook.com" userId="bd38e09d1e31bb74" providerId="LiveId" clId="{DA9EAB13-05E2-473C-BBE2-B0186E3081B2}" dt="2023-03-12T07:49:21.967" v="504" actId="21"/>
          <ac:spMkLst>
            <pc:docMk/>
            <pc:sldMk cId="2447534406" sldId="331"/>
            <ac:spMk id="2" creationId="{3D4FEFE2-C286-4754-B064-26F620F76308}"/>
          </ac:spMkLst>
        </pc:spChg>
        <pc:spChg chg="del mod">
          <ac:chgData name="Academy3s@outlook.com" userId="bd38e09d1e31bb74" providerId="LiveId" clId="{DA9EAB13-05E2-473C-BBE2-B0186E3081B2}" dt="2023-03-12T07:49:36.385" v="547" actId="21"/>
          <ac:spMkLst>
            <pc:docMk/>
            <pc:sldMk cId="2447534406" sldId="331"/>
            <ac:spMk id="3" creationId="{1652A923-4274-4EE2-8D2B-CF5714F7ABA8}"/>
          </ac:spMkLst>
        </pc:spChg>
        <pc:spChg chg="mod">
          <ac:chgData name="Academy3s@outlook.com" userId="bd38e09d1e31bb74" providerId="LiveId" clId="{DA9EAB13-05E2-473C-BBE2-B0186E3081B2}" dt="2023-03-12T07:41:04.736" v="4"/>
          <ac:spMkLst>
            <pc:docMk/>
            <pc:sldMk cId="2447534406" sldId="331"/>
            <ac:spMk id="4" creationId="{3BD585BB-C833-48DB-A204-D7B791EE0227}"/>
          </ac:spMkLst>
        </pc:spChg>
        <pc:spChg chg="add mod">
          <ac:chgData name="Academy3s@outlook.com" userId="bd38e09d1e31bb74" providerId="LiveId" clId="{DA9EAB13-05E2-473C-BBE2-B0186E3081B2}" dt="2023-03-12T07:49:21.967" v="504" actId="21"/>
          <ac:spMkLst>
            <pc:docMk/>
            <pc:sldMk cId="2447534406" sldId="331"/>
            <ac:spMk id="6" creationId="{613B6230-8F27-4AC7-6199-C99785425AA1}"/>
          </ac:spMkLst>
        </pc:spChg>
        <pc:spChg chg="add mod">
          <ac:chgData name="Academy3s@outlook.com" userId="bd38e09d1e31bb74" providerId="LiveId" clId="{DA9EAB13-05E2-473C-BBE2-B0186E3081B2}" dt="2023-03-12T07:49:36.385" v="547" actId="21"/>
          <ac:spMkLst>
            <pc:docMk/>
            <pc:sldMk cId="2447534406" sldId="331"/>
            <ac:spMk id="8" creationId="{8FC480B2-F08C-8244-4B71-3A875E2AAD66}"/>
          </ac:spMkLst>
        </pc:spChg>
      </pc:sldChg>
      <pc:sldChg chg="modSp mod">
        <pc:chgData name="Academy3s@outlook.com" userId="bd38e09d1e31bb74" providerId="LiveId" clId="{DA9EAB13-05E2-473C-BBE2-B0186E3081B2}" dt="2023-03-12T07:50:20.078" v="626" actId="14100"/>
        <pc:sldMkLst>
          <pc:docMk/>
          <pc:sldMk cId="2127357996" sldId="332"/>
        </pc:sldMkLst>
        <pc:spChg chg="mod">
          <ac:chgData name="Academy3s@outlook.com" userId="bd38e09d1e31bb74" providerId="LiveId" clId="{DA9EAB13-05E2-473C-BBE2-B0186E3081B2}" dt="2023-03-12T07:50:04.036" v="596" actId="1037"/>
          <ac:spMkLst>
            <pc:docMk/>
            <pc:sldMk cId="2127357996" sldId="332"/>
            <ac:spMk id="2" creationId="{A46F40C8-7F72-4301-9AF7-CADC7584FC0E}"/>
          </ac:spMkLst>
        </pc:spChg>
        <pc:spChg chg="mod">
          <ac:chgData name="Academy3s@outlook.com" userId="bd38e09d1e31bb74" providerId="LiveId" clId="{DA9EAB13-05E2-473C-BBE2-B0186E3081B2}" dt="2023-03-12T07:50:20.078" v="626" actId="14100"/>
          <ac:spMkLst>
            <pc:docMk/>
            <pc:sldMk cId="2127357996" sldId="332"/>
            <ac:spMk id="3" creationId="{2FCA348D-FB1F-4839-B37F-2FCD8E41B220}"/>
          </ac:spMkLst>
        </pc:spChg>
        <pc:spChg chg="mod">
          <ac:chgData name="Academy3s@outlook.com" userId="bd38e09d1e31bb74" providerId="LiveId" clId="{DA9EAB13-05E2-473C-BBE2-B0186E3081B2}" dt="2023-03-12T07:41:04.736" v="4"/>
          <ac:spMkLst>
            <pc:docMk/>
            <pc:sldMk cId="2127357996" sldId="332"/>
            <ac:spMk id="4" creationId="{E8A02BEF-3816-4DE0-B5CE-12366E257594}"/>
          </ac:spMkLst>
        </pc:spChg>
      </pc:sldChg>
      <pc:sldChg chg="addSp modSp mod">
        <pc:chgData name="Academy3s@outlook.com" userId="bd38e09d1e31bb74" providerId="LiveId" clId="{DA9EAB13-05E2-473C-BBE2-B0186E3081B2}" dt="2023-03-12T07:51:37.258" v="678" actId="14100"/>
        <pc:sldMkLst>
          <pc:docMk/>
          <pc:sldMk cId="1880569133" sldId="333"/>
        </pc:sldMkLst>
        <pc:spChg chg="mod">
          <ac:chgData name="Academy3s@outlook.com" userId="bd38e09d1e31bb74" providerId="LiveId" clId="{DA9EAB13-05E2-473C-BBE2-B0186E3081B2}" dt="2023-03-12T07:50:55.227" v="643" actId="1037"/>
          <ac:spMkLst>
            <pc:docMk/>
            <pc:sldMk cId="1880569133" sldId="333"/>
            <ac:spMk id="2" creationId="{4F97AB22-DC8A-4DA4-8CC8-85F9DCD2DAA3}"/>
          </ac:spMkLst>
        </pc:spChg>
        <pc:spChg chg="mod">
          <ac:chgData name="Academy3s@outlook.com" userId="bd38e09d1e31bb74" providerId="LiveId" clId="{DA9EAB13-05E2-473C-BBE2-B0186E3081B2}" dt="2023-03-12T07:51:11.727" v="673" actId="14100"/>
          <ac:spMkLst>
            <pc:docMk/>
            <pc:sldMk cId="1880569133" sldId="333"/>
            <ac:spMk id="3" creationId="{D35B65A8-1B43-4EEC-919E-02B3457D601A}"/>
          </ac:spMkLst>
        </pc:spChg>
        <pc:spChg chg="mod">
          <ac:chgData name="Academy3s@outlook.com" userId="bd38e09d1e31bb74" providerId="LiveId" clId="{DA9EAB13-05E2-473C-BBE2-B0186E3081B2}" dt="2023-03-12T07:41:04.736" v="4"/>
          <ac:spMkLst>
            <pc:docMk/>
            <pc:sldMk cId="1880569133" sldId="333"/>
            <ac:spMk id="4" creationId="{EB6169CD-2721-4EB1-BA7B-1EA79F3A85AB}"/>
          </ac:spMkLst>
        </pc:spChg>
        <pc:spChg chg="add mod">
          <ac:chgData name="Academy3s@outlook.com" userId="bd38e09d1e31bb74" providerId="LiveId" clId="{DA9EAB13-05E2-473C-BBE2-B0186E3081B2}" dt="2023-03-12T07:51:37.258" v="678" actId="14100"/>
          <ac:spMkLst>
            <pc:docMk/>
            <pc:sldMk cId="1880569133" sldId="333"/>
            <ac:spMk id="5" creationId="{19E28A5A-3E52-96E2-710C-D21BE94EB460}"/>
          </ac:spMkLst>
        </pc:spChg>
      </pc:sldChg>
      <pc:sldChg chg="addSp delSp modSp del mod">
        <pc:chgData name="Academy3s@outlook.com" userId="bd38e09d1e31bb74" providerId="LiveId" clId="{DA9EAB13-05E2-473C-BBE2-B0186E3081B2}" dt="2023-03-12T07:51:49.309" v="679" actId="47"/>
        <pc:sldMkLst>
          <pc:docMk/>
          <pc:sldMk cId="3732040984" sldId="334"/>
        </pc:sldMkLst>
        <pc:spChg chg="mod">
          <ac:chgData name="Academy3s@outlook.com" userId="bd38e09d1e31bb74" providerId="LiveId" clId="{DA9EAB13-05E2-473C-BBE2-B0186E3081B2}" dt="2023-03-12T07:41:05.028" v="18" actId="27636"/>
          <ac:spMkLst>
            <pc:docMk/>
            <pc:sldMk cId="3732040984" sldId="334"/>
            <ac:spMk id="2" creationId="{7B6DB0C9-C1BB-4CC0-A6DE-7A431389053E}"/>
          </ac:spMkLst>
        </pc:spChg>
        <pc:spChg chg="del mod">
          <ac:chgData name="Academy3s@outlook.com" userId="bd38e09d1e31bb74" providerId="LiveId" clId="{DA9EAB13-05E2-473C-BBE2-B0186E3081B2}" dt="2023-03-12T07:51:24.726" v="674" actId="21"/>
          <ac:spMkLst>
            <pc:docMk/>
            <pc:sldMk cId="3732040984" sldId="334"/>
            <ac:spMk id="3" creationId="{75B8DB12-0123-43D6-B772-4045763C0A4D}"/>
          </ac:spMkLst>
        </pc:spChg>
        <pc:spChg chg="mod">
          <ac:chgData name="Academy3s@outlook.com" userId="bd38e09d1e31bb74" providerId="LiveId" clId="{DA9EAB13-05E2-473C-BBE2-B0186E3081B2}" dt="2023-03-12T07:41:04.736" v="4"/>
          <ac:spMkLst>
            <pc:docMk/>
            <pc:sldMk cId="3732040984" sldId="334"/>
            <ac:spMk id="4" creationId="{C25D13BB-9117-4244-B8FA-0F7DFF065C6F}"/>
          </ac:spMkLst>
        </pc:spChg>
        <pc:spChg chg="add mod">
          <ac:chgData name="Academy3s@outlook.com" userId="bd38e09d1e31bb74" providerId="LiveId" clId="{DA9EAB13-05E2-473C-BBE2-B0186E3081B2}" dt="2023-03-12T07:51:24.726" v="674" actId="21"/>
          <ac:spMkLst>
            <pc:docMk/>
            <pc:sldMk cId="3732040984" sldId="334"/>
            <ac:spMk id="6" creationId="{8441CB9C-477F-824C-BD8A-CF9B4C5EA31E}"/>
          </ac:spMkLst>
        </pc:spChg>
      </pc:sldChg>
      <pc:sldChg chg="modSp mod">
        <pc:chgData name="Academy3s@outlook.com" userId="bd38e09d1e31bb74" providerId="LiveId" clId="{DA9EAB13-05E2-473C-BBE2-B0186E3081B2}" dt="2023-03-12T07:52:10.473" v="722" actId="14100"/>
        <pc:sldMkLst>
          <pc:docMk/>
          <pc:sldMk cId="2715422157" sldId="335"/>
        </pc:sldMkLst>
        <pc:spChg chg="mod">
          <ac:chgData name="Academy3s@outlook.com" userId="bd38e09d1e31bb74" providerId="LiveId" clId="{DA9EAB13-05E2-473C-BBE2-B0186E3081B2}" dt="2023-03-12T07:51:57.399" v="695" actId="1037"/>
          <ac:spMkLst>
            <pc:docMk/>
            <pc:sldMk cId="2715422157" sldId="335"/>
            <ac:spMk id="2" creationId="{9F328427-0DD7-48DD-A84D-FEDE7BC949C4}"/>
          </ac:spMkLst>
        </pc:spChg>
        <pc:spChg chg="mod">
          <ac:chgData name="Academy3s@outlook.com" userId="bd38e09d1e31bb74" providerId="LiveId" clId="{DA9EAB13-05E2-473C-BBE2-B0186E3081B2}" dt="2023-03-12T07:52:10.473" v="722" actId="14100"/>
          <ac:spMkLst>
            <pc:docMk/>
            <pc:sldMk cId="2715422157" sldId="335"/>
            <ac:spMk id="3" creationId="{C3CAC38E-BF19-4FE4-A316-6B9A322E09D1}"/>
          </ac:spMkLst>
        </pc:spChg>
        <pc:spChg chg="mod">
          <ac:chgData name="Academy3s@outlook.com" userId="bd38e09d1e31bb74" providerId="LiveId" clId="{DA9EAB13-05E2-473C-BBE2-B0186E3081B2}" dt="2023-03-12T07:41:04.736" v="4"/>
          <ac:spMkLst>
            <pc:docMk/>
            <pc:sldMk cId="2715422157" sldId="335"/>
            <ac:spMk id="4" creationId="{D9E14405-69E6-47D9-8449-AE1F04EBD2EF}"/>
          </ac:spMkLst>
        </pc:spChg>
      </pc:sldChg>
      <pc:sldChg chg="addSp modSp mod">
        <pc:chgData name="Academy3s@outlook.com" userId="bd38e09d1e31bb74" providerId="LiveId" clId="{DA9EAB13-05E2-473C-BBE2-B0186E3081B2}" dt="2023-03-12T07:52:56.561" v="793" actId="14100"/>
        <pc:sldMkLst>
          <pc:docMk/>
          <pc:sldMk cId="2472320372" sldId="336"/>
        </pc:sldMkLst>
        <pc:spChg chg="mod">
          <ac:chgData name="Academy3s@outlook.com" userId="bd38e09d1e31bb74" providerId="LiveId" clId="{DA9EAB13-05E2-473C-BBE2-B0186E3081B2}" dt="2023-03-12T07:52:23.948" v="739" actId="1037"/>
          <ac:spMkLst>
            <pc:docMk/>
            <pc:sldMk cId="2472320372" sldId="336"/>
            <ac:spMk id="2" creationId="{F22CD0AF-567A-47DA-97E5-0FFD5A4DC1FD}"/>
          </ac:spMkLst>
        </pc:spChg>
        <pc:spChg chg="mod">
          <ac:chgData name="Academy3s@outlook.com" userId="bd38e09d1e31bb74" providerId="LiveId" clId="{DA9EAB13-05E2-473C-BBE2-B0186E3081B2}" dt="2023-03-12T07:52:35.188" v="767" actId="14100"/>
          <ac:spMkLst>
            <pc:docMk/>
            <pc:sldMk cId="2472320372" sldId="336"/>
            <ac:spMk id="3" creationId="{C01917F8-DA18-4A01-9CEC-A928780607D4}"/>
          </ac:spMkLst>
        </pc:spChg>
        <pc:spChg chg="mod">
          <ac:chgData name="Academy3s@outlook.com" userId="bd38e09d1e31bb74" providerId="LiveId" clId="{DA9EAB13-05E2-473C-BBE2-B0186E3081B2}" dt="2023-03-12T07:41:04.736" v="4"/>
          <ac:spMkLst>
            <pc:docMk/>
            <pc:sldMk cId="2472320372" sldId="336"/>
            <ac:spMk id="4" creationId="{5E4E2D1C-E997-46B1-AA3B-3082679A3F21}"/>
          </ac:spMkLst>
        </pc:spChg>
        <pc:spChg chg="add mod">
          <ac:chgData name="Academy3s@outlook.com" userId="bd38e09d1e31bb74" providerId="LiveId" clId="{DA9EAB13-05E2-473C-BBE2-B0186E3081B2}" dt="2023-03-12T07:52:56.561" v="793" actId="14100"/>
          <ac:spMkLst>
            <pc:docMk/>
            <pc:sldMk cId="2472320372" sldId="336"/>
            <ac:spMk id="5" creationId="{9BD33D87-5A64-26F9-701F-D9E1C7222269}"/>
          </ac:spMkLst>
        </pc:spChg>
      </pc:sldChg>
      <pc:sldChg chg="addSp delSp modSp del mod">
        <pc:chgData name="Academy3s@outlook.com" userId="bd38e09d1e31bb74" providerId="LiveId" clId="{DA9EAB13-05E2-473C-BBE2-B0186E3081B2}" dt="2023-03-12T07:53:09.704" v="794" actId="47"/>
        <pc:sldMkLst>
          <pc:docMk/>
          <pc:sldMk cId="1557738137" sldId="337"/>
        </pc:sldMkLst>
        <pc:spChg chg="mod">
          <ac:chgData name="Academy3s@outlook.com" userId="bd38e09d1e31bb74" providerId="LiveId" clId="{DA9EAB13-05E2-473C-BBE2-B0186E3081B2}" dt="2023-03-12T07:41:05.043" v="20" actId="27636"/>
          <ac:spMkLst>
            <pc:docMk/>
            <pc:sldMk cId="1557738137" sldId="337"/>
            <ac:spMk id="2" creationId="{6A716153-8102-491C-8718-E565C26F5702}"/>
          </ac:spMkLst>
        </pc:spChg>
        <pc:spChg chg="del mod">
          <ac:chgData name="Academy3s@outlook.com" userId="bd38e09d1e31bb74" providerId="LiveId" clId="{DA9EAB13-05E2-473C-BBE2-B0186E3081B2}" dt="2023-03-12T07:52:42.700" v="768" actId="21"/>
          <ac:spMkLst>
            <pc:docMk/>
            <pc:sldMk cId="1557738137" sldId="337"/>
            <ac:spMk id="3" creationId="{D8732053-7337-42D7-B3F2-9085A9DBB744}"/>
          </ac:spMkLst>
        </pc:spChg>
        <pc:spChg chg="mod">
          <ac:chgData name="Academy3s@outlook.com" userId="bd38e09d1e31bb74" providerId="LiveId" clId="{DA9EAB13-05E2-473C-BBE2-B0186E3081B2}" dt="2023-03-12T07:41:04.736" v="4"/>
          <ac:spMkLst>
            <pc:docMk/>
            <pc:sldMk cId="1557738137" sldId="337"/>
            <ac:spMk id="4" creationId="{75559187-D329-41B6-8AC3-872163BB9510}"/>
          </ac:spMkLst>
        </pc:spChg>
        <pc:spChg chg="add mod">
          <ac:chgData name="Academy3s@outlook.com" userId="bd38e09d1e31bb74" providerId="LiveId" clId="{DA9EAB13-05E2-473C-BBE2-B0186E3081B2}" dt="2023-03-12T07:52:42.700" v="768" actId="21"/>
          <ac:spMkLst>
            <pc:docMk/>
            <pc:sldMk cId="1557738137" sldId="337"/>
            <ac:spMk id="6" creationId="{128F5168-152F-7E85-0027-C776FB78958A}"/>
          </ac:spMkLst>
        </pc:spChg>
      </pc:sldChg>
      <pc:sldMasterChg chg="setBg modSldLayout">
        <pc:chgData name="Academy3s@outlook.com" userId="bd38e09d1e31bb74" providerId="LiveId" clId="{DA9EAB13-05E2-473C-BBE2-B0186E3081B2}" dt="2023-03-12T07:41:08.761" v="22"/>
        <pc:sldMasterMkLst>
          <pc:docMk/>
          <pc:sldMasterMk cId="4158362047" sldId="2147483660"/>
        </pc:sldMasterMkLst>
        <pc:sldLayoutChg chg="setBg">
          <pc:chgData name="Academy3s@outlook.com" userId="bd38e09d1e31bb74" providerId="LiveId" clId="{DA9EAB13-05E2-473C-BBE2-B0186E3081B2}" dt="2023-03-12T07:41:08.761" v="22"/>
          <pc:sldLayoutMkLst>
            <pc:docMk/>
            <pc:sldMasterMk cId="4158362047" sldId="2147483660"/>
            <pc:sldLayoutMk cId="229762969" sldId="2147483661"/>
          </pc:sldLayoutMkLst>
        </pc:sldLayoutChg>
        <pc:sldLayoutChg chg="addSp setBg">
          <pc:chgData name="Academy3s@outlook.com" userId="bd38e09d1e31bb74" providerId="LiveId" clId="{DA9EAB13-05E2-473C-BBE2-B0186E3081B2}" dt="2023-03-12T07:41:08.761" v="22"/>
          <pc:sldLayoutMkLst>
            <pc:docMk/>
            <pc:sldMasterMk cId="4158362047" sldId="2147483660"/>
            <pc:sldLayoutMk cId="1301852490" sldId="2147483662"/>
          </pc:sldLayoutMkLst>
          <pc:picChg chg="add">
            <ac:chgData name="Academy3s@outlook.com" userId="bd38e09d1e31bb74" providerId="LiveId" clId="{DA9EAB13-05E2-473C-BBE2-B0186E3081B2}" dt="2023-03-12T07:41:04.736" v="4"/>
            <ac:picMkLst>
              <pc:docMk/>
              <pc:sldMasterMk cId="4158362047" sldId="2147483660"/>
              <pc:sldLayoutMk cId="1301852490" sldId="2147483662"/>
              <ac:picMk id="7" creationId="{D8801B22-C689-D8BF-EAD6-AA85521C8CEA}"/>
            </ac:picMkLst>
          </pc:picChg>
        </pc:sldLayoutChg>
        <pc:sldLayoutChg chg="addSp setBg">
          <pc:chgData name="Academy3s@outlook.com" userId="bd38e09d1e31bb74" providerId="LiveId" clId="{DA9EAB13-05E2-473C-BBE2-B0186E3081B2}" dt="2023-03-12T07:41:08.761" v="22"/>
          <pc:sldLayoutMkLst>
            <pc:docMk/>
            <pc:sldMasterMk cId="4158362047" sldId="2147483660"/>
            <pc:sldLayoutMk cId="4280529880" sldId="2147483663"/>
          </pc:sldLayoutMkLst>
          <pc:picChg chg="add">
            <ac:chgData name="Academy3s@outlook.com" userId="bd38e09d1e31bb74" providerId="LiveId" clId="{DA9EAB13-05E2-473C-BBE2-B0186E3081B2}" dt="2023-03-12T07:41:04.736" v="4"/>
            <ac:picMkLst>
              <pc:docMk/>
              <pc:sldMasterMk cId="4158362047" sldId="2147483660"/>
              <pc:sldLayoutMk cId="4280529880" sldId="2147483663"/>
              <ac:picMk id="7" creationId="{1A64B1C1-BA61-9FE1-D490-633D1137B237}"/>
            </ac:picMkLst>
          </pc:picChg>
        </pc:sldLayoutChg>
        <pc:sldLayoutChg chg="setBg">
          <pc:chgData name="Academy3s@outlook.com" userId="bd38e09d1e31bb74" providerId="LiveId" clId="{DA9EAB13-05E2-473C-BBE2-B0186E3081B2}" dt="2023-03-12T07:41:08.761" v="22"/>
          <pc:sldLayoutMkLst>
            <pc:docMk/>
            <pc:sldMasterMk cId="4158362047" sldId="2147483660"/>
            <pc:sldLayoutMk cId="695106638" sldId="2147483664"/>
          </pc:sldLayoutMkLst>
        </pc:sldLayoutChg>
        <pc:sldLayoutChg chg="setBg">
          <pc:chgData name="Academy3s@outlook.com" userId="bd38e09d1e31bb74" providerId="LiveId" clId="{DA9EAB13-05E2-473C-BBE2-B0186E3081B2}" dt="2023-03-12T07:41:08.761" v="22"/>
          <pc:sldLayoutMkLst>
            <pc:docMk/>
            <pc:sldMasterMk cId="4158362047" sldId="2147483660"/>
            <pc:sldLayoutMk cId="3857552343" sldId="2147483665"/>
          </pc:sldLayoutMkLst>
        </pc:sldLayoutChg>
        <pc:sldLayoutChg chg="addSp setBg">
          <pc:chgData name="Academy3s@outlook.com" userId="bd38e09d1e31bb74" providerId="LiveId" clId="{DA9EAB13-05E2-473C-BBE2-B0186E3081B2}" dt="2023-03-12T07:41:08.761" v="22"/>
          <pc:sldLayoutMkLst>
            <pc:docMk/>
            <pc:sldMasterMk cId="4158362047" sldId="2147483660"/>
            <pc:sldLayoutMk cId="3060456661" sldId="2147483666"/>
          </pc:sldLayoutMkLst>
          <pc:spChg chg="add">
            <ac:chgData name="Academy3s@outlook.com" userId="bd38e09d1e31bb74" providerId="LiveId" clId="{DA9EAB13-05E2-473C-BBE2-B0186E3081B2}" dt="2023-03-12T07:41:04.736" v="4"/>
            <ac:spMkLst>
              <pc:docMk/>
              <pc:sldMasterMk cId="4158362047" sldId="2147483660"/>
              <pc:sldLayoutMk cId="3060456661" sldId="2147483666"/>
              <ac:spMk id="7" creationId="{D738203C-3164-CD4E-CCBE-E3CAC1DA5175}"/>
            </ac:spMkLst>
          </pc:spChg>
          <pc:picChg chg="add">
            <ac:chgData name="Academy3s@outlook.com" userId="bd38e09d1e31bb74" providerId="LiveId" clId="{DA9EAB13-05E2-473C-BBE2-B0186E3081B2}" dt="2023-03-12T07:41:04.736" v="4"/>
            <ac:picMkLst>
              <pc:docMk/>
              <pc:sldMasterMk cId="4158362047" sldId="2147483660"/>
              <pc:sldLayoutMk cId="3060456661" sldId="2147483666"/>
              <ac:picMk id="6" creationId="{AFBCFD28-6350-E105-E241-B4D000165B4F}"/>
            </ac:picMkLst>
          </pc:picChg>
        </pc:sldLayoutChg>
        <pc:sldLayoutChg chg="setBg">
          <pc:chgData name="Academy3s@outlook.com" userId="bd38e09d1e31bb74" providerId="LiveId" clId="{DA9EAB13-05E2-473C-BBE2-B0186E3081B2}" dt="2023-03-12T07:41:08.761" v="22"/>
          <pc:sldLayoutMkLst>
            <pc:docMk/>
            <pc:sldMasterMk cId="4158362047" sldId="2147483660"/>
            <pc:sldLayoutMk cId="603286103" sldId="2147483667"/>
          </pc:sldLayoutMkLst>
        </pc:sldLayoutChg>
        <pc:sldLayoutChg chg="setBg">
          <pc:chgData name="Academy3s@outlook.com" userId="bd38e09d1e31bb74" providerId="LiveId" clId="{DA9EAB13-05E2-473C-BBE2-B0186E3081B2}" dt="2023-03-12T07:41:08.761" v="22"/>
          <pc:sldLayoutMkLst>
            <pc:docMk/>
            <pc:sldMasterMk cId="4158362047" sldId="2147483660"/>
            <pc:sldLayoutMk cId="166031037" sldId="2147483668"/>
          </pc:sldLayoutMkLst>
        </pc:sldLayoutChg>
        <pc:sldLayoutChg chg="setBg">
          <pc:chgData name="Academy3s@outlook.com" userId="bd38e09d1e31bb74" providerId="LiveId" clId="{DA9EAB13-05E2-473C-BBE2-B0186E3081B2}" dt="2023-03-12T07:41:08.761" v="22"/>
          <pc:sldLayoutMkLst>
            <pc:docMk/>
            <pc:sldMasterMk cId="4158362047" sldId="2147483660"/>
            <pc:sldLayoutMk cId="1177821160" sldId="2147483669"/>
          </pc:sldLayoutMkLst>
        </pc:sldLayoutChg>
        <pc:sldLayoutChg chg="setBg">
          <pc:chgData name="Academy3s@outlook.com" userId="bd38e09d1e31bb74" providerId="LiveId" clId="{DA9EAB13-05E2-473C-BBE2-B0186E3081B2}" dt="2023-03-12T07:41:08.761" v="22"/>
          <pc:sldLayoutMkLst>
            <pc:docMk/>
            <pc:sldMasterMk cId="4158362047" sldId="2147483660"/>
            <pc:sldLayoutMk cId="640398649" sldId="2147483670"/>
          </pc:sldLayoutMkLst>
        </pc:sldLayoutChg>
        <pc:sldLayoutChg chg="setBg">
          <pc:chgData name="Academy3s@outlook.com" userId="bd38e09d1e31bb74" providerId="LiveId" clId="{DA9EAB13-05E2-473C-BBE2-B0186E3081B2}" dt="2023-03-12T07:41:08.761" v="22"/>
          <pc:sldLayoutMkLst>
            <pc:docMk/>
            <pc:sldMasterMk cId="4158362047" sldId="2147483660"/>
            <pc:sldLayoutMk cId="192727522" sldId="2147483671"/>
          </pc:sldLayoutMkLst>
        </pc:sldLayoutChg>
        <pc:sldLayoutChg chg="setBg">
          <pc:chgData name="Academy3s@outlook.com" userId="bd38e09d1e31bb74" providerId="LiveId" clId="{DA9EAB13-05E2-473C-BBE2-B0186E3081B2}" dt="2023-03-12T07:41:08.761" v="22"/>
          <pc:sldLayoutMkLst>
            <pc:docMk/>
            <pc:sldMasterMk cId="4158362047" sldId="2147483660"/>
            <pc:sldLayoutMk cId="3633723398" sldId="2147483672"/>
          </pc:sldLayoutMkLst>
        </pc:sldLayoutChg>
        <pc:sldLayoutChg chg="setBg">
          <pc:chgData name="Academy3s@outlook.com" userId="bd38e09d1e31bb74" providerId="LiveId" clId="{DA9EAB13-05E2-473C-BBE2-B0186E3081B2}" dt="2023-03-12T07:41:08.761" v="22"/>
          <pc:sldLayoutMkLst>
            <pc:docMk/>
            <pc:sldMasterMk cId="4158362047" sldId="2147483660"/>
            <pc:sldLayoutMk cId="1775382101" sldId="2147483673"/>
          </pc:sldLayoutMkLst>
        </pc:sldLayoutChg>
        <pc:sldLayoutChg chg="setBg">
          <pc:chgData name="Academy3s@outlook.com" userId="bd38e09d1e31bb74" providerId="LiveId" clId="{DA9EAB13-05E2-473C-BBE2-B0186E3081B2}" dt="2023-03-12T07:41:08.761" v="22"/>
          <pc:sldLayoutMkLst>
            <pc:docMk/>
            <pc:sldMasterMk cId="4158362047" sldId="2147483660"/>
            <pc:sldLayoutMk cId="82704535" sldId="2147483674"/>
          </pc:sldLayoutMkLst>
        </pc:sldLayoutChg>
        <pc:sldLayoutChg chg="setBg">
          <pc:chgData name="Academy3s@outlook.com" userId="bd38e09d1e31bb74" providerId="LiveId" clId="{DA9EAB13-05E2-473C-BBE2-B0186E3081B2}" dt="2023-03-12T07:41:08.761" v="22"/>
          <pc:sldLayoutMkLst>
            <pc:docMk/>
            <pc:sldMasterMk cId="4158362047" sldId="2147483660"/>
            <pc:sldLayoutMk cId="3389158863" sldId="2147483675"/>
          </pc:sldLayoutMkLst>
        </pc:sldLayoutChg>
        <pc:sldLayoutChg chg="setBg">
          <pc:chgData name="Academy3s@outlook.com" userId="bd38e09d1e31bb74" providerId="LiveId" clId="{DA9EAB13-05E2-473C-BBE2-B0186E3081B2}" dt="2023-03-12T07:41:08.761" v="22"/>
          <pc:sldLayoutMkLst>
            <pc:docMk/>
            <pc:sldMasterMk cId="4158362047" sldId="2147483660"/>
            <pc:sldLayoutMk cId="3837753159"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3/12/2023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229762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6403986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7275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63372339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538210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8270453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389158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837753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a:extLst>
              <a:ext uri="{FF2B5EF4-FFF2-40B4-BE49-F238E27FC236}">
                <a16:creationId xmlns:a16="http://schemas.microsoft.com/office/drawing/2014/main" id="{D8801B22-C689-D8BF-EAD6-AA85521C8CE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0185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a:extLst>
              <a:ext uri="{FF2B5EF4-FFF2-40B4-BE49-F238E27FC236}">
                <a16:creationId xmlns:a16="http://schemas.microsoft.com/office/drawing/2014/main" id="{1A64B1C1-BA61-9FE1-D490-633D1137B23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8052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695106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85755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a:extLst>
              <a:ext uri="{FF2B5EF4-FFF2-40B4-BE49-F238E27FC236}">
                <a16:creationId xmlns:a16="http://schemas.microsoft.com/office/drawing/2014/main" id="{AFBCFD28-6350-E105-E241-B4D000165B4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738203C-3164-CD4E-CCBE-E3CAC1DA5175}"/>
              </a:ext>
            </a:extLst>
          </p:cNvPr>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306045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60328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6603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17782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3/12/2023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4158362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867400"/>
            <a:ext cx="6400800" cy="1752600"/>
          </a:xfrm>
        </p:spPr>
        <p:txBody>
          <a:bodyPr>
            <a:normAutofit/>
          </a:bodyPr>
          <a:lstStyle/>
          <a:p>
            <a:r>
              <a:rPr lang="en-US" sz="2800" b="1" dirty="0">
                <a:solidFill>
                  <a:srgbClr val="92D050"/>
                </a:solidFill>
              </a:rPr>
              <a:t>Chapter 15-IFPO-CPO</a:t>
            </a:r>
          </a:p>
          <a:p>
            <a:r>
              <a:rPr lang="en-US" sz="2800" dirty="0"/>
              <a:t>Access Control</a:t>
            </a:r>
          </a:p>
          <a:p>
            <a:endParaRPr lang="en-US" sz="2800" dirty="0"/>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40C8-7F72-4301-9AF7-CADC7584FC0E}"/>
              </a:ext>
            </a:extLst>
          </p:cNvPr>
          <p:cNvSpPr>
            <a:spLocks noGrp="1"/>
          </p:cNvSpPr>
          <p:nvPr>
            <p:ph type="title"/>
          </p:nvPr>
        </p:nvSpPr>
        <p:spPr>
          <a:xfrm>
            <a:off x="0" y="0"/>
            <a:ext cx="7924801" cy="1320800"/>
          </a:xfrm>
        </p:spPr>
        <p:txBody>
          <a:bodyPr/>
          <a:lstStyle/>
          <a:p>
            <a:r>
              <a:rPr lang="en-US" dirty="0"/>
              <a:t>Electronic Access Control Systems</a:t>
            </a:r>
          </a:p>
        </p:txBody>
      </p:sp>
      <p:sp>
        <p:nvSpPr>
          <p:cNvPr id="3" name="Content Placeholder 2">
            <a:extLst>
              <a:ext uri="{FF2B5EF4-FFF2-40B4-BE49-F238E27FC236}">
                <a16:creationId xmlns:a16="http://schemas.microsoft.com/office/drawing/2014/main" id="{2FCA348D-FB1F-4839-B37F-2FCD8E41B220}"/>
              </a:ext>
            </a:extLst>
          </p:cNvPr>
          <p:cNvSpPr>
            <a:spLocks noGrp="1"/>
          </p:cNvSpPr>
          <p:nvPr>
            <p:ph idx="1"/>
          </p:nvPr>
        </p:nvSpPr>
        <p:spPr>
          <a:xfrm>
            <a:off x="152400" y="609600"/>
            <a:ext cx="8915400" cy="3880773"/>
          </a:xfrm>
        </p:spPr>
        <p:txBody>
          <a:bodyPr>
            <a:normAutofit/>
          </a:bodyPr>
          <a:lstStyle/>
          <a:p>
            <a:r>
              <a:rPr lang="en-US" dirty="0"/>
              <a:t>Access is gained by presenting a card, badge, token, etc. to an access control reader.</a:t>
            </a:r>
          </a:p>
          <a:p>
            <a:r>
              <a:rPr lang="en-US" dirty="0"/>
              <a:t>The reader is electronically connected to an access control network.</a:t>
            </a:r>
          </a:p>
          <a:p>
            <a:r>
              <a:rPr lang="en-US" dirty="0"/>
              <a:t>Access authorization is determined when applied for.</a:t>
            </a:r>
          </a:p>
          <a:p>
            <a:r>
              <a:rPr lang="en-US" dirty="0"/>
              <a:t>Unauthorized access attempt can raise an alarm directing security to take pre-determined actions. </a:t>
            </a:r>
          </a:p>
          <a:p>
            <a:r>
              <a:rPr lang="en-US" dirty="0"/>
              <a:t>Used in the investigation of various incidents as well as monitoring time and attendance.</a:t>
            </a:r>
          </a:p>
          <a:p>
            <a:endParaRPr lang="en-US" dirty="0"/>
          </a:p>
        </p:txBody>
      </p:sp>
      <p:sp>
        <p:nvSpPr>
          <p:cNvPr id="4" name="Slide Number Placeholder 3">
            <a:extLst>
              <a:ext uri="{FF2B5EF4-FFF2-40B4-BE49-F238E27FC236}">
                <a16:creationId xmlns:a16="http://schemas.microsoft.com/office/drawing/2014/main" id="{E8A02BEF-3816-4DE0-B5CE-12366E257594}"/>
              </a:ext>
            </a:extLst>
          </p:cNvPr>
          <p:cNvSpPr>
            <a:spLocks noGrp="1"/>
          </p:cNvSpPr>
          <p:nvPr>
            <p:ph type="sldNum" sz="quarter" idx="12"/>
          </p:nvPr>
        </p:nvSpPr>
        <p:spPr/>
        <p:txBody>
          <a:bodyPr/>
          <a:lstStyle/>
          <a:p>
            <a:fld id="{BD5AEB79-F3DA-4CAA-BA25-7EA8AB9A9E1E}" type="slidenum">
              <a:rPr lang="en-US" smtClean="0"/>
              <a:t>10</a:t>
            </a:fld>
            <a:endParaRPr lang="en-US"/>
          </a:p>
        </p:txBody>
      </p:sp>
    </p:spTree>
    <p:extLst>
      <p:ext uri="{BB962C8B-B14F-4D97-AF65-F5344CB8AC3E}">
        <p14:creationId xmlns:p14="http://schemas.microsoft.com/office/powerpoint/2010/main" val="212735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AB22-DC8A-4DA4-8CC8-85F9DCD2DAA3}"/>
              </a:ext>
            </a:extLst>
          </p:cNvPr>
          <p:cNvSpPr>
            <a:spLocks noGrp="1"/>
          </p:cNvSpPr>
          <p:nvPr>
            <p:ph type="title"/>
          </p:nvPr>
        </p:nvSpPr>
        <p:spPr>
          <a:xfrm>
            <a:off x="0" y="0"/>
            <a:ext cx="8001001" cy="1320800"/>
          </a:xfrm>
        </p:spPr>
        <p:txBody>
          <a:bodyPr>
            <a:normAutofit/>
          </a:bodyPr>
          <a:lstStyle/>
          <a:p>
            <a:r>
              <a:rPr lang="en-US" dirty="0"/>
              <a:t>Access System Management Database</a:t>
            </a:r>
          </a:p>
        </p:txBody>
      </p:sp>
      <p:sp>
        <p:nvSpPr>
          <p:cNvPr id="3" name="Content Placeholder 2">
            <a:extLst>
              <a:ext uri="{FF2B5EF4-FFF2-40B4-BE49-F238E27FC236}">
                <a16:creationId xmlns:a16="http://schemas.microsoft.com/office/drawing/2014/main" id="{D35B65A8-1B43-4EEC-919E-02B3457D601A}"/>
              </a:ext>
            </a:extLst>
          </p:cNvPr>
          <p:cNvSpPr>
            <a:spLocks noGrp="1"/>
          </p:cNvSpPr>
          <p:nvPr>
            <p:ph idx="1"/>
          </p:nvPr>
        </p:nvSpPr>
        <p:spPr>
          <a:xfrm>
            <a:off x="152400" y="609600"/>
            <a:ext cx="8763000" cy="3880773"/>
          </a:xfrm>
        </p:spPr>
        <p:txBody>
          <a:bodyPr>
            <a:normAutofit/>
          </a:bodyPr>
          <a:lstStyle/>
          <a:p>
            <a:pPr marL="0" indent="0">
              <a:buNone/>
            </a:pPr>
            <a:r>
              <a:rPr lang="en-US" dirty="0"/>
              <a:t>Granting and controlling access privileges must be governed by strict policies and procedure.</a:t>
            </a:r>
          </a:p>
          <a:p>
            <a:r>
              <a:rPr lang="en-US" dirty="0"/>
              <a:t>Access to card holders should be strictly controlled.</a:t>
            </a:r>
          </a:p>
          <a:p>
            <a:r>
              <a:rPr lang="en-US" dirty="0"/>
              <a:t>Access on the authorized people.</a:t>
            </a:r>
          </a:p>
          <a:p>
            <a:r>
              <a:rPr lang="en-US" dirty="0"/>
              <a:t>Documentation should be protected.</a:t>
            </a:r>
          </a:p>
          <a:p>
            <a:r>
              <a:rPr lang="en-US" dirty="0"/>
              <a:t>Documentation should be accessible. </a:t>
            </a:r>
          </a:p>
          <a:p>
            <a:r>
              <a:rPr lang="en-US" dirty="0"/>
              <a:t>Pictures should be kept with files.</a:t>
            </a:r>
          </a:p>
          <a:p>
            <a:endParaRPr lang="en-US" dirty="0"/>
          </a:p>
        </p:txBody>
      </p:sp>
      <p:sp>
        <p:nvSpPr>
          <p:cNvPr id="4" name="Slide Number Placeholder 3">
            <a:extLst>
              <a:ext uri="{FF2B5EF4-FFF2-40B4-BE49-F238E27FC236}">
                <a16:creationId xmlns:a16="http://schemas.microsoft.com/office/drawing/2014/main" id="{EB6169CD-2721-4EB1-BA7B-1EA79F3A85AB}"/>
              </a:ext>
            </a:extLst>
          </p:cNvPr>
          <p:cNvSpPr>
            <a:spLocks noGrp="1"/>
          </p:cNvSpPr>
          <p:nvPr>
            <p:ph type="sldNum" sz="quarter" idx="12"/>
          </p:nvPr>
        </p:nvSpPr>
        <p:spPr/>
        <p:txBody>
          <a:bodyPr/>
          <a:lstStyle/>
          <a:p>
            <a:fld id="{BD5AEB79-F3DA-4CAA-BA25-7EA8AB9A9E1E}" type="slidenum">
              <a:rPr lang="en-US" smtClean="0"/>
              <a:t>11</a:t>
            </a:fld>
            <a:endParaRPr lang="en-US"/>
          </a:p>
        </p:txBody>
      </p:sp>
      <p:sp>
        <p:nvSpPr>
          <p:cNvPr id="5" name="Content Placeholder 2">
            <a:extLst>
              <a:ext uri="{FF2B5EF4-FFF2-40B4-BE49-F238E27FC236}">
                <a16:creationId xmlns:a16="http://schemas.microsoft.com/office/drawing/2014/main" id="{19E28A5A-3E52-96E2-710C-D21BE94EB460}"/>
              </a:ext>
            </a:extLst>
          </p:cNvPr>
          <p:cNvSpPr txBox="1">
            <a:spLocks/>
          </p:cNvSpPr>
          <p:nvPr/>
        </p:nvSpPr>
        <p:spPr>
          <a:xfrm>
            <a:off x="152400" y="3325482"/>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Returned damaged or defective cards should be destroyed.</a:t>
            </a:r>
          </a:p>
          <a:p>
            <a:r>
              <a:rPr lang="en-US"/>
              <a:t>Names should be pulled out of the database when the employee or contractor is no longer employed. </a:t>
            </a:r>
          </a:p>
          <a:p>
            <a:r>
              <a:rPr lang="en-US"/>
              <a:t>Data entry must be consistently accurate.</a:t>
            </a:r>
          </a:p>
          <a:p>
            <a:r>
              <a:rPr lang="en-US"/>
              <a:t>Confirmed through regular audits.</a:t>
            </a:r>
          </a:p>
          <a:p>
            <a:endParaRPr lang="en-US" dirty="0"/>
          </a:p>
        </p:txBody>
      </p:sp>
    </p:spTree>
    <p:extLst>
      <p:ext uri="{BB962C8B-B14F-4D97-AF65-F5344CB8AC3E}">
        <p14:creationId xmlns:p14="http://schemas.microsoft.com/office/powerpoint/2010/main" val="188056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28427-0DD7-48DD-A84D-FEDE7BC949C4}"/>
              </a:ext>
            </a:extLst>
          </p:cNvPr>
          <p:cNvSpPr>
            <a:spLocks noGrp="1"/>
          </p:cNvSpPr>
          <p:nvPr>
            <p:ph type="title"/>
          </p:nvPr>
        </p:nvSpPr>
        <p:spPr>
          <a:xfrm>
            <a:off x="0" y="0"/>
            <a:ext cx="6347713" cy="1320800"/>
          </a:xfrm>
        </p:spPr>
        <p:txBody>
          <a:bodyPr/>
          <a:lstStyle/>
          <a:p>
            <a:r>
              <a:rPr lang="en-US" dirty="0"/>
              <a:t>Biometric Technologies</a:t>
            </a:r>
          </a:p>
        </p:txBody>
      </p:sp>
      <p:sp>
        <p:nvSpPr>
          <p:cNvPr id="3" name="Content Placeholder 2">
            <a:extLst>
              <a:ext uri="{FF2B5EF4-FFF2-40B4-BE49-F238E27FC236}">
                <a16:creationId xmlns:a16="http://schemas.microsoft.com/office/drawing/2014/main" id="{C3CAC38E-BF19-4FE4-A316-6B9A322E09D1}"/>
              </a:ext>
            </a:extLst>
          </p:cNvPr>
          <p:cNvSpPr>
            <a:spLocks noGrp="1"/>
          </p:cNvSpPr>
          <p:nvPr>
            <p:ph idx="1"/>
          </p:nvPr>
        </p:nvSpPr>
        <p:spPr>
          <a:xfrm>
            <a:off x="152400" y="685800"/>
            <a:ext cx="8763000" cy="3880773"/>
          </a:xfrm>
        </p:spPr>
        <p:txBody>
          <a:bodyPr/>
          <a:lstStyle/>
          <a:p>
            <a:r>
              <a:rPr lang="en-US" dirty="0"/>
              <a:t>Increases level of access assurance only to authorized individuals.</a:t>
            </a:r>
          </a:p>
          <a:p>
            <a:r>
              <a:rPr lang="en-US" dirty="0"/>
              <a:t>Requiring more that one factor is common in higher-security environments.</a:t>
            </a:r>
          </a:p>
          <a:p>
            <a:r>
              <a:rPr lang="en-US" dirty="0"/>
              <a:t>Biometric systems include:</a:t>
            </a:r>
          </a:p>
          <a:p>
            <a:pPr lvl="1"/>
            <a:r>
              <a:rPr lang="en-US" dirty="0"/>
              <a:t>Hand, eye, voice and full facial recognition.</a:t>
            </a:r>
          </a:p>
          <a:p>
            <a:r>
              <a:rPr lang="en-US" dirty="0"/>
              <a:t>CCTV facial recognition is used more by law enforcement.</a:t>
            </a:r>
          </a:p>
        </p:txBody>
      </p:sp>
      <p:sp>
        <p:nvSpPr>
          <p:cNvPr id="4" name="Slide Number Placeholder 3">
            <a:extLst>
              <a:ext uri="{FF2B5EF4-FFF2-40B4-BE49-F238E27FC236}">
                <a16:creationId xmlns:a16="http://schemas.microsoft.com/office/drawing/2014/main" id="{D9E14405-69E6-47D9-8449-AE1F04EBD2EF}"/>
              </a:ext>
            </a:extLst>
          </p:cNvPr>
          <p:cNvSpPr>
            <a:spLocks noGrp="1"/>
          </p:cNvSpPr>
          <p:nvPr>
            <p:ph type="sldNum" sz="quarter" idx="12"/>
          </p:nvPr>
        </p:nvSpPr>
        <p:spPr/>
        <p:txBody>
          <a:bodyPr/>
          <a:lstStyle/>
          <a:p>
            <a:fld id="{BD5AEB79-F3DA-4CAA-BA25-7EA8AB9A9E1E}" type="slidenum">
              <a:rPr lang="en-US" smtClean="0"/>
              <a:t>12</a:t>
            </a:fld>
            <a:endParaRPr lang="en-US"/>
          </a:p>
        </p:txBody>
      </p:sp>
    </p:spTree>
    <p:extLst>
      <p:ext uri="{BB962C8B-B14F-4D97-AF65-F5344CB8AC3E}">
        <p14:creationId xmlns:p14="http://schemas.microsoft.com/office/powerpoint/2010/main" val="2715422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D0AF-567A-47DA-97E5-0FFD5A4DC1FD}"/>
              </a:ext>
            </a:extLst>
          </p:cNvPr>
          <p:cNvSpPr>
            <a:spLocks noGrp="1"/>
          </p:cNvSpPr>
          <p:nvPr>
            <p:ph type="title"/>
          </p:nvPr>
        </p:nvSpPr>
        <p:spPr>
          <a:xfrm>
            <a:off x="0" y="0"/>
            <a:ext cx="8534401" cy="1320800"/>
          </a:xfrm>
        </p:spPr>
        <p:txBody>
          <a:bodyPr>
            <a:normAutofit/>
          </a:bodyPr>
          <a:lstStyle/>
          <a:p>
            <a:r>
              <a:rPr lang="en-US" dirty="0"/>
              <a:t>Access Control in the Information Age</a:t>
            </a:r>
          </a:p>
        </p:txBody>
      </p:sp>
      <p:sp>
        <p:nvSpPr>
          <p:cNvPr id="3" name="Content Placeholder 2">
            <a:extLst>
              <a:ext uri="{FF2B5EF4-FFF2-40B4-BE49-F238E27FC236}">
                <a16:creationId xmlns:a16="http://schemas.microsoft.com/office/drawing/2014/main" id="{C01917F8-DA18-4A01-9CEC-A928780607D4}"/>
              </a:ext>
            </a:extLst>
          </p:cNvPr>
          <p:cNvSpPr>
            <a:spLocks noGrp="1"/>
          </p:cNvSpPr>
          <p:nvPr>
            <p:ph idx="1"/>
          </p:nvPr>
        </p:nvSpPr>
        <p:spPr>
          <a:xfrm>
            <a:off x="76200" y="685800"/>
            <a:ext cx="8839200" cy="3880773"/>
          </a:xfrm>
        </p:spPr>
        <p:txBody>
          <a:bodyPr>
            <a:normAutofit/>
          </a:bodyPr>
          <a:lstStyle/>
          <a:p>
            <a:r>
              <a:rPr lang="en-US" dirty="0"/>
              <a:t>Today, more organizations conduct business through networked arrangements.</a:t>
            </a:r>
          </a:p>
          <a:p>
            <a:r>
              <a:rPr lang="en-US" dirty="0"/>
              <a:t>Access must be provided to employees and today a large number work from home</a:t>
            </a:r>
          </a:p>
          <a:p>
            <a:r>
              <a:rPr lang="en-US" dirty="0"/>
              <a:t>As a result, this has provided adversaries with another avenue to gain unauthorized access.</a:t>
            </a:r>
          </a:p>
          <a:p>
            <a:r>
              <a:rPr lang="en-US" dirty="0"/>
              <a:t>This threat had led to an increase in the IT Security field.</a:t>
            </a:r>
          </a:p>
          <a:p>
            <a:endParaRPr lang="en-US" dirty="0"/>
          </a:p>
        </p:txBody>
      </p:sp>
      <p:sp>
        <p:nvSpPr>
          <p:cNvPr id="4" name="Slide Number Placeholder 3">
            <a:extLst>
              <a:ext uri="{FF2B5EF4-FFF2-40B4-BE49-F238E27FC236}">
                <a16:creationId xmlns:a16="http://schemas.microsoft.com/office/drawing/2014/main" id="{5E4E2D1C-E997-46B1-AA3B-3082679A3F21}"/>
              </a:ext>
            </a:extLst>
          </p:cNvPr>
          <p:cNvSpPr>
            <a:spLocks noGrp="1"/>
          </p:cNvSpPr>
          <p:nvPr>
            <p:ph type="sldNum" sz="quarter" idx="12"/>
          </p:nvPr>
        </p:nvSpPr>
        <p:spPr/>
        <p:txBody>
          <a:bodyPr/>
          <a:lstStyle/>
          <a:p>
            <a:fld id="{BD5AEB79-F3DA-4CAA-BA25-7EA8AB9A9E1E}" type="slidenum">
              <a:rPr lang="en-US" smtClean="0"/>
              <a:t>13</a:t>
            </a:fld>
            <a:endParaRPr lang="en-US"/>
          </a:p>
        </p:txBody>
      </p:sp>
      <p:sp>
        <p:nvSpPr>
          <p:cNvPr id="5" name="Content Placeholder 2">
            <a:extLst>
              <a:ext uri="{FF2B5EF4-FFF2-40B4-BE49-F238E27FC236}">
                <a16:creationId xmlns:a16="http://schemas.microsoft.com/office/drawing/2014/main" id="{9BD33D87-5A64-26F9-701F-D9E1C7222269}"/>
              </a:ext>
            </a:extLst>
          </p:cNvPr>
          <p:cNvSpPr txBox="1">
            <a:spLocks/>
          </p:cNvSpPr>
          <p:nvPr/>
        </p:nvSpPr>
        <p:spPr>
          <a:xfrm>
            <a:off x="76200" y="28956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The granting of on-line access must be controlled by strict policies and procedures.</a:t>
            </a:r>
          </a:p>
          <a:p>
            <a:r>
              <a:rPr lang="en-US"/>
              <a:t>Continuous improvement and feedback so that ideas for change can be put forward by security personnel.</a:t>
            </a:r>
          </a:p>
          <a:p>
            <a:r>
              <a:rPr lang="en-US"/>
              <a:t>Physical security must still be considered when developing an integrated security program.</a:t>
            </a:r>
            <a:endParaRPr lang="en-US" dirty="0"/>
          </a:p>
        </p:txBody>
      </p:sp>
    </p:spTree>
    <p:extLst>
      <p:ext uri="{BB962C8B-B14F-4D97-AF65-F5344CB8AC3E}">
        <p14:creationId xmlns:p14="http://schemas.microsoft.com/office/powerpoint/2010/main" val="247232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3FFA-6ECB-4FE7-A663-4A8B6D8AC48B}"/>
              </a:ext>
            </a:extLst>
          </p:cNvPr>
          <p:cNvSpPr>
            <a:spLocks noGrp="1"/>
          </p:cNvSpPr>
          <p:nvPr>
            <p:ph type="title"/>
          </p:nvPr>
        </p:nvSpPr>
        <p:spPr>
          <a:xfrm>
            <a:off x="0" y="0"/>
            <a:ext cx="6347713" cy="1320800"/>
          </a:xfrm>
        </p:spPr>
        <p:txBody>
          <a:bodyPr/>
          <a:lstStyle/>
          <a:p>
            <a:r>
              <a:rPr lang="en-US" dirty="0"/>
              <a:t>Access Control</a:t>
            </a:r>
          </a:p>
        </p:txBody>
      </p:sp>
      <p:sp>
        <p:nvSpPr>
          <p:cNvPr id="3" name="Content Placeholder 2">
            <a:extLst>
              <a:ext uri="{FF2B5EF4-FFF2-40B4-BE49-F238E27FC236}">
                <a16:creationId xmlns:a16="http://schemas.microsoft.com/office/drawing/2014/main" id="{3749C93C-AD38-4D4E-8A36-17B5C4F5EA7E}"/>
              </a:ext>
            </a:extLst>
          </p:cNvPr>
          <p:cNvSpPr>
            <a:spLocks noGrp="1"/>
          </p:cNvSpPr>
          <p:nvPr>
            <p:ph idx="1"/>
          </p:nvPr>
        </p:nvSpPr>
        <p:spPr>
          <a:xfrm>
            <a:off x="76200" y="685800"/>
            <a:ext cx="8915400" cy="3880773"/>
          </a:xfrm>
        </p:spPr>
        <p:txBody>
          <a:bodyPr>
            <a:normAutofit/>
          </a:bodyPr>
          <a:lstStyle/>
          <a:p>
            <a:r>
              <a:rPr lang="en-US" dirty="0"/>
              <a:t>Access control is the control of access to property, services, events, or information. </a:t>
            </a:r>
          </a:p>
          <a:p>
            <a:r>
              <a:rPr lang="en-US" dirty="0"/>
              <a:t>A large part of the protection of assets, personnel, and information begins with controlling access to them and the facilities where they exist.</a:t>
            </a:r>
          </a:p>
          <a:p>
            <a:r>
              <a:rPr lang="en-US" dirty="0"/>
              <a:t>Access control provides a means to achieve the desired use and control over assets by allowing access to only agreed individuals.</a:t>
            </a:r>
          </a:p>
        </p:txBody>
      </p:sp>
      <p:sp>
        <p:nvSpPr>
          <p:cNvPr id="4" name="Slide Number Placeholder 3">
            <a:extLst>
              <a:ext uri="{FF2B5EF4-FFF2-40B4-BE49-F238E27FC236}">
                <a16:creationId xmlns:a16="http://schemas.microsoft.com/office/drawing/2014/main" id="{F5F84F56-943E-4B07-9E64-874C0C90AD7D}"/>
              </a:ext>
            </a:extLst>
          </p:cNvPr>
          <p:cNvSpPr>
            <a:spLocks noGrp="1"/>
          </p:cNvSpPr>
          <p:nvPr>
            <p:ph type="sldNum" sz="quarter" idx="12"/>
          </p:nvPr>
        </p:nvSpPr>
        <p:spPr/>
        <p:txBody>
          <a:bodyPr/>
          <a:lstStyle/>
          <a:p>
            <a:fld id="{BD5AEB79-F3DA-4CAA-BA25-7EA8AB9A9E1E}" type="slidenum">
              <a:rPr lang="en-US" smtClean="0"/>
              <a:t>2</a:t>
            </a:fld>
            <a:endParaRPr lang="en-US"/>
          </a:p>
        </p:txBody>
      </p:sp>
      <p:sp>
        <p:nvSpPr>
          <p:cNvPr id="5" name="Content Placeholder 2">
            <a:extLst>
              <a:ext uri="{FF2B5EF4-FFF2-40B4-BE49-F238E27FC236}">
                <a16:creationId xmlns:a16="http://schemas.microsoft.com/office/drawing/2014/main" id="{2E8B04D1-8FA3-D2B2-495D-26C65E98942F}"/>
              </a:ext>
            </a:extLst>
          </p:cNvPr>
          <p:cNvSpPr txBox="1">
            <a:spLocks/>
          </p:cNvSpPr>
          <p:nvPr/>
        </p:nvSpPr>
        <p:spPr>
          <a:xfrm>
            <a:off x="76200" y="2672427"/>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The function and practice of access control are fundamental to the protection officer in his or her duties. </a:t>
            </a:r>
          </a:p>
          <a:p>
            <a:pPr lvl="1"/>
            <a:r>
              <a:rPr lang="en-US"/>
              <a:t>Checkpoint</a:t>
            </a:r>
          </a:p>
          <a:p>
            <a:pPr lvl="1"/>
            <a:r>
              <a:rPr lang="en-US"/>
              <a:t>Guard station </a:t>
            </a:r>
          </a:p>
          <a:p>
            <a:pPr lvl="1"/>
            <a:r>
              <a:rPr lang="en-US"/>
              <a:t>No one can enter without proper identification / access </a:t>
            </a:r>
          </a:p>
          <a:p>
            <a:pPr lvl="1"/>
            <a:r>
              <a:rPr lang="en-US" b="1"/>
              <a:t>No Authorization / No Access </a:t>
            </a:r>
            <a:endParaRPr lang="en-US" b="1" dirty="0"/>
          </a:p>
        </p:txBody>
      </p:sp>
    </p:spTree>
    <p:extLst>
      <p:ext uri="{BB962C8B-B14F-4D97-AF65-F5344CB8AC3E}">
        <p14:creationId xmlns:p14="http://schemas.microsoft.com/office/powerpoint/2010/main" val="424704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BF40-B2F8-4CED-A618-8B2C34CBD1D2}"/>
              </a:ext>
            </a:extLst>
          </p:cNvPr>
          <p:cNvSpPr>
            <a:spLocks noGrp="1"/>
          </p:cNvSpPr>
          <p:nvPr>
            <p:ph type="title"/>
          </p:nvPr>
        </p:nvSpPr>
        <p:spPr>
          <a:xfrm>
            <a:off x="0" y="0"/>
            <a:ext cx="6347713" cy="1320800"/>
          </a:xfrm>
        </p:spPr>
        <p:txBody>
          <a:bodyPr/>
          <a:lstStyle/>
          <a:p>
            <a:r>
              <a:rPr lang="en-US" dirty="0"/>
              <a:t>Access Control</a:t>
            </a:r>
          </a:p>
        </p:txBody>
      </p:sp>
      <p:sp>
        <p:nvSpPr>
          <p:cNvPr id="3" name="Content Placeholder 2">
            <a:extLst>
              <a:ext uri="{FF2B5EF4-FFF2-40B4-BE49-F238E27FC236}">
                <a16:creationId xmlns:a16="http://schemas.microsoft.com/office/drawing/2014/main" id="{519C9C4D-2529-4D27-90D7-3F4672CCADDF}"/>
              </a:ext>
            </a:extLst>
          </p:cNvPr>
          <p:cNvSpPr>
            <a:spLocks noGrp="1"/>
          </p:cNvSpPr>
          <p:nvPr>
            <p:ph idx="1"/>
          </p:nvPr>
        </p:nvSpPr>
        <p:spPr>
          <a:xfrm>
            <a:off x="76200" y="685800"/>
            <a:ext cx="8915400" cy="3880773"/>
          </a:xfrm>
        </p:spPr>
        <p:txBody>
          <a:bodyPr>
            <a:normAutofit/>
          </a:bodyPr>
          <a:lstStyle/>
          <a:p>
            <a:r>
              <a:rPr lang="en-US" dirty="0"/>
              <a:t>Current day access control is achieved through a combination of administrative and engineered controls.</a:t>
            </a:r>
          </a:p>
          <a:p>
            <a:r>
              <a:rPr lang="en-US" dirty="0"/>
              <a:t>Elements include technical access control systems and security personnel, record keeping, and policy. </a:t>
            </a:r>
          </a:p>
          <a:p>
            <a:r>
              <a:rPr lang="en-US" dirty="0"/>
              <a:t>Uniformed security personnel play major roles:</a:t>
            </a:r>
          </a:p>
          <a:p>
            <a:pPr lvl="1"/>
            <a:r>
              <a:rPr lang="en-US" sz="1800" dirty="0"/>
              <a:t>Patrols</a:t>
            </a:r>
          </a:p>
          <a:p>
            <a:pPr lvl="1"/>
            <a:r>
              <a:rPr lang="en-US" sz="1800" dirty="0"/>
              <a:t>Fixed checkpoints</a:t>
            </a:r>
          </a:p>
          <a:p>
            <a:pPr lvl="1"/>
            <a:r>
              <a:rPr lang="en-US" sz="1800" dirty="0"/>
              <a:t>Control room monitoring</a:t>
            </a:r>
          </a:p>
          <a:p>
            <a:endParaRPr lang="en-US" dirty="0"/>
          </a:p>
          <a:p>
            <a:endParaRPr lang="en-US" dirty="0"/>
          </a:p>
        </p:txBody>
      </p:sp>
      <p:sp>
        <p:nvSpPr>
          <p:cNvPr id="4" name="Slide Number Placeholder 3">
            <a:extLst>
              <a:ext uri="{FF2B5EF4-FFF2-40B4-BE49-F238E27FC236}">
                <a16:creationId xmlns:a16="http://schemas.microsoft.com/office/drawing/2014/main" id="{8597933C-EECA-4618-803B-5D3A4FDD4AA0}"/>
              </a:ext>
            </a:extLst>
          </p:cNvPr>
          <p:cNvSpPr>
            <a:spLocks noGrp="1"/>
          </p:cNvSpPr>
          <p:nvPr>
            <p:ph type="sldNum" sz="quarter" idx="12"/>
          </p:nvPr>
        </p:nvSpPr>
        <p:spPr/>
        <p:txBody>
          <a:bodyPr/>
          <a:lstStyle/>
          <a:p>
            <a:fld id="{BD5AEB79-F3DA-4CAA-BA25-7EA8AB9A9E1E}" type="slidenum">
              <a:rPr lang="en-US" smtClean="0"/>
              <a:t>3</a:t>
            </a:fld>
            <a:endParaRPr lang="en-US"/>
          </a:p>
        </p:txBody>
      </p:sp>
      <p:sp>
        <p:nvSpPr>
          <p:cNvPr id="5" name="Content Placeholder 2">
            <a:extLst>
              <a:ext uri="{FF2B5EF4-FFF2-40B4-BE49-F238E27FC236}">
                <a16:creationId xmlns:a16="http://schemas.microsoft.com/office/drawing/2014/main" id="{E3D3ADEA-43D5-8907-8447-091C2080E841}"/>
              </a:ext>
            </a:extLst>
          </p:cNvPr>
          <p:cNvSpPr txBox="1">
            <a:spLocks/>
          </p:cNvSpPr>
          <p:nvPr/>
        </p:nvSpPr>
        <p:spPr>
          <a:xfrm>
            <a:off x="533400" y="3657600"/>
            <a:ext cx="83058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Physical controls include:</a:t>
            </a:r>
          </a:p>
          <a:p>
            <a:r>
              <a:rPr lang="en-US" dirty="0"/>
              <a:t>Alarms</a:t>
            </a:r>
          </a:p>
          <a:p>
            <a:r>
              <a:rPr lang="en-US" dirty="0"/>
              <a:t>Control rooms</a:t>
            </a:r>
          </a:p>
          <a:p>
            <a:r>
              <a:rPr lang="en-US" dirty="0"/>
              <a:t>CCTV systems</a:t>
            </a:r>
          </a:p>
          <a:p>
            <a:r>
              <a:rPr lang="en-US" dirty="0"/>
              <a:t>Authorization permits</a:t>
            </a:r>
          </a:p>
          <a:p>
            <a:r>
              <a:rPr lang="en-US" dirty="0"/>
              <a:t>Barriers / fencing </a:t>
            </a:r>
          </a:p>
          <a:p>
            <a:r>
              <a:rPr lang="en-US" dirty="0"/>
              <a:t>Checkpoints </a:t>
            </a:r>
          </a:p>
          <a:p>
            <a:r>
              <a:rPr lang="en-US" dirty="0"/>
              <a:t>Warning signage:  “No Trespassing” “Authorized Personnel Only” etc.</a:t>
            </a:r>
          </a:p>
        </p:txBody>
      </p:sp>
    </p:spTree>
    <p:extLst>
      <p:ext uri="{BB962C8B-B14F-4D97-AF65-F5344CB8AC3E}">
        <p14:creationId xmlns:p14="http://schemas.microsoft.com/office/powerpoint/2010/main" val="2271259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AA2A-7DD1-4443-A1CC-81EC0995C23F}"/>
              </a:ext>
            </a:extLst>
          </p:cNvPr>
          <p:cNvSpPr>
            <a:spLocks noGrp="1"/>
          </p:cNvSpPr>
          <p:nvPr>
            <p:ph type="title"/>
          </p:nvPr>
        </p:nvSpPr>
        <p:spPr>
          <a:xfrm>
            <a:off x="0" y="0"/>
            <a:ext cx="6347713" cy="1320800"/>
          </a:xfrm>
        </p:spPr>
        <p:txBody>
          <a:bodyPr/>
          <a:lstStyle/>
          <a:p>
            <a:r>
              <a:rPr lang="en-US" dirty="0"/>
              <a:t>Emergency Access Control</a:t>
            </a:r>
          </a:p>
        </p:txBody>
      </p:sp>
      <p:sp>
        <p:nvSpPr>
          <p:cNvPr id="3" name="Content Placeholder 2">
            <a:extLst>
              <a:ext uri="{FF2B5EF4-FFF2-40B4-BE49-F238E27FC236}">
                <a16:creationId xmlns:a16="http://schemas.microsoft.com/office/drawing/2014/main" id="{10C088B3-89CE-4054-882F-3917FB9127EE}"/>
              </a:ext>
            </a:extLst>
          </p:cNvPr>
          <p:cNvSpPr>
            <a:spLocks noGrp="1"/>
          </p:cNvSpPr>
          <p:nvPr>
            <p:ph idx="1"/>
          </p:nvPr>
        </p:nvSpPr>
        <p:spPr>
          <a:xfrm>
            <a:off x="152400" y="685800"/>
            <a:ext cx="8763000" cy="3880773"/>
          </a:xfrm>
        </p:spPr>
        <p:txBody>
          <a:bodyPr/>
          <a:lstStyle/>
          <a:p>
            <a:pPr marL="0" indent="0">
              <a:buNone/>
            </a:pPr>
            <a:r>
              <a:rPr lang="en-US" dirty="0"/>
              <a:t>All access control procedures must consider how to implement safe emergency exits.  It is essential that physical security systems are harmonized with the safety of people by not interrupting safe egress from the property or site in the event of an emergency.</a:t>
            </a:r>
          </a:p>
        </p:txBody>
      </p:sp>
      <p:sp>
        <p:nvSpPr>
          <p:cNvPr id="4" name="Slide Number Placeholder 3">
            <a:extLst>
              <a:ext uri="{FF2B5EF4-FFF2-40B4-BE49-F238E27FC236}">
                <a16:creationId xmlns:a16="http://schemas.microsoft.com/office/drawing/2014/main" id="{81A4AF22-78FF-44FE-882B-92843A00D2E9}"/>
              </a:ext>
            </a:extLst>
          </p:cNvPr>
          <p:cNvSpPr>
            <a:spLocks noGrp="1"/>
          </p:cNvSpPr>
          <p:nvPr>
            <p:ph type="sldNum" sz="quarter" idx="12"/>
          </p:nvPr>
        </p:nvSpPr>
        <p:spPr/>
        <p:txBody>
          <a:bodyPr/>
          <a:lstStyle/>
          <a:p>
            <a:fld id="{BD5AEB79-F3DA-4CAA-BA25-7EA8AB9A9E1E}" type="slidenum">
              <a:rPr lang="en-US" smtClean="0"/>
              <a:t>4</a:t>
            </a:fld>
            <a:endParaRPr lang="en-US"/>
          </a:p>
        </p:txBody>
      </p:sp>
      <p:sp>
        <p:nvSpPr>
          <p:cNvPr id="5" name="Content Placeholder 2">
            <a:extLst>
              <a:ext uri="{FF2B5EF4-FFF2-40B4-BE49-F238E27FC236}">
                <a16:creationId xmlns:a16="http://schemas.microsoft.com/office/drawing/2014/main" id="{3AEF0230-EA6B-6C0A-3049-3D1E7F63D615}"/>
              </a:ext>
            </a:extLst>
          </p:cNvPr>
          <p:cNvSpPr txBox="1">
            <a:spLocks/>
          </p:cNvSpPr>
          <p:nvPr/>
        </p:nvSpPr>
        <p:spPr>
          <a:xfrm>
            <a:off x="152400" y="19866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Access should be allowed during an emergency situation. </a:t>
            </a:r>
          </a:p>
          <a:p>
            <a:r>
              <a:rPr lang="en-US" dirty="0"/>
              <a:t>Policy should outline that it is imperative to the safety of occupants and employees to allow access during an emergency.</a:t>
            </a:r>
          </a:p>
          <a:p>
            <a:r>
              <a:rPr lang="en-US" dirty="0"/>
              <a:t>All work should be halted to allow access</a:t>
            </a:r>
          </a:p>
          <a:p>
            <a:r>
              <a:rPr lang="en-US" dirty="0"/>
              <a:t>Areas for access:</a:t>
            </a:r>
          </a:p>
          <a:p>
            <a:pPr lvl="1"/>
            <a:r>
              <a:rPr lang="en-US" sz="1800" dirty="0"/>
              <a:t>Elevators</a:t>
            </a:r>
          </a:p>
          <a:p>
            <a:pPr lvl="1"/>
            <a:r>
              <a:rPr lang="en-US" sz="1800" dirty="0"/>
              <a:t>Parking lots</a:t>
            </a:r>
          </a:p>
          <a:p>
            <a:pPr lvl="1"/>
            <a:r>
              <a:rPr lang="en-US" sz="1800" dirty="0"/>
              <a:t>Loading docks</a:t>
            </a:r>
          </a:p>
        </p:txBody>
      </p:sp>
    </p:spTree>
    <p:extLst>
      <p:ext uri="{BB962C8B-B14F-4D97-AF65-F5344CB8AC3E}">
        <p14:creationId xmlns:p14="http://schemas.microsoft.com/office/powerpoint/2010/main" val="2740151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F3A7-953F-44D1-9709-6A2C8712FDA4}"/>
              </a:ext>
            </a:extLst>
          </p:cNvPr>
          <p:cNvSpPr>
            <a:spLocks noGrp="1"/>
          </p:cNvSpPr>
          <p:nvPr>
            <p:ph type="title"/>
          </p:nvPr>
        </p:nvSpPr>
        <p:spPr>
          <a:xfrm>
            <a:off x="0" y="0"/>
            <a:ext cx="6347713" cy="1320800"/>
          </a:xfrm>
        </p:spPr>
        <p:txBody>
          <a:bodyPr/>
          <a:lstStyle/>
          <a:p>
            <a:r>
              <a:rPr lang="en-US" dirty="0"/>
              <a:t>Examples of Access Control</a:t>
            </a:r>
          </a:p>
        </p:txBody>
      </p:sp>
      <p:sp>
        <p:nvSpPr>
          <p:cNvPr id="3" name="Content Placeholder 2">
            <a:extLst>
              <a:ext uri="{FF2B5EF4-FFF2-40B4-BE49-F238E27FC236}">
                <a16:creationId xmlns:a16="http://schemas.microsoft.com/office/drawing/2014/main" id="{9B4EFF05-3C42-4238-A307-7E9362FE324C}"/>
              </a:ext>
            </a:extLst>
          </p:cNvPr>
          <p:cNvSpPr>
            <a:spLocks noGrp="1"/>
          </p:cNvSpPr>
          <p:nvPr>
            <p:ph idx="1"/>
          </p:nvPr>
        </p:nvSpPr>
        <p:spPr>
          <a:xfrm>
            <a:off x="152400" y="685800"/>
            <a:ext cx="8763000" cy="3880773"/>
          </a:xfrm>
        </p:spPr>
        <p:txBody>
          <a:bodyPr>
            <a:normAutofit/>
          </a:bodyPr>
          <a:lstStyle/>
          <a:p>
            <a:pPr marL="514350" indent="-514350">
              <a:buFont typeface="+mj-lt"/>
              <a:buAutoNum type="arabicPeriod"/>
            </a:pPr>
            <a:r>
              <a:rPr lang="en-US" dirty="0"/>
              <a:t>An organization MUST have a policy in place that has a clear definition on property access. </a:t>
            </a:r>
          </a:p>
          <a:p>
            <a:pPr marL="514350" indent="-514350">
              <a:buFont typeface="+mj-lt"/>
              <a:buAutoNum type="arabicPeriod"/>
            </a:pPr>
            <a:r>
              <a:rPr lang="en-US" dirty="0"/>
              <a:t>Processes: </a:t>
            </a:r>
          </a:p>
          <a:p>
            <a:pPr marL="914400" lvl="1" indent="-514350">
              <a:buFont typeface="+mj-lt"/>
              <a:buAutoNum type="arabicPeriod"/>
            </a:pPr>
            <a:r>
              <a:rPr lang="en-US" dirty="0"/>
              <a:t>Documentation</a:t>
            </a:r>
          </a:p>
          <a:p>
            <a:pPr marL="914400" lvl="1" indent="-514350">
              <a:buFont typeface="+mj-lt"/>
              <a:buAutoNum type="arabicPeriod"/>
            </a:pPr>
            <a:r>
              <a:rPr lang="en-US" dirty="0"/>
              <a:t>Permits</a:t>
            </a:r>
          </a:p>
          <a:p>
            <a:pPr marL="914400" lvl="1" indent="-514350">
              <a:buFont typeface="+mj-lt"/>
              <a:buAutoNum type="arabicPeriod"/>
            </a:pPr>
            <a:r>
              <a:rPr lang="en-US" dirty="0"/>
              <a:t>Work authorization</a:t>
            </a:r>
          </a:p>
          <a:p>
            <a:pPr marL="914400" lvl="1" indent="-514350">
              <a:buFont typeface="+mj-lt"/>
              <a:buAutoNum type="arabicPeriod"/>
            </a:pPr>
            <a:r>
              <a:rPr lang="en-US" dirty="0"/>
              <a:t>Visitor and employee badges with modern security features such as holograms and watermarks.</a:t>
            </a:r>
          </a:p>
          <a:p>
            <a:pPr marL="0" indent="0">
              <a:buNone/>
            </a:pPr>
            <a:endParaRPr lang="en-US" dirty="0"/>
          </a:p>
        </p:txBody>
      </p:sp>
      <p:sp>
        <p:nvSpPr>
          <p:cNvPr id="4" name="Slide Number Placeholder 3">
            <a:extLst>
              <a:ext uri="{FF2B5EF4-FFF2-40B4-BE49-F238E27FC236}">
                <a16:creationId xmlns:a16="http://schemas.microsoft.com/office/drawing/2014/main" id="{BAE3921A-49A1-429C-ADDF-20A70AA07AB2}"/>
              </a:ext>
            </a:extLst>
          </p:cNvPr>
          <p:cNvSpPr>
            <a:spLocks noGrp="1"/>
          </p:cNvSpPr>
          <p:nvPr>
            <p:ph type="sldNum" sz="quarter" idx="12"/>
          </p:nvPr>
        </p:nvSpPr>
        <p:spPr/>
        <p:txBody>
          <a:bodyPr/>
          <a:lstStyle/>
          <a:p>
            <a:fld id="{BD5AEB79-F3DA-4CAA-BA25-7EA8AB9A9E1E}" type="slidenum">
              <a:rPr lang="en-US" smtClean="0"/>
              <a:t>5</a:t>
            </a:fld>
            <a:endParaRPr lang="en-US"/>
          </a:p>
        </p:txBody>
      </p:sp>
    </p:spTree>
    <p:extLst>
      <p:ext uri="{BB962C8B-B14F-4D97-AF65-F5344CB8AC3E}">
        <p14:creationId xmlns:p14="http://schemas.microsoft.com/office/powerpoint/2010/main" val="129722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F266-FCD5-455D-9F4C-B4D7212996FA}"/>
              </a:ext>
            </a:extLst>
          </p:cNvPr>
          <p:cNvSpPr>
            <a:spLocks noGrp="1"/>
          </p:cNvSpPr>
          <p:nvPr>
            <p:ph type="title"/>
          </p:nvPr>
        </p:nvSpPr>
        <p:spPr>
          <a:xfrm>
            <a:off x="0" y="0"/>
            <a:ext cx="6347713" cy="1320800"/>
          </a:xfrm>
        </p:spPr>
        <p:txBody>
          <a:bodyPr/>
          <a:lstStyle/>
          <a:p>
            <a:r>
              <a:rPr lang="en-US" dirty="0"/>
              <a:t>Audit and Record Keeping</a:t>
            </a:r>
          </a:p>
        </p:txBody>
      </p:sp>
      <p:sp>
        <p:nvSpPr>
          <p:cNvPr id="3" name="Content Placeholder 2">
            <a:extLst>
              <a:ext uri="{FF2B5EF4-FFF2-40B4-BE49-F238E27FC236}">
                <a16:creationId xmlns:a16="http://schemas.microsoft.com/office/drawing/2014/main" id="{2AD8DAA0-D51B-4F4A-B009-93FAABE88D33}"/>
              </a:ext>
            </a:extLst>
          </p:cNvPr>
          <p:cNvSpPr>
            <a:spLocks noGrp="1"/>
          </p:cNvSpPr>
          <p:nvPr>
            <p:ph idx="1"/>
          </p:nvPr>
        </p:nvSpPr>
        <p:spPr>
          <a:xfrm>
            <a:off x="152400" y="685800"/>
            <a:ext cx="8839200" cy="3880773"/>
          </a:xfrm>
        </p:spPr>
        <p:txBody>
          <a:bodyPr>
            <a:normAutofit/>
          </a:bodyPr>
          <a:lstStyle/>
          <a:p>
            <a:pPr marL="0" indent="0">
              <a:buNone/>
            </a:pPr>
            <a:r>
              <a:rPr lang="en-US" dirty="0"/>
              <a:t>Audit and record keeping: </a:t>
            </a:r>
          </a:p>
          <a:p>
            <a:r>
              <a:rPr lang="en-US" dirty="0"/>
              <a:t>Sign in access logs, registers, muster lists.</a:t>
            </a:r>
          </a:p>
          <a:p>
            <a:r>
              <a:rPr lang="en-US" dirty="0"/>
              <a:t> Serves two purposes. </a:t>
            </a:r>
          </a:p>
          <a:p>
            <a:pPr marL="914400" lvl="1" indent="-514350">
              <a:buFont typeface="+mj-lt"/>
              <a:buAutoNum type="arabicPeriod"/>
            </a:pPr>
            <a:r>
              <a:rPr lang="en-US" dirty="0"/>
              <a:t>Leaves a record of who has accessed the site.</a:t>
            </a:r>
          </a:p>
          <a:p>
            <a:pPr marL="914400" lvl="1" indent="-514350">
              <a:buFont typeface="+mj-lt"/>
              <a:buAutoNum type="arabicPeriod"/>
            </a:pPr>
            <a:r>
              <a:rPr lang="en-US" dirty="0"/>
              <a:t>Leaves a record for emergency responses purposes in event evacuation is required. </a:t>
            </a:r>
          </a:p>
          <a:p>
            <a:pPr marL="514350" indent="-514350"/>
            <a:r>
              <a:rPr lang="en-US" dirty="0"/>
              <a:t>Training must be provided to maintain governance with complete and consistent files.</a:t>
            </a:r>
          </a:p>
        </p:txBody>
      </p:sp>
      <p:sp>
        <p:nvSpPr>
          <p:cNvPr id="4" name="Slide Number Placeholder 3">
            <a:extLst>
              <a:ext uri="{FF2B5EF4-FFF2-40B4-BE49-F238E27FC236}">
                <a16:creationId xmlns:a16="http://schemas.microsoft.com/office/drawing/2014/main" id="{DF12B890-1666-48A6-85A8-FA9049C2497B}"/>
              </a:ext>
            </a:extLst>
          </p:cNvPr>
          <p:cNvSpPr>
            <a:spLocks noGrp="1"/>
          </p:cNvSpPr>
          <p:nvPr>
            <p:ph type="sldNum" sz="quarter" idx="12"/>
          </p:nvPr>
        </p:nvSpPr>
        <p:spPr/>
        <p:txBody>
          <a:bodyPr/>
          <a:lstStyle/>
          <a:p>
            <a:fld id="{BD5AEB79-F3DA-4CAA-BA25-7EA8AB9A9E1E}" type="slidenum">
              <a:rPr lang="en-US" smtClean="0"/>
              <a:t>6</a:t>
            </a:fld>
            <a:endParaRPr lang="en-US"/>
          </a:p>
        </p:txBody>
      </p:sp>
      <p:sp>
        <p:nvSpPr>
          <p:cNvPr id="5" name="Content Placeholder 2">
            <a:extLst>
              <a:ext uri="{FF2B5EF4-FFF2-40B4-BE49-F238E27FC236}">
                <a16:creationId xmlns:a16="http://schemas.microsoft.com/office/drawing/2014/main" id="{70A448D0-5613-25B8-E77C-BCF8C20BBE32}"/>
              </a:ext>
            </a:extLst>
          </p:cNvPr>
          <p:cNvSpPr txBox="1">
            <a:spLocks/>
          </p:cNvSpPr>
          <p:nvPr/>
        </p:nvSpPr>
        <p:spPr>
          <a:xfrm>
            <a:off x="152400" y="3276600"/>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Access control records should be archived for retrieval according to policy.</a:t>
            </a:r>
          </a:p>
          <a:p>
            <a:r>
              <a:rPr lang="en-US"/>
              <a:t>Access control records should be treated as “confidential.”</a:t>
            </a:r>
          </a:p>
          <a:p>
            <a:r>
              <a:rPr lang="en-US"/>
              <a:t>Once the agreed retention period has been reached, they should be destroyed prior to disposal.</a:t>
            </a:r>
          </a:p>
          <a:p>
            <a:pPr marL="0" indent="0">
              <a:buFont typeface="Wingdings 3" charset="2"/>
              <a:buNone/>
            </a:pPr>
            <a:endParaRPr lang="en-US" dirty="0"/>
          </a:p>
        </p:txBody>
      </p:sp>
    </p:spTree>
    <p:extLst>
      <p:ext uri="{BB962C8B-B14F-4D97-AF65-F5344CB8AC3E}">
        <p14:creationId xmlns:p14="http://schemas.microsoft.com/office/powerpoint/2010/main" val="83662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3E1D-0F73-4A90-AF22-88EC96464AC1}"/>
              </a:ext>
            </a:extLst>
          </p:cNvPr>
          <p:cNvSpPr>
            <a:spLocks noGrp="1"/>
          </p:cNvSpPr>
          <p:nvPr>
            <p:ph type="title"/>
          </p:nvPr>
        </p:nvSpPr>
        <p:spPr>
          <a:xfrm>
            <a:off x="0" y="0"/>
            <a:ext cx="6347713" cy="1320800"/>
          </a:xfrm>
        </p:spPr>
        <p:txBody>
          <a:bodyPr/>
          <a:lstStyle/>
          <a:p>
            <a:r>
              <a:rPr lang="en-US" dirty="0"/>
              <a:t>Access Authorization</a:t>
            </a:r>
          </a:p>
        </p:txBody>
      </p:sp>
      <p:sp>
        <p:nvSpPr>
          <p:cNvPr id="3" name="Content Placeholder 2">
            <a:extLst>
              <a:ext uri="{FF2B5EF4-FFF2-40B4-BE49-F238E27FC236}">
                <a16:creationId xmlns:a16="http://schemas.microsoft.com/office/drawing/2014/main" id="{AF97BBA6-B4C1-4327-94B9-EEC786E118EF}"/>
              </a:ext>
            </a:extLst>
          </p:cNvPr>
          <p:cNvSpPr>
            <a:spLocks noGrp="1"/>
          </p:cNvSpPr>
          <p:nvPr>
            <p:ph idx="1"/>
          </p:nvPr>
        </p:nvSpPr>
        <p:spPr>
          <a:xfrm>
            <a:off x="76200" y="685800"/>
            <a:ext cx="8839200" cy="3880773"/>
          </a:xfrm>
        </p:spPr>
        <p:txBody>
          <a:bodyPr>
            <a:normAutofit/>
          </a:bodyPr>
          <a:lstStyle/>
          <a:p>
            <a:r>
              <a:rPr lang="en-US" dirty="0"/>
              <a:t>Organizations require a clear policy for the denial of access to individuals without proper credentials.</a:t>
            </a:r>
          </a:p>
          <a:p>
            <a:r>
              <a:rPr lang="en-US" dirty="0"/>
              <a:t>Supervisors should be consulted when dealing with a denial of access situation.</a:t>
            </a:r>
          </a:p>
          <a:p>
            <a:r>
              <a:rPr lang="en-US" dirty="0"/>
              <a:t>If left up to the security office, he/she should err on the side of caution, explain the policy and deny access.</a:t>
            </a:r>
          </a:p>
          <a:p>
            <a:r>
              <a:rPr lang="en-US" dirty="0"/>
              <a:t>All denials should be documented in a security report.</a:t>
            </a:r>
          </a:p>
        </p:txBody>
      </p:sp>
      <p:sp>
        <p:nvSpPr>
          <p:cNvPr id="4" name="Slide Number Placeholder 3">
            <a:extLst>
              <a:ext uri="{FF2B5EF4-FFF2-40B4-BE49-F238E27FC236}">
                <a16:creationId xmlns:a16="http://schemas.microsoft.com/office/drawing/2014/main" id="{E0D4F106-0F35-41C8-9B1C-82F1BC6F34DF}"/>
              </a:ext>
            </a:extLst>
          </p:cNvPr>
          <p:cNvSpPr>
            <a:spLocks noGrp="1"/>
          </p:cNvSpPr>
          <p:nvPr>
            <p:ph type="sldNum" sz="quarter" idx="12"/>
          </p:nvPr>
        </p:nvSpPr>
        <p:spPr/>
        <p:txBody>
          <a:bodyPr/>
          <a:lstStyle/>
          <a:p>
            <a:fld id="{BD5AEB79-F3DA-4CAA-BA25-7EA8AB9A9E1E}" type="slidenum">
              <a:rPr lang="en-US" smtClean="0"/>
              <a:t>7</a:t>
            </a:fld>
            <a:endParaRPr lang="en-US"/>
          </a:p>
        </p:txBody>
      </p:sp>
    </p:spTree>
    <p:extLst>
      <p:ext uri="{BB962C8B-B14F-4D97-AF65-F5344CB8AC3E}">
        <p14:creationId xmlns:p14="http://schemas.microsoft.com/office/powerpoint/2010/main" val="136858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464D-CC15-46D4-8D25-A59F0F0BFF26}"/>
              </a:ext>
            </a:extLst>
          </p:cNvPr>
          <p:cNvSpPr>
            <a:spLocks noGrp="1"/>
          </p:cNvSpPr>
          <p:nvPr>
            <p:ph type="title"/>
          </p:nvPr>
        </p:nvSpPr>
        <p:spPr>
          <a:xfrm>
            <a:off x="0" y="0"/>
            <a:ext cx="6347713" cy="1320800"/>
          </a:xfrm>
        </p:spPr>
        <p:txBody>
          <a:bodyPr/>
          <a:lstStyle/>
          <a:p>
            <a:r>
              <a:rPr lang="en-US" dirty="0"/>
              <a:t>Applying Physical Security</a:t>
            </a:r>
          </a:p>
        </p:txBody>
      </p:sp>
      <p:sp>
        <p:nvSpPr>
          <p:cNvPr id="3" name="Content Placeholder 2">
            <a:extLst>
              <a:ext uri="{FF2B5EF4-FFF2-40B4-BE49-F238E27FC236}">
                <a16:creationId xmlns:a16="http://schemas.microsoft.com/office/drawing/2014/main" id="{288930D0-EBB6-449F-B0C5-A2804D620BF6}"/>
              </a:ext>
            </a:extLst>
          </p:cNvPr>
          <p:cNvSpPr>
            <a:spLocks noGrp="1"/>
          </p:cNvSpPr>
          <p:nvPr>
            <p:ph idx="1"/>
          </p:nvPr>
        </p:nvSpPr>
        <p:spPr>
          <a:xfrm>
            <a:off x="228600" y="665316"/>
            <a:ext cx="8763000" cy="3880773"/>
          </a:xfrm>
        </p:spPr>
        <p:txBody>
          <a:bodyPr>
            <a:normAutofit/>
          </a:bodyPr>
          <a:lstStyle/>
          <a:p>
            <a:r>
              <a:rPr lang="en-US" dirty="0"/>
              <a:t>Deployment of physical security measures is only done after the completion of a risk analysis, including a cost-benefit analysis.</a:t>
            </a:r>
          </a:p>
          <a:p>
            <a:r>
              <a:rPr lang="en-US" dirty="0"/>
              <a:t>Typical physical security access control measures include:</a:t>
            </a:r>
          </a:p>
          <a:p>
            <a:pPr lvl="1"/>
            <a:r>
              <a:rPr lang="en-US" sz="1800" dirty="0"/>
              <a:t>Security personnel</a:t>
            </a:r>
          </a:p>
          <a:p>
            <a:pPr lvl="1"/>
            <a:r>
              <a:rPr lang="en-US" sz="1800" dirty="0"/>
              <a:t>Doors, lock, barriers, video systems, alarms</a:t>
            </a:r>
          </a:p>
          <a:p>
            <a:r>
              <a:rPr lang="en-US" dirty="0"/>
              <a:t>Effectiveness of physical security is enhanced by: </a:t>
            </a:r>
          </a:p>
          <a:p>
            <a:pPr lvl="1"/>
            <a:r>
              <a:rPr lang="en-US" sz="1800" dirty="0"/>
              <a:t>strict key control, effective monitoring of electronic systems, accurate database management</a:t>
            </a:r>
          </a:p>
        </p:txBody>
      </p:sp>
      <p:sp>
        <p:nvSpPr>
          <p:cNvPr id="4" name="Slide Number Placeholder 3">
            <a:extLst>
              <a:ext uri="{FF2B5EF4-FFF2-40B4-BE49-F238E27FC236}">
                <a16:creationId xmlns:a16="http://schemas.microsoft.com/office/drawing/2014/main" id="{ECF6F189-71AE-4925-AC5D-09776030B384}"/>
              </a:ext>
            </a:extLst>
          </p:cNvPr>
          <p:cNvSpPr>
            <a:spLocks noGrp="1"/>
          </p:cNvSpPr>
          <p:nvPr>
            <p:ph type="sldNum" sz="quarter" idx="12"/>
          </p:nvPr>
        </p:nvSpPr>
        <p:spPr/>
        <p:txBody>
          <a:bodyPr/>
          <a:lstStyle/>
          <a:p>
            <a:fld id="{BD5AEB79-F3DA-4CAA-BA25-7EA8AB9A9E1E}" type="slidenum">
              <a:rPr lang="en-US" smtClean="0"/>
              <a:t>8</a:t>
            </a:fld>
            <a:endParaRPr lang="en-US"/>
          </a:p>
        </p:txBody>
      </p:sp>
    </p:spTree>
    <p:extLst>
      <p:ext uri="{BB962C8B-B14F-4D97-AF65-F5344CB8AC3E}">
        <p14:creationId xmlns:p14="http://schemas.microsoft.com/office/powerpoint/2010/main" val="38176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CF29-9341-4014-9659-A80581F6E61C}"/>
              </a:ext>
            </a:extLst>
          </p:cNvPr>
          <p:cNvSpPr>
            <a:spLocks noGrp="1"/>
          </p:cNvSpPr>
          <p:nvPr>
            <p:ph type="title"/>
          </p:nvPr>
        </p:nvSpPr>
        <p:spPr>
          <a:xfrm>
            <a:off x="0" y="0"/>
            <a:ext cx="6347713" cy="1320800"/>
          </a:xfrm>
        </p:spPr>
        <p:txBody>
          <a:bodyPr/>
          <a:lstStyle/>
          <a:p>
            <a:r>
              <a:rPr lang="en-US" dirty="0"/>
              <a:t>Locks and Key Control</a:t>
            </a:r>
          </a:p>
        </p:txBody>
      </p:sp>
      <p:sp>
        <p:nvSpPr>
          <p:cNvPr id="3" name="Content Placeholder 2">
            <a:extLst>
              <a:ext uri="{FF2B5EF4-FFF2-40B4-BE49-F238E27FC236}">
                <a16:creationId xmlns:a16="http://schemas.microsoft.com/office/drawing/2014/main" id="{6820FE5A-D48B-441F-9F84-8198642EB390}"/>
              </a:ext>
            </a:extLst>
          </p:cNvPr>
          <p:cNvSpPr>
            <a:spLocks noGrp="1"/>
          </p:cNvSpPr>
          <p:nvPr>
            <p:ph idx="1"/>
          </p:nvPr>
        </p:nvSpPr>
        <p:spPr>
          <a:xfrm>
            <a:off x="152400" y="685800"/>
            <a:ext cx="8839200" cy="3880773"/>
          </a:xfrm>
        </p:spPr>
        <p:txBody>
          <a:bodyPr>
            <a:normAutofit/>
          </a:bodyPr>
          <a:lstStyle/>
          <a:p>
            <a:r>
              <a:rPr lang="en-US" dirty="0"/>
              <a:t>Locks are mechanical devices consisting of a cylinder, springs, and several pins or tumblers the prevent rotation of the lock cylinder without the insertion of a correctly cut key.</a:t>
            </a:r>
          </a:p>
          <a:p>
            <a:r>
              <a:rPr lang="en-US" dirty="0"/>
              <a:t>Proprietary systems have unique restricted key control duplication since they are only available to authorized users in agreement from authorized distributors.</a:t>
            </a:r>
          </a:p>
          <a:p>
            <a:r>
              <a:rPr lang="en-US" dirty="0"/>
              <a:t>Restricted proprietary keyway combined with strict key control = Effective access control. </a:t>
            </a:r>
          </a:p>
        </p:txBody>
      </p:sp>
      <p:sp>
        <p:nvSpPr>
          <p:cNvPr id="4" name="Slide Number Placeholder 3">
            <a:extLst>
              <a:ext uri="{FF2B5EF4-FFF2-40B4-BE49-F238E27FC236}">
                <a16:creationId xmlns:a16="http://schemas.microsoft.com/office/drawing/2014/main" id="{23EE104E-1C1A-47E7-9B6E-9F31F24A3B0F}"/>
              </a:ext>
            </a:extLst>
          </p:cNvPr>
          <p:cNvSpPr>
            <a:spLocks noGrp="1"/>
          </p:cNvSpPr>
          <p:nvPr>
            <p:ph type="sldNum" sz="quarter" idx="12"/>
          </p:nvPr>
        </p:nvSpPr>
        <p:spPr/>
        <p:txBody>
          <a:bodyPr/>
          <a:lstStyle/>
          <a:p>
            <a:fld id="{BD5AEB79-F3DA-4CAA-BA25-7EA8AB9A9E1E}" type="slidenum">
              <a:rPr lang="en-US" smtClean="0"/>
              <a:t>9</a:t>
            </a:fld>
            <a:endParaRPr lang="en-US"/>
          </a:p>
        </p:txBody>
      </p:sp>
      <p:sp>
        <p:nvSpPr>
          <p:cNvPr id="5" name="Title 1">
            <a:extLst>
              <a:ext uri="{FF2B5EF4-FFF2-40B4-BE49-F238E27FC236}">
                <a16:creationId xmlns:a16="http://schemas.microsoft.com/office/drawing/2014/main" id="{C12E8EDA-595C-35A9-D86A-ACF66548F1F9}"/>
              </a:ext>
            </a:extLst>
          </p:cNvPr>
          <p:cNvSpPr txBox="1">
            <a:spLocks/>
          </p:cNvSpPr>
          <p:nvPr/>
        </p:nvSpPr>
        <p:spPr>
          <a:xfrm>
            <a:off x="76200" y="31750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Key Control</a:t>
            </a:r>
            <a:endParaRPr lang="en-US" dirty="0"/>
          </a:p>
        </p:txBody>
      </p:sp>
      <p:sp>
        <p:nvSpPr>
          <p:cNvPr id="6" name="Content Placeholder 2">
            <a:extLst>
              <a:ext uri="{FF2B5EF4-FFF2-40B4-BE49-F238E27FC236}">
                <a16:creationId xmlns:a16="http://schemas.microsoft.com/office/drawing/2014/main" id="{8699D88F-2A7F-B144-2B7F-7DFF19158821}"/>
              </a:ext>
            </a:extLst>
          </p:cNvPr>
          <p:cNvSpPr txBox="1">
            <a:spLocks/>
          </p:cNvSpPr>
          <p:nvPr/>
        </p:nvSpPr>
        <p:spPr>
          <a:xfrm>
            <a:off x="152400" y="38916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Management of keys should include a signature/receipt for issued keys.</a:t>
            </a:r>
          </a:p>
          <a:p>
            <a:r>
              <a:rPr lang="en-US"/>
              <a:t>Each key should be stamped with a unique number.</a:t>
            </a:r>
          </a:p>
          <a:p>
            <a:r>
              <a:rPr lang="en-US"/>
              <a:t>Temporary issue keys must be signed for and indicate a return time.</a:t>
            </a:r>
          </a:p>
          <a:p>
            <a:r>
              <a:rPr lang="en-US"/>
              <a:t>When access privilege is revoked, keys should be retrieved and, if necessary, locks changed.</a:t>
            </a:r>
          </a:p>
          <a:p>
            <a:r>
              <a:rPr lang="en-US"/>
              <a:t>Key control documentation should be considered as confidential and subject to similar record keeping procedures as the security register.</a:t>
            </a:r>
            <a:endParaRPr lang="en-US" dirty="0"/>
          </a:p>
        </p:txBody>
      </p:sp>
    </p:spTree>
    <p:extLst>
      <p:ext uri="{BB962C8B-B14F-4D97-AF65-F5344CB8AC3E}">
        <p14:creationId xmlns:p14="http://schemas.microsoft.com/office/powerpoint/2010/main" val="2825508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679</TotalTime>
  <Words>1019</Words>
  <Application>Microsoft Office PowerPoint</Application>
  <PresentationFormat>On-screen Show (4:3)</PresentationFormat>
  <Paragraphs>118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PowerPoint Presentation</vt:lpstr>
      <vt:lpstr>Access Control</vt:lpstr>
      <vt:lpstr>Access Control</vt:lpstr>
      <vt:lpstr>Emergency Access Control</vt:lpstr>
      <vt:lpstr>Examples of Access Control</vt:lpstr>
      <vt:lpstr>Audit and Record Keeping</vt:lpstr>
      <vt:lpstr>Access Authorization</vt:lpstr>
      <vt:lpstr>Applying Physical Security</vt:lpstr>
      <vt:lpstr>Locks and Key Control</vt:lpstr>
      <vt:lpstr>Electronic Access Control Systems</vt:lpstr>
      <vt:lpstr>Access System Management Database</vt:lpstr>
      <vt:lpstr>Biometric Technologies</vt:lpstr>
      <vt:lpstr>Access Control in the Information 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Academy3s@outlook.com</cp:lastModifiedBy>
  <cp:revision>73</cp:revision>
  <dcterms:created xsi:type="dcterms:W3CDTF">2015-01-28T20:48:59Z</dcterms:created>
  <dcterms:modified xsi:type="dcterms:W3CDTF">2023-03-12T07:53:12Z</dcterms:modified>
</cp:coreProperties>
</file>