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7" r:id="rId2"/>
    <p:sldId id="315" r:id="rId3"/>
    <p:sldId id="317" r:id="rId4"/>
    <p:sldId id="319" r:id="rId5"/>
    <p:sldId id="321" r:id="rId6"/>
    <p:sldId id="323" r:id="rId7"/>
    <p:sldId id="325" r:id="rId8"/>
    <p:sldId id="327" r:id="rId9"/>
    <p:sldId id="328" r:id="rId10"/>
    <p:sldId id="329" r:id="rId11"/>
    <p:sldId id="330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3D979-A019-43BD-BE3F-3ED852075820}" v="19" dt="2023-03-12T15:38:40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D213D979-A019-43BD-BE3F-3ED852075820}"/>
    <pc:docChg chg="undo custSel delSld modSld modMainMaster">
      <pc:chgData name="Academy3s@outlook.com" userId="bd38e09d1e31bb74" providerId="LiveId" clId="{D213D979-A019-43BD-BE3F-3ED852075820}" dt="2023-03-12T15:39:10.778" v="884" actId="47"/>
      <pc:docMkLst>
        <pc:docMk/>
      </pc:docMkLst>
      <pc:sldChg chg="addSp delSp modSp mod">
        <pc:chgData name="Academy3s@outlook.com" userId="bd38e09d1e31bb74" providerId="LiveId" clId="{D213D979-A019-43BD-BE3F-3ED852075820}" dt="2023-03-12T15:30:02.280" v="85" actId="113"/>
        <pc:sldMkLst>
          <pc:docMk/>
          <pc:sldMk cId="300745510" sldId="307"/>
        </pc:sldMkLst>
        <pc:spChg chg="del mod">
          <ac:chgData name="Academy3s@outlook.com" userId="bd38e09d1e31bb74" providerId="LiveId" clId="{D213D979-A019-43BD-BE3F-3ED852075820}" dt="2023-03-12T15:29:14.089" v="21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D213D979-A019-43BD-BE3F-3ED852075820}" dt="2023-03-12T15:30:02.280" v="85" actId="113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D213D979-A019-43BD-BE3F-3ED852075820}" dt="2023-03-12T15:29:15.879" v="22" actId="478"/>
          <ac:spMkLst>
            <pc:docMk/>
            <pc:sldMk cId="300745510" sldId="307"/>
            <ac:spMk id="6" creationId="{17E532EA-156F-AF13-79AF-058DF3FC1239}"/>
          </ac:spMkLst>
        </pc:spChg>
        <pc:picChg chg="del">
          <ac:chgData name="Academy3s@outlook.com" userId="bd38e09d1e31bb74" providerId="LiveId" clId="{D213D979-A019-43BD-BE3F-3ED852075820}" dt="2023-03-12T15:29:09.394" v="19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D213D979-A019-43BD-BE3F-3ED852075820}" dt="2023-03-12T15:28:43.184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 mod">
        <pc:chgData name="Academy3s@outlook.com" userId="bd38e09d1e31bb74" providerId="LiveId" clId="{D213D979-A019-43BD-BE3F-3ED852075820}" dt="2023-03-12T15:38:24.177" v="871" actId="47"/>
        <pc:sldMkLst>
          <pc:docMk/>
          <pc:sldMk cId="2583912074" sldId="310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583912074" sldId="310"/>
            <ac:spMk id="2" creationId="{00000000-0000-0000-0000-000000000000}"/>
          </ac:spMkLst>
        </pc:spChg>
        <pc:spChg chg="mod">
          <ac:chgData name="Academy3s@outlook.com" userId="bd38e09d1e31bb74" providerId="LiveId" clId="{D213D979-A019-43BD-BE3F-3ED852075820}" dt="2023-03-12T15:28:52.822" v="12" actId="27636"/>
          <ac:spMkLst>
            <pc:docMk/>
            <pc:sldMk cId="2583912074" sldId="310"/>
            <ac:spMk id="3" creationId="{00000000-0000-0000-0000-000000000000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583912074" sldId="310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D213D979-A019-43BD-BE3F-3ED852075820}" dt="2023-03-12T15:38:25.214" v="872" actId="47"/>
        <pc:sldMkLst>
          <pc:docMk/>
          <pc:sldMk cId="1542477460" sldId="312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542477460" sldId="312"/>
            <ac:spMk id="4" creationId="{00000000-0000-0000-0000-000000000000}"/>
          </ac:spMkLst>
        </pc:spChg>
      </pc:sldChg>
      <pc:sldChg chg="modSp del mod setBg">
        <pc:chgData name="Academy3s@outlook.com" userId="bd38e09d1e31bb74" providerId="LiveId" clId="{D213D979-A019-43BD-BE3F-3ED852075820}" dt="2023-03-12T15:30:07.838" v="86" actId="47"/>
        <pc:sldMkLst>
          <pc:docMk/>
          <pc:sldMk cId="2172629435" sldId="314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172629435" sldId="314"/>
            <ac:spMk id="2" creationId="{0EA86EC8-81F3-4933-8446-180D5480C292}"/>
          </ac:spMkLst>
        </pc:spChg>
        <pc:spChg chg="mod">
          <ac:chgData name="Academy3s@outlook.com" userId="bd38e09d1e31bb74" providerId="LiveId" clId="{D213D979-A019-43BD-BE3F-3ED852075820}" dt="2023-03-12T15:28:52.705" v="2" actId="27636"/>
          <ac:spMkLst>
            <pc:docMk/>
            <pc:sldMk cId="2172629435" sldId="314"/>
            <ac:spMk id="3" creationId="{AA439C20-4922-40DE-9F58-0B3725093EAC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172629435" sldId="314"/>
            <ac:spMk id="4" creationId="{FAE83BA0-E794-4A76-A5ED-1739484141C0}"/>
          </ac:spMkLst>
        </pc:spChg>
      </pc:sldChg>
      <pc:sldChg chg="addSp modSp mod">
        <pc:chgData name="Academy3s@outlook.com" userId="bd38e09d1e31bb74" providerId="LiveId" clId="{D213D979-A019-43BD-BE3F-3ED852075820}" dt="2023-03-12T15:30:50.714" v="156" actId="255"/>
        <pc:sldMkLst>
          <pc:docMk/>
          <pc:sldMk cId="3757475734" sldId="315"/>
        </pc:sldMkLst>
        <pc:spChg chg="mod">
          <ac:chgData name="Academy3s@outlook.com" userId="bd38e09d1e31bb74" providerId="LiveId" clId="{D213D979-A019-43BD-BE3F-3ED852075820}" dt="2023-03-12T15:30:14.283" v="102" actId="1037"/>
          <ac:spMkLst>
            <pc:docMk/>
            <pc:sldMk cId="3757475734" sldId="315"/>
            <ac:spMk id="2" creationId="{BBD57285-B145-4174-A035-C08EFEF7B794}"/>
          </ac:spMkLst>
        </pc:spChg>
        <pc:spChg chg="mod">
          <ac:chgData name="Academy3s@outlook.com" userId="bd38e09d1e31bb74" providerId="LiveId" clId="{D213D979-A019-43BD-BE3F-3ED852075820}" dt="2023-03-12T15:30:26.235" v="130" actId="14100"/>
          <ac:spMkLst>
            <pc:docMk/>
            <pc:sldMk cId="3757475734" sldId="315"/>
            <ac:spMk id="3" creationId="{026E99ED-6562-46C8-9272-9C97C3480FA4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757475734" sldId="315"/>
            <ac:spMk id="4" creationId="{E3775D97-5F81-48FB-B9E4-7E60E6FF07EE}"/>
          </ac:spMkLst>
        </pc:spChg>
        <pc:spChg chg="add mod">
          <ac:chgData name="Academy3s@outlook.com" userId="bd38e09d1e31bb74" providerId="LiveId" clId="{D213D979-A019-43BD-BE3F-3ED852075820}" dt="2023-03-12T15:30:50.714" v="156" actId="255"/>
          <ac:spMkLst>
            <pc:docMk/>
            <pc:sldMk cId="3757475734" sldId="315"/>
            <ac:spMk id="5" creationId="{BFC1F8B3-0E49-5A2F-7E40-F665B058B7CF}"/>
          </ac:spMkLst>
        </pc:spChg>
      </pc:sldChg>
      <pc:sldChg chg="addSp delSp modSp del mod">
        <pc:chgData name="Academy3s@outlook.com" userId="bd38e09d1e31bb74" providerId="LiveId" clId="{D213D979-A019-43BD-BE3F-3ED852075820}" dt="2023-03-12T15:30:56.865" v="157" actId="47"/>
        <pc:sldMkLst>
          <pc:docMk/>
          <pc:sldMk cId="2796513946" sldId="316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796513946" sldId="316"/>
            <ac:spMk id="2" creationId="{939E6C5C-0B2D-41E0-97BA-AD2C530A8185}"/>
          </ac:spMkLst>
        </pc:spChg>
        <pc:spChg chg="del mod">
          <ac:chgData name="Academy3s@outlook.com" userId="bd38e09d1e31bb74" providerId="LiveId" clId="{D213D979-A019-43BD-BE3F-3ED852075820}" dt="2023-03-12T15:30:31.267" v="131" actId="21"/>
          <ac:spMkLst>
            <pc:docMk/>
            <pc:sldMk cId="2796513946" sldId="316"/>
            <ac:spMk id="3" creationId="{D66924D5-BE70-4430-B185-719B1907EC48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796513946" sldId="316"/>
            <ac:spMk id="4" creationId="{D3FCFD99-AB17-44A2-AE8A-AA4EDDD9AB16}"/>
          </ac:spMkLst>
        </pc:spChg>
        <pc:spChg chg="add mod">
          <ac:chgData name="Academy3s@outlook.com" userId="bd38e09d1e31bb74" providerId="LiveId" clId="{D213D979-A019-43BD-BE3F-3ED852075820}" dt="2023-03-12T15:30:31.267" v="131" actId="21"/>
          <ac:spMkLst>
            <pc:docMk/>
            <pc:sldMk cId="2796513946" sldId="316"/>
            <ac:spMk id="6" creationId="{528C4167-77BE-D16D-F46D-E4D73118AC00}"/>
          </ac:spMkLst>
        </pc:spChg>
      </pc:sldChg>
      <pc:sldChg chg="addSp modSp mod">
        <pc:chgData name="Academy3s@outlook.com" userId="bd38e09d1e31bb74" providerId="LiveId" clId="{D213D979-A019-43BD-BE3F-3ED852075820}" dt="2023-03-12T15:31:50.023" v="248" actId="14100"/>
        <pc:sldMkLst>
          <pc:docMk/>
          <pc:sldMk cId="3040791902" sldId="317"/>
        </pc:sldMkLst>
        <pc:spChg chg="mod">
          <ac:chgData name="Academy3s@outlook.com" userId="bd38e09d1e31bb74" providerId="LiveId" clId="{D213D979-A019-43BD-BE3F-3ED852075820}" dt="2023-03-12T15:31:03.404" v="173" actId="1037"/>
          <ac:spMkLst>
            <pc:docMk/>
            <pc:sldMk cId="3040791902" sldId="317"/>
            <ac:spMk id="2" creationId="{58705BB8-4787-47AB-AE61-4EC148A5F334}"/>
          </ac:spMkLst>
        </pc:spChg>
        <pc:spChg chg="mod">
          <ac:chgData name="Academy3s@outlook.com" userId="bd38e09d1e31bb74" providerId="LiveId" clId="{D213D979-A019-43BD-BE3F-3ED852075820}" dt="2023-03-12T15:31:12.848" v="202" actId="14100"/>
          <ac:spMkLst>
            <pc:docMk/>
            <pc:sldMk cId="3040791902" sldId="317"/>
            <ac:spMk id="3" creationId="{B9047629-DF41-4C3D-94FA-3DF6634D2331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040791902" sldId="317"/>
            <ac:spMk id="4" creationId="{F59F46CF-A6EC-40A2-9AE5-AC1F4C76B17D}"/>
          </ac:spMkLst>
        </pc:spChg>
        <pc:spChg chg="add mod">
          <ac:chgData name="Academy3s@outlook.com" userId="bd38e09d1e31bb74" providerId="LiveId" clId="{D213D979-A019-43BD-BE3F-3ED852075820}" dt="2023-03-12T15:31:31.731" v="229" actId="1036"/>
          <ac:spMkLst>
            <pc:docMk/>
            <pc:sldMk cId="3040791902" sldId="317"/>
            <ac:spMk id="5" creationId="{D3A0C68A-3D46-6447-50E1-20CC3EAB1913}"/>
          </ac:spMkLst>
        </pc:spChg>
        <pc:spChg chg="add mod">
          <ac:chgData name="Academy3s@outlook.com" userId="bd38e09d1e31bb74" providerId="LiveId" clId="{D213D979-A019-43BD-BE3F-3ED852075820}" dt="2023-03-12T15:31:50.023" v="248" actId="14100"/>
          <ac:spMkLst>
            <pc:docMk/>
            <pc:sldMk cId="3040791902" sldId="317"/>
            <ac:spMk id="6" creationId="{5E868EBE-9CA3-F781-1C77-E42FABEF5FBF}"/>
          </ac:spMkLst>
        </pc:spChg>
      </pc:sldChg>
      <pc:sldChg chg="addSp delSp modSp del mod">
        <pc:chgData name="Academy3s@outlook.com" userId="bd38e09d1e31bb74" providerId="LiveId" clId="{D213D979-A019-43BD-BE3F-3ED852075820}" dt="2023-03-12T15:31:53.419" v="249" actId="47"/>
        <pc:sldMkLst>
          <pc:docMk/>
          <pc:sldMk cId="758970794" sldId="318"/>
        </pc:sldMkLst>
        <pc:spChg chg="del mod">
          <ac:chgData name="Academy3s@outlook.com" userId="bd38e09d1e31bb74" providerId="LiveId" clId="{D213D979-A019-43BD-BE3F-3ED852075820}" dt="2023-03-12T15:31:19.125" v="203" actId="21"/>
          <ac:spMkLst>
            <pc:docMk/>
            <pc:sldMk cId="758970794" sldId="318"/>
            <ac:spMk id="2" creationId="{0A1A379F-E17A-4037-84CC-A88D591214B5}"/>
          </ac:spMkLst>
        </pc:spChg>
        <pc:spChg chg="del mod">
          <ac:chgData name="Academy3s@outlook.com" userId="bd38e09d1e31bb74" providerId="LiveId" clId="{D213D979-A019-43BD-BE3F-3ED852075820}" dt="2023-03-12T15:31:35.746" v="230" actId="21"/>
          <ac:spMkLst>
            <pc:docMk/>
            <pc:sldMk cId="758970794" sldId="318"/>
            <ac:spMk id="3" creationId="{E18F2B6D-2160-487B-A68E-7A94497D1D2F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758970794" sldId="318"/>
            <ac:spMk id="4" creationId="{1F206E8F-D381-49E2-88D5-4D72C29558AA}"/>
          </ac:spMkLst>
        </pc:spChg>
        <pc:spChg chg="add mod">
          <ac:chgData name="Academy3s@outlook.com" userId="bd38e09d1e31bb74" providerId="LiveId" clId="{D213D979-A019-43BD-BE3F-3ED852075820}" dt="2023-03-12T15:31:19.125" v="203" actId="21"/>
          <ac:spMkLst>
            <pc:docMk/>
            <pc:sldMk cId="758970794" sldId="318"/>
            <ac:spMk id="6" creationId="{EC63F829-17F8-9B04-0B26-65D73AB865D9}"/>
          </ac:spMkLst>
        </pc:spChg>
        <pc:spChg chg="add mod">
          <ac:chgData name="Academy3s@outlook.com" userId="bd38e09d1e31bb74" providerId="LiveId" clId="{D213D979-A019-43BD-BE3F-3ED852075820}" dt="2023-03-12T15:31:35.746" v="230" actId="21"/>
          <ac:spMkLst>
            <pc:docMk/>
            <pc:sldMk cId="758970794" sldId="318"/>
            <ac:spMk id="8" creationId="{31D6D8C5-FAC6-0DE8-87D1-12D6B3AF8E28}"/>
          </ac:spMkLst>
        </pc:spChg>
      </pc:sldChg>
      <pc:sldChg chg="addSp modSp mod">
        <pc:chgData name="Academy3s@outlook.com" userId="bd38e09d1e31bb74" providerId="LiveId" clId="{D213D979-A019-43BD-BE3F-3ED852075820}" dt="2023-03-12T15:33:06.602" v="415" actId="1037"/>
        <pc:sldMkLst>
          <pc:docMk/>
          <pc:sldMk cId="3236429490" sldId="319"/>
        </pc:sldMkLst>
        <pc:spChg chg="mod">
          <ac:chgData name="Academy3s@outlook.com" userId="bd38e09d1e31bb74" providerId="LiveId" clId="{D213D979-A019-43BD-BE3F-3ED852075820}" dt="2023-03-12T15:32:00.533" v="265" actId="1037"/>
          <ac:spMkLst>
            <pc:docMk/>
            <pc:sldMk cId="3236429490" sldId="319"/>
            <ac:spMk id="2" creationId="{43CEED6C-EEE0-412E-A911-23927C4A243F}"/>
          </ac:spMkLst>
        </pc:spChg>
        <pc:spChg chg="mod">
          <ac:chgData name="Academy3s@outlook.com" userId="bd38e09d1e31bb74" providerId="LiveId" clId="{D213D979-A019-43BD-BE3F-3ED852075820}" dt="2023-03-12T15:32:11.096" v="294" actId="14100"/>
          <ac:spMkLst>
            <pc:docMk/>
            <pc:sldMk cId="3236429490" sldId="319"/>
            <ac:spMk id="3" creationId="{2D811AC7-4DAF-4DC3-A820-036CBBE3150C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236429490" sldId="319"/>
            <ac:spMk id="4" creationId="{D7F22094-0ABD-4C4B-B3AA-35848611E7C1}"/>
          </ac:spMkLst>
        </pc:spChg>
        <pc:spChg chg="add mod">
          <ac:chgData name="Academy3s@outlook.com" userId="bd38e09d1e31bb74" providerId="LiveId" clId="{D213D979-A019-43BD-BE3F-3ED852075820}" dt="2023-03-12T15:32:35.127" v="347" actId="1037"/>
          <ac:spMkLst>
            <pc:docMk/>
            <pc:sldMk cId="3236429490" sldId="319"/>
            <ac:spMk id="5" creationId="{D2E2B9C7-1D76-8291-C911-0F9169A74981}"/>
          </ac:spMkLst>
        </pc:spChg>
        <pc:spChg chg="add mod">
          <ac:chgData name="Academy3s@outlook.com" userId="bd38e09d1e31bb74" providerId="LiveId" clId="{D213D979-A019-43BD-BE3F-3ED852075820}" dt="2023-03-12T15:33:06.602" v="415" actId="1037"/>
          <ac:spMkLst>
            <pc:docMk/>
            <pc:sldMk cId="3236429490" sldId="319"/>
            <ac:spMk id="6" creationId="{3D527FF3-7971-3A89-4135-028142E0E889}"/>
          </ac:spMkLst>
        </pc:spChg>
      </pc:sldChg>
      <pc:sldChg chg="addSp delSp modSp del mod">
        <pc:chgData name="Academy3s@outlook.com" userId="bd38e09d1e31bb74" providerId="LiveId" clId="{D213D979-A019-43BD-BE3F-3ED852075820}" dt="2023-03-12T15:33:10.267" v="416" actId="47"/>
        <pc:sldMkLst>
          <pc:docMk/>
          <pc:sldMk cId="3021913576" sldId="320"/>
        </pc:sldMkLst>
        <pc:spChg chg="del mod">
          <ac:chgData name="Academy3s@outlook.com" userId="bd38e09d1e31bb74" providerId="LiveId" clId="{D213D979-A019-43BD-BE3F-3ED852075820}" dt="2023-03-12T15:32:19.112" v="295" actId="21"/>
          <ac:spMkLst>
            <pc:docMk/>
            <pc:sldMk cId="3021913576" sldId="320"/>
            <ac:spMk id="2" creationId="{D26FD5AF-090F-415E-B003-BC56E945F193}"/>
          </ac:spMkLst>
        </pc:spChg>
        <pc:spChg chg="del mod">
          <ac:chgData name="Academy3s@outlook.com" userId="bd38e09d1e31bb74" providerId="LiveId" clId="{D213D979-A019-43BD-BE3F-3ED852075820}" dt="2023-03-12T15:32:40.201" v="348" actId="21"/>
          <ac:spMkLst>
            <pc:docMk/>
            <pc:sldMk cId="3021913576" sldId="320"/>
            <ac:spMk id="3" creationId="{A33F8A01-1208-44F5-BE2F-947051547CDD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021913576" sldId="320"/>
            <ac:spMk id="4" creationId="{5F182BB8-AF8D-4C95-927F-CC23399CC4FA}"/>
          </ac:spMkLst>
        </pc:spChg>
        <pc:spChg chg="add mod">
          <ac:chgData name="Academy3s@outlook.com" userId="bd38e09d1e31bb74" providerId="LiveId" clId="{D213D979-A019-43BD-BE3F-3ED852075820}" dt="2023-03-12T15:32:19.112" v="295" actId="21"/>
          <ac:spMkLst>
            <pc:docMk/>
            <pc:sldMk cId="3021913576" sldId="320"/>
            <ac:spMk id="6" creationId="{5683B5DE-1BBA-EA29-023A-089E3FB0AC10}"/>
          </ac:spMkLst>
        </pc:spChg>
        <pc:spChg chg="add mod">
          <ac:chgData name="Academy3s@outlook.com" userId="bd38e09d1e31bb74" providerId="LiveId" clId="{D213D979-A019-43BD-BE3F-3ED852075820}" dt="2023-03-12T15:32:40.201" v="348" actId="21"/>
          <ac:spMkLst>
            <pc:docMk/>
            <pc:sldMk cId="3021913576" sldId="320"/>
            <ac:spMk id="8" creationId="{A79762A8-D543-BFCD-40C2-7B510EE22D64}"/>
          </ac:spMkLst>
        </pc:spChg>
      </pc:sldChg>
      <pc:sldChg chg="addSp modSp mod">
        <pc:chgData name="Academy3s@outlook.com" userId="bd38e09d1e31bb74" providerId="LiveId" clId="{D213D979-A019-43BD-BE3F-3ED852075820}" dt="2023-03-12T15:33:55.959" v="489" actId="14100"/>
        <pc:sldMkLst>
          <pc:docMk/>
          <pc:sldMk cId="1120387911" sldId="321"/>
        </pc:sldMkLst>
        <pc:spChg chg="mod">
          <ac:chgData name="Academy3s@outlook.com" userId="bd38e09d1e31bb74" providerId="LiveId" clId="{D213D979-A019-43BD-BE3F-3ED852075820}" dt="2023-03-12T15:33:17.515" v="432" actId="1037"/>
          <ac:spMkLst>
            <pc:docMk/>
            <pc:sldMk cId="1120387911" sldId="321"/>
            <ac:spMk id="2" creationId="{4759E2D9-E19E-4C90-BE34-AAA43EC066AD}"/>
          </ac:spMkLst>
        </pc:spChg>
        <pc:spChg chg="mod">
          <ac:chgData name="Academy3s@outlook.com" userId="bd38e09d1e31bb74" providerId="LiveId" clId="{D213D979-A019-43BD-BE3F-3ED852075820}" dt="2023-03-12T15:33:30.422" v="461" actId="255"/>
          <ac:spMkLst>
            <pc:docMk/>
            <pc:sldMk cId="1120387911" sldId="321"/>
            <ac:spMk id="3" creationId="{07FE41E6-4502-45EE-B00E-301AB47846D3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120387911" sldId="321"/>
            <ac:spMk id="4" creationId="{353B91F7-9192-4FEA-A44B-BBA2D5CD33D3}"/>
          </ac:spMkLst>
        </pc:spChg>
        <pc:spChg chg="add mod">
          <ac:chgData name="Academy3s@outlook.com" userId="bd38e09d1e31bb74" providerId="LiveId" clId="{D213D979-A019-43BD-BE3F-3ED852075820}" dt="2023-03-12T15:33:55.959" v="489" actId="14100"/>
          <ac:spMkLst>
            <pc:docMk/>
            <pc:sldMk cId="1120387911" sldId="321"/>
            <ac:spMk id="5" creationId="{D211ED43-3952-CD05-B13C-72DF532053C3}"/>
          </ac:spMkLst>
        </pc:spChg>
      </pc:sldChg>
      <pc:sldChg chg="addSp delSp modSp del mod">
        <pc:chgData name="Academy3s@outlook.com" userId="bd38e09d1e31bb74" providerId="LiveId" clId="{D213D979-A019-43BD-BE3F-3ED852075820}" dt="2023-03-12T15:33:58.749" v="490" actId="47"/>
        <pc:sldMkLst>
          <pc:docMk/>
          <pc:sldMk cId="1944353610" sldId="322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944353610" sldId="322"/>
            <ac:spMk id="2" creationId="{9B2559FC-C93E-4F2C-BBE3-3890136FDB38}"/>
          </ac:spMkLst>
        </pc:spChg>
        <pc:spChg chg="del mod">
          <ac:chgData name="Academy3s@outlook.com" userId="bd38e09d1e31bb74" providerId="LiveId" clId="{D213D979-A019-43BD-BE3F-3ED852075820}" dt="2023-03-12T15:33:38.497" v="462" actId="21"/>
          <ac:spMkLst>
            <pc:docMk/>
            <pc:sldMk cId="1944353610" sldId="322"/>
            <ac:spMk id="3" creationId="{E8697228-49C1-42ED-B7BA-C711EC23F04C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944353610" sldId="322"/>
            <ac:spMk id="4" creationId="{E194C7EB-094B-4A7D-90B7-53D446FBBF11}"/>
          </ac:spMkLst>
        </pc:spChg>
        <pc:spChg chg="add mod">
          <ac:chgData name="Academy3s@outlook.com" userId="bd38e09d1e31bb74" providerId="LiveId" clId="{D213D979-A019-43BD-BE3F-3ED852075820}" dt="2023-03-12T15:33:38.497" v="462" actId="21"/>
          <ac:spMkLst>
            <pc:docMk/>
            <pc:sldMk cId="1944353610" sldId="322"/>
            <ac:spMk id="6" creationId="{496D1B44-5C89-B5F7-76E3-5C6074A2BBB9}"/>
          </ac:spMkLst>
        </pc:spChg>
      </pc:sldChg>
      <pc:sldChg chg="addSp modSp mod">
        <pc:chgData name="Academy3s@outlook.com" userId="bd38e09d1e31bb74" providerId="LiveId" clId="{D213D979-A019-43BD-BE3F-3ED852075820}" dt="2023-03-12T15:34:31.541" v="538" actId="1076"/>
        <pc:sldMkLst>
          <pc:docMk/>
          <pc:sldMk cId="465664980" sldId="323"/>
        </pc:sldMkLst>
        <pc:spChg chg="mod">
          <ac:chgData name="Academy3s@outlook.com" userId="bd38e09d1e31bb74" providerId="LiveId" clId="{D213D979-A019-43BD-BE3F-3ED852075820}" dt="2023-03-12T15:34:06.560" v="506" actId="1037"/>
          <ac:spMkLst>
            <pc:docMk/>
            <pc:sldMk cId="465664980" sldId="323"/>
            <ac:spMk id="2" creationId="{37C7A5B4-D860-4DA5-AAAA-2A94D1547BE1}"/>
          </ac:spMkLst>
        </pc:spChg>
        <pc:spChg chg="mod">
          <ac:chgData name="Academy3s@outlook.com" userId="bd38e09d1e31bb74" providerId="LiveId" clId="{D213D979-A019-43BD-BE3F-3ED852075820}" dt="2023-03-12T15:34:20.244" v="535" actId="14100"/>
          <ac:spMkLst>
            <pc:docMk/>
            <pc:sldMk cId="465664980" sldId="323"/>
            <ac:spMk id="3" creationId="{15247AC0-6463-4860-BBDA-55906F7B95B6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465664980" sldId="323"/>
            <ac:spMk id="4" creationId="{4BB8A1CF-A109-43E3-840D-22AB5D435889}"/>
          </ac:spMkLst>
        </pc:spChg>
        <pc:spChg chg="add mod">
          <ac:chgData name="Academy3s@outlook.com" userId="bd38e09d1e31bb74" providerId="LiveId" clId="{D213D979-A019-43BD-BE3F-3ED852075820}" dt="2023-03-12T15:34:31.541" v="538" actId="1076"/>
          <ac:spMkLst>
            <pc:docMk/>
            <pc:sldMk cId="465664980" sldId="323"/>
            <ac:spMk id="5" creationId="{E76381A5-6074-5C0C-C2CF-30F9789A2528}"/>
          </ac:spMkLst>
        </pc:spChg>
      </pc:sldChg>
      <pc:sldChg chg="addSp delSp modSp del mod">
        <pc:chgData name="Academy3s@outlook.com" userId="bd38e09d1e31bb74" providerId="LiveId" clId="{D213D979-A019-43BD-BE3F-3ED852075820}" dt="2023-03-12T15:34:38.392" v="539" actId="47"/>
        <pc:sldMkLst>
          <pc:docMk/>
          <pc:sldMk cId="545421096" sldId="324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545421096" sldId="324"/>
            <ac:spMk id="2" creationId="{9AB76265-FD99-41D3-9377-625B4B576EF0}"/>
          </ac:spMkLst>
        </pc:spChg>
        <pc:spChg chg="del mod">
          <ac:chgData name="Academy3s@outlook.com" userId="bd38e09d1e31bb74" providerId="LiveId" clId="{D213D979-A019-43BD-BE3F-3ED852075820}" dt="2023-03-12T15:34:25.845" v="536" actId="21"/>
          <ac:spMkLst>
            <pc:docMk/>
            <pc:sldMk cId="545421096" sldId="324"/>
            <ac:spMk id="3" creationId="{07271960-77D0-44C0-B2BB-9673665FB9A8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545421096" sldId="324"/>
            <ac:spMk id="4" creationId="{3A5565E3-DAAF-42DC-923F-A490C0E98421}"/>
          </ac:spMkLst>
        </pc:spChg>
        <pc:spChg chg="add mod">
          <ac:chgData name="Academy3s@outlook.com" userId="bd38e09d1e31bb74" providerId="LiveId" clId="{D213D979-A019-43BD-BE3F-3ED852075820}" dt="2023-03-12T15:34:25.845" v="536" actId="21"/>
          <ac:spMkLst>
            <pc:docMk/>
            <pc:sldMk cId="545421096" sldId="324"/>
            <ac:spMk id="6" creationId="{30F1E706-D367-CD91-6EE3-1AF4652427F5}"/>
          </ac:spMkLst>
        </pc:spChg>
      </pc:sldChg>
      <pc:sldChg chg="addSp modSp mod">
        <pc:chgData name="Academy3s@outlook.com" userId="bd38e09d1e31bb74" providerId="LiveId" clId="{D213D979-A019-43BD-BE3F-3ED852075820}" dt="2023-03-12T15:35:47.115" v="608" actId="1036"/>
        <pc:sldMkLst>
          <pc:docMk/>
          <pc:sldMk cId="235092709" sldId="325"/>
        </pc:sldMkLst>
        <pc:spChg chg="mod">
          <ac:chgData name="Academy3s@outlook.com" userId="bd38e09d1e31bb74" providerId="LiveId" clId="{D213D979-A019-43BD-BE3F-3ED852075820}" dt="2023-03-12T15:34:53.762" v="556" actId="1037"/>
          <ac:spMkLst>
            <pc:docMk/>
            <pc:sldMk cId="235092709" sldId="325"/>
            <ac:spMk id="2" creationId="{86CF5020-42FC-4A4D-9517-DDAB73C7A206}"/>
          </ac:spMkLst>
        </pc:spChg>
        <pc:spChg chg="mod">
          <ac:chgData name="Academy3s@outlook.com" userId="bd38e09d1e31bb74" providerId="LiveId" clId="{D213D979-A019-43BD-BE3F-3ED852075820}" dt="2023-03-12T15:35:42.269" v="607" actId="255"/>
          <ac:spMkLst>
            <pc:docMk/>
            <pc:sldMk cId="235092709" sldId="325"/>
            <ac:spMk id="3" creationId="{5DE3A6B1-BAD2-4881-9C62-893B4CE7EF25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35092709" sldId="325"/>
            <ac:spMk id="4" creationId="{42D390FC-581C-4DB0-85F5-E681306F0B3B}"/>
          </ac:spMkLst>
        </pc:spChg>
        <pc:spChg chg="add mod">
          <ac:chgData name="Academy3s@outlook.com" userId="bd38e09d1e31bb74" providerId="LiveId" clId="{D213D979-A019-43BD-BE3F-3ED852075820}" dt="2023-03-12T15:35:47.115" v="608" actId="1036"/>
          <ac:spMkLst>
            <pc:docMk/>
            <pc:sldMk cId="235092709" sldId="325"/>
            <ac:spMk id="5" creationId="{24B4587A-3EDE-7E0A-355F-F3CEF3F1091A}"/>
          </ac:spMkLst>
        </pc:spChg>
      </pc:sldChg>
      <pc:sldChg chg="addSp delSp modSp del mod">
        <pc:chgData name="Academy3s@outlook.com" userId="bd38e09d1e31bb74" providerId="LiveId" clId="{D213D979-A019-43BD-BE3F-3ED852075820}" dt="2023-03-12T15:35:50.685" v="609" actId="47"/>
        <pc:sldMkLst>
          <pc:docMk/>
          <pc:sldMk cId="2421447765" sldId="326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421447765" sldId="326"/>
            <ac:spMk id="2" creationId="{F81C7EF2-0C6C-4707-971D-43F1C0A93C0E}"/>
          </ac:spMkLst>
        </pc:spChg>
        <pc:spChg chg="del mod">
          <ac:chgData name="Academy3s@outlook.com" userId="bd38e09d1e31bb74" providerId="LiveId" clId="{D213D979-A019-43BD-BE3F-3ED852075820}" dt="2023-03-12T15:35:14.663" v="585" actId="21"/>
          <ac:spMkLst>
            <pc:docMk/>
            <pc:sldMk cId="2421447765" sldId="326"/>
            <ac:spMk id="3" creationId="{BEC49102-9C3B-48CA-AF72-B3ABA1098B78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421447765" sldId="326"/>
            <ac:spMk id="4" creationId="{D9709609-1A52-4332-B64A-40848DAA7E57}"/>
          </ac:spMkLst>
        </pc:spChg>
        <pc:spChg chg="add mod">
          <ac:chgData name="Academy3s@outlook.com" userId="bd38e09d1e31bb74" providerId="LiveId" clId="{D213D979-A019-43BD-BE3F-3ED852075820}" dt="2023-03-12T15:35:14.663" v="585" actId="21"/>
          <ac:spMkLst>
            <pc:docMk/>
            <pc:sldMk cId="2421447765" sldId="326"/>
            <ac:spMk id="6" creationId="{97C9BEDC-EFE2-899F-5B80-5CF87D2D51E4}"/>
          </ac:spMkLst>
        </pc:spChg>
      </pc:sldChg>
      <pc:sldChg chg="modSp mod">
        <pc:chgData name="Academy3s@outlook.com" userId="bd38e09d1e31bb74" providerId="LiveId" clId="{D213D979-A019-43BD-BE3F-3ED852075820}" dt="2023-03-12T15:36:12.846" v="655" actId="14100"/>
        <pc:sldMkLst>
          <pc:docMk/>
          <pc:sldMk cId="107035574" sldId="327"/>
        </pc:sldMkLst>
        <pc:spChg chg="mod">
          <ac:chgData name="Academy3s@outlook.com" userId="bd38e09d1e31bb74" providerId="LiveId" clId="{D213D979-A019-43BD-BE3F-3ED852075820}" dt="2023-03-12T15:35:57.342" v="625" actId="1037"/>
          <ac:spMkLst>
            <pc:docMk/>
            <pc:sldMk cId="107035574" sldId="327"/>
            <ac:spMk id="2" creationId="{5D4E3D74-AD43-45E7-99F9-4E2F09BD619C}"/>
          </ac:spMkLst>
        </pc:spChg>
        <pc:spChg chg="mod">
          <ac:chgData name="Academy3s@outlook.com" userId="bd38e09d1e31bb74" providerId="LiveId" clId="{D213D979-A019-43BD-BE3F-3ED852075820}" dt="2023-03-12T15:36:12.846" v="655" actId="14100"/>
          <ac:spMkLst>
            <pc:docMk/>
            <pc:sldMk cId="107035574" sldId="327"/>
            <ac:spMk id="3" creationId="{04698F5B-B284-49F5-B36D-FE00E3D3B835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07035574" sldId="327"/>
            <ac:spMk id="4" creationId="{63E6FEB2-6AF9-47B5-A3CF-7B199E179D53}"/>
          </ac:spMkLst>
        </pc:spChg>
      </pc:sldChg>
      <pc:sldChg chg="modSp mod">
        <pc:chgData name="Academy3s@outlook.com" userId="bd38e09d1e31bb74" providerId="LiveId" clId="{D213D979-A019-43BD-BE3F-3ED852075820}" dt="2023-03-12T15:36:40.729" v="701" actId="14100"/>
        <pc:sldMkLst>
          <pc:docMk/>
          <pc:sldMk cId="2434912413" sldId="328"/>
        </pc:sldMkLst>
        <pc:spChg chg="mod">
          <ac:chgData name="Academy3s@outlook.com" userId="bd38e09d1e31bb74" providerId="LiveId" clId="{D213D979-A019-43BD-BE3F-3ED852075820}" dt="2023-03-12T15:36:26.744" v="672" actId="1037"/>
          <ac:spMkLst>
            <pc:docMk/>
            <pc:sldMk cId="2434912413" sldId="328"/>
            <ac:spMk id="2" creationId="{AE91B4D7-F62B-42E0-AB62-4C1E0F9EABF4}"/>
          </ac:spMkLst>
        </pc:spChg>
        <pc:spChg chg="mod">
          <ac:chgData name="Academy3s@outlook.com" userId="bd38e09d1e31bb74" providerId="LiveId" clId="{D213D979-A019-43BD-BE3F-3ED852075820}" dt="2023-03-12T15:36:40.729" v="701" actId="14100"/>
          <ac:spMkLst>
            <pc:docMk/>
            <pc:sldMk cId="2434912413" sldId="328"/>
            <ac:spMk id="3" creationId="{5E0CF118-99B4-43FB-82F2-527A7C236376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434912413" sldId="328"/>
            <ac:spMk id="4" creationId="{93410D23-8F4A-44C4-BDBD-F55D0179E6F8}"/>
          </ac:spMkLst>
        </pc:spChg>
      </pc:sldChg>
      <pc:sldChg chg="modSp mod">
        <pc:chgData name="Academy3s@outlook.com" userId="bd38e09d1e31bb74" providerId="LiveId" clId="{D213D979-A019-43BD-BE3F-3ED852075820}" dt="2023-03-12T15:36:58.564" v="746" actId="14100"/>
        <pc:sldMkLst>
          <pc:docMk/>
          <pc:sldMk cId="688559447" sldId="329"/>
        </pc:sldMkLst>
        <pc:spChg chg="mod">
          <ac:chgData name="Academy3s@outlook.com" userId="bd38e09d1e31bb74" providerId="LiveId" clId="{D213D979-A019-43BD-BE3F-3ED852075820}" dt="2023-03-12T15:36:48.749" v="717" actId="1037"/>
          <ac:spMkLst>
            <pc:docMk/>
            <pc:sldMk cId="688559447" sldId="329"/>
            <ac:spMk id="2" creationId="{F0D29766-E0EF-45D8-ABC5-FC30ACEBE580}"/>
          </ac:spMkLst>
        </pc:spChg>
        <pc:spChg chg="mod">
          <ac:chgData name="Academy3s@outlook.com" userId="bd38e09d1e31bb74" providerId="LiveId" clId="{D213D979-A019-43BD-BE3F-3ED852075820}" dt="2023-03-12T15:36:58.564" v="746" actId="14100"/>
          <ac:spMkLst>
            <pc:docMk/>
            <pc:sldMk cId="688559447" sldId="329"/>
            <ac:spMk id="3" creationId="{7613E2A0-EF21-4872-AE3A-CFB788D88645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688559447" sldId="329"/>
            <ac:spMk id="4" creationId="{F4C8C78E-7544-4212-84C8-51DA62BFDFE5}"/>
          </ac:spMkLst>
        </pc:spChg>
      </pc:sldChg>
      <pc:sldChg chg="addSp modSp mod">
        <pc:chgData name="Academy3s@outlook.com" userId="bd38e09d1e31bb74" providerId="LiveId" clId="{D213D979-A019-43BD-BE3F-3ED852075820}" dt="2023-03-12T15:37:48.979" v="823" actId="1036"/>
        <pc:sldMkLst>
          <pc:docMk/>
          <pc:sldMk cId="1949441918" sldId="330"/>
        </pc:sldMkLst>
        <pc:spChg chg="mod">
          <ac:chgData name="Academy3s@outlook.com" userId="bd38e09d1e31bb74" providerId="LiveId" clId="{D213D979-A019-43BD-BE3F-3ED852075820}" dt="2023-03-12T15:37:11.709" v="762" actId="1037"/>
          <ac:spMkLst>
            <pc:docMk/>
            <pc:sldMk cId="1949441918" sldId="330"/>
            <ac:spMk id="2" creationId="{21C11103-DDF3-4B5F-AFA6-5BB7FF3FFFE1}"/>
          </ac:spMkLst>
        </pc:spChg>
        <pc:spChg chg="mod">
          <ac:chgData name="Academy3s@outlook.com" userId="bd38e09d1e31bb74" providerId="LiveId" clId="{D213D979-A019-43BD-BE3F-3ED852075820}" dt="2023-03-12T15:37:25.812" v="792" actId="14100"/>
          <ac:spMkLst>
            <pc:docMk/>
            <pc:sldMk cId="1949441918" sldId="330"/>
            <ac:spMk id="3" creationId="{4949EBE3-1588-46B6-8184-BB72C2F7F533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949441918" sldId="330"/>
            <ac:spMk id="4" creationId="{AA8EDB41-4857-4E28-A590-3CCF3AE94586}"/>
          </ac:spMkLst>
        </pc:spChg>
        <pc:spChg chg="add mod">
          <ac:chgData name="Academy3s@outlook.com" userId="bd38e09d1e31bb74" providerId="LiveId" clId="{D213D979-A019-43BD-BE3F-3ED852075820}" dt="2023-03-12T15:37:48.979" v="823" actId="1036"/>
          <ac:spMkLst>
            <pc:docMk/>
            <pc:sldMk cId="1949441918" sldId="330"/>
            <ac:spMk id="5" creationId="{F0E2C4FA-AC14-610D-1599-AE31D3DDBD7E}"/>
          </ac:spMkLst>
        </pc:spChg>
      </pc:sldChg>
      <pc:sldChg chg="addSp delSp modSp del mod">
        <pc:chgData name="Academy3s@outlook.com" userId="bd38e09d1e31bb74" providerId="LiveId" clId="{D213D979-A019-43BD-BE3F-3ED852075820}" dt="2023-03-12T15:37:52.633" v="824" actId="47"/>
        <pc:sldMkLst>
          <pc:docMk/>
          <pc:sldMk cId="3777546093" sldId="331"/>
        </pc:sldMkLst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777546093" sldId="331"/>
            <ac:spMk id="2" creationId="{75109656-056E-4D86-A3FF-1E785C241CDC}"/>
          </ac:spMkLst>
        </pc:spChg>
        <pc:spChg chg="del mod">
          <ac:chgData name="Academy3s@outlook.com" userId="bd38e09d1e31bb74" providerId="LiveId" clId="{D213D979-A019-43BD-BE3F-3ED852075820}" dt="2023-03-12T15:37:30.389" v="793" actId="21"/>
          <ac:spMkLst>
            <pc:docMk/>
            <pc:sldMk cId="3777546093" sldId="331"/>
            <ac:spMk id="3" creationId="{EC9A619B-694B-4D9F-8A48-7A53E354C36F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3777546093" sldId="331"/>
            <ac:spMk id="4" creationId="{EFE44723-6DFE-4D27-B612-B0C2A0B766C0}"/>
          </ac:spMkLst>
        </pc:spChg>
        <pc:spChg chg="add mod">
          <ac:chgData name="Academy3s@outlook.com" userId="bd38e09d1e31bb74" providerId="LiveId" clId="{D213D979-A019-43BD-BE3F-3ED852075820}" dt="2023-03-12T15:37:30.389" v="793" actId="21"/>
          <ac:spMkLst>
            <pc:docMk/>
            <pc:sldMk cId="3777546093" sldId="331"/>
            <ac:spMk id="6" creationId="{D50B3ABC-2925-68A5-870C-F07D8658F3AD}"/>
          </ac:spMkLst>
        </pc:spChg>
      </pc:sldChg>
      <pc:sldChg chg="addSp modSp mod">
        <pc:chgData name="Academy3s@outlook.com" userId="bd38e09d1e31bb74" providerId="LiveId" clId="{D213D979-A019-43BD-BE3F-3ED852075820}" dt="2023-03-12T15:39:04.516" v="883" actId="1035"/>
        <pc:sldMkLst>
          <pc:docMk/>
          <pc:sldMk cId="2494404009" sldId="332"/>
        </pc:sldMkLst>
        <pc:spChg chg="mod">
          <ac:chgData name="Academy3s@outlook.com" userId="bd38e09d1e31bb74" providerId="LiveId" clId="{D213D979-A019-43BD-BE3F-3ED852075820}" dt="2023-03-12T15:37:59.332" v="840" actId="1037"/>
          <ac:spMkLst>
            <pc:docMk/>
            <pc:sldMk cId="2494404009" sldId="332"/>
            <ac:spMk id="2" creationId="{6112878B-D64F-4293-A4C4-3F19704A593C}"/>
          </ac:spMkLst>
        </pc:spChg>
        <pc:spChg chg="mod">
          <ac:chgData name="Academy3s@outlook.com" userId="bd38e09d1e31bb74" providerId="LiveId" clId="{D213D979-A019-43BD-BE3F-3ED852075820}" dt="2023-03-12T15:38:12.539" v="870" actId="255"/>
          <ac:spMkLst>
            <pc:docMk/>
            <pc:sldMk cId="2494404009" sldId="332"/>
            <ac:spMk id="3" creationId="{3C869ED8-5336-4CD5-AAF7-488B68FD70AE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2494404009" sldId="332"/>
            <ac:spMk id="4" creationId="{7E384182-3245-4680-A138-A47D215AC883}"/>
          </ac:spMkLst>
        </pc:spChg>
        <pc:spChg chg="add mod">
          <ac:chgData name="Academy3s@outlook.com" userId="bd38e09d1e31bb74" providerId="LiveId" clId="{D213D979-A019-43BD-BE3F-3ED852075820}" dt="2023-03-12T15:39:00.275" v="881" actId="1035"/>
          <ac:spMkLst>
            <pc:docMk/>
            <pc:sldMk cId="2494404009" sldId="332"/>
            <ac:spMk id="5" creationId="{9254CE0F-8141-A6E2-2A57-F72C59F33F5E}"/>
          </ac:spMkLst>
        </pc:spChg>
        <pc:spChg chg="add mod">
          <ac:chgData name="Academy3s@outlook.com" userId="bd38e09d1e31bb74" providerId="LiveId" clId="{D213D979-A019-43BD-BE3F-3ED852075820}" dt="2023-03-12T15:39:04.516" v="883" actId="1035"/>
          <ac:spMkLst>
            <pc:docMk/>
            <pc:sldMk cId="2494404009" sldId="332"/>
            <ac:spMk id="6" creationId="{FC75D17E-2F65-A6E7-1863-613283DF835F}"/>
          </ac:spMkLst>
        </pc:spChg>
      </pc:sldChg>
      <pc:sldChg chg="addSp delSp modSp del mod">
        <pc:chgData name="Academy3s@outlook.com" userId="bd38e09d1e31bb74" providerId="LiveId" clId="{D213D979-A019-43BD-BE3F-3ED852075820}" dt="2023-03-12T15:39:10.778" v="884" actId="47"/>
        <pc:sldMkLst>
          <pc:docMk/>
          <pc:sldMk cId="1893484585" sldId="333"/>
        </pc:sldMkLst>
        <pc:spChg chg="del mod">
          <ac:chgData name="Academy3s@outlook.com" userId="bd38e09d1e31bb74" providerId="LiveId" clId="{D213D979-A019-43BD-BE3F-3ED852075820}" dt="2023-03-12T15:38:29.750" v="873" actId="21"/>
          <ac:spMkLst>
            <pc:docMk/>
            <pc:sldMk cId="1893484585" sldId="333"/>
            <ac:spMk id="2" creationId="{87A153BA-F21A-483B-95F4-284AC818655F}"/>
          </ac:spMkLst>
        </pc:spChg>
        <pc:spChg chg="del mod">
          <ac:chgData name="Academy3s@outlook.com" userId="bd38e09d1e31bb74" providerId="LiveId" clId="{D213D979-A019-43BD-BE3F-3ED852075820}" dt="2023-03-12T15:38:38.926" v="876" actId="21"/>
          <ac:spMkLst>
            <pc:docMk/>
            <pc:sldMk cId="1893484585" sldId="333"/>
            <ac:spMk id="3" creationId="{315EDFD2-0CD6-49F6-9E1D-B9A13769182A}"/>
          </ac:spMkLst>
        </pc:spChg>
        <pc:spChg chg="mod">
          <ac:chgData name="Academy3s@outlook.com" userId="bd38e09d1e31bb74" providerId="LiveId" clId="{D213D979-A019-43BD-BE3F-3ED852075820}" dt="2023-03-12T15:28:52.629" v="1"/>
          <ac:spMkLst>
            <pc:docMk/>
            <pc:sldMk cId="1893484585" sldId="333"/>
            <ac:spMk id="4" creationId="{BD1CA59D-BBE1-4A87-B283-A6CFDDC2D9B0}"/>
          </ac:spMkLst>
        </pc:spChg>
        <pc:spChg chg="add mod">
          <ac:chgData name="Academy3s@outlook.com" userId="bd38e09d1e31bb74" providerId="LiveId" clId="{D213D979-A019-43BD-BE3F-3ED852075820}" dt="2023-03-12T15:38:29.750" v="873" actId="21"/>
          <ac:spMkLst>
            <pc:docMk/>
            <pc:sldMk cId="1893484585" sldId="333"/>
            <ac:spMk id="6" creationId="{CAE7BAD5-EAF9-3A1D-D6A5-5DD6BAB9062A}"/>
          </ac:spMkLst>
        </pc:spChg>
        <pc:spChg chg="add mod">
          <ac:chgData name="Academy3s@outlook.com" userId="bd38e09d1e31bb74" providerId="LiveId" clId="{D213D979-A019-43BD-BE3F-3ED852075820}" dt="2023-03-12T15:38:38.926" v="876" actId="21"/>
          <ac:spMkLst>
            <pc:docMk/>
            <pc:sldMk cId="1893484585" sldId="333"/>
            <ac:spMk id="8" creationId="{B623CA36-0188-5D91-0AF6-90B916CBA492}"/>
          </ac:spMkLst>
        </pc:spChg>
      </pc:sldChg>
      <pc:sldMasterChg chg="setBg modSldLayout">
        <pc:chgData name="Academy3s@outlook.com" userId="bd38e09d1e31bb74" providerId="LiveId" clId="{D213D979-A019-43BD-BE3F-3ED852075820}" dt="2023-03-12T15:29:01.423" v="18"/>
        <pc:sldMasterMkLst>
          <pc:docMk/>
          <pc:sldMasterMk cId="2892454241" sldId="2147483660"/>
        </pc:sldMasterMkLst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3053070714" sldId="2147483661"/>
          </pc:sldLayoutMkLst>
        </pc:sldLayoutChg>
        <pc:sldLayoutChg chg="addSp 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347220820" sldId="2147483662"/>
          </pc:sldLayoutMkLst>
          <pc:picChg chg="add">
            <ac:chgData name="Academy3s@outlook.com" userId="bd38e09d1e31bb74" providerId="LiveId" clId="{D213D979-A019-43BD-BE3F-3ED852075820}" dt="2023-03-12T15:28:52.629" v="1"/>
            <ac:picMkLst>
              <pc:docMk/>
              <pc:sldMasterMk cId="2892454241" sldId="2147483660"/>
              <pc:sldLayoutMk cId="1347220820" sldId="2147483662"/>
              <ac:picMk id="7" creationId="{AF9AB611-00DA-24BC-325A-28E041E8AEE0}"/>
            </ac:picMkLst>
          </pc:picChg>
        </pc:sldLayoutChg>
        <pc:sldLayoutChg chg="addSp 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3954624343" sldId="2147483663"/>
          </pc:sldLayoutMkLst>
          <pc:picChg chg="add">
            <ac:chgData name="Academy3s@outlook.com" userId="bd38e09d1e31bb74" providerId="LiveId" clId="{D213D979-A019-43BD-BE3F-3ED852075820}" dt="2023-03-12T15:28:52.629" v="1"/>
            <ac:picMkLst>
              <pc:docMk/>
              <pc:sldMasterMk cId="2892454241" sldId="2147483660"/>
              <pc:sldLayoutMk cId="3954624343" sldId="2147483663"/>
              <ac:picMk id="7" creationId="{EFC6D1FA-3F5A-F416-6BAF-3DC4414340CF}"/>
            </ac:picMkLst>
          </pc:picChg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588174301" sldId="2147483664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342544460" sldId="2147483665"/>
          </pc:sldLayoutMkLst>
        </pc:sldLayoutChg>
        <pc:sldLayoutChg chg="addSp 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2820656448" sldId="2147483666"/>
          </pc:sldLayoutMkLst>
          <pc:spChg chg="add">
            <ac:chgData name="Academy3s@outlook.com" userId="bd38e09d1e31bb74" providerId="LiveId" clId="{D213D979-A019-43BD-BE3F-3ED852075820}" dt="2023-03-12T15:28:52.629" v="1"/>
            <ac:spMkLst>
              <pc:docMk/>
              <pc:sldMasterMk cId="2892454241" sldId="2147483660"/>
              <pc:sldLayoutMk cId="2820656448" sldId="2147483666"/>
              <ac:spMk id="7" creationId="{3F3D3411-B176-777A-6FF6-3D3EF653743F}"/>
            </ac:spMkLst>
          </pc:spChg>
          <pc:picChg chg="add">
            <ac:chgData name="Academy3s@outlook.com" userId="bd38e09d1e31bb74" providerId="LiveId" clId="{D213D979-A019-43BD-BE3F-3ED852075820}" dt="2023-03-12T15:28:52.629" v="1"/>
            <ac:picMkLst>
              <pc:docMk/>
              <pc:sldMasterMk cId="2892454241" sldId="2147483660"/>
              <pc:sldLayoutMk cId="2820656448" sldId="2147483666"/>
              <ac:picMk id="6" creationId="{15E6472C-3996-D302-1B4F-067306181DF9}"/>
            </ac:picMkLst>
          </pc:picChg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4044227775" sldId="2147483667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066196528" sldId="2147483668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676133775" sldId="2147483669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3252244665" sldId="2147483670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278027750" sldId="2147483671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2244055552" sldId="2147483672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395922073" sldId="2147483673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3908027473" sldId="2147483674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167475134" sldId="2147483675"/>
          </pc:sldLayoutMkLst>
        </pc:sldLayoutChg>
        <pc:sldLayoutChg chg="setBg">
          <pc:chgData name="Academy3s@outlook.com" userId="bd38e09d1e31bb74" providerId="LiveId" clId="{D213D979-A019-43BD-BE3F-3ED852075820}" dt="2023-03-12T15:29:01.423" v="18"/>
          <pc:sldLayoutMkLst>
            <pc:docMk/>
            <pc:sldMasterMk cId="2892454241" sldId="2147483660"/>
            <pc:sldLayoutMk cId="1381770986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46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0277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5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9220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74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AF9AB611-00DA-24BC-325A-28E041E8AE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EFC6D1FA-3F5A-F416-6BAF-3DC4414340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6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15E6472C-3996-D302-1B4F-067306181D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D3411-B176-777A-6FF6-3D3EF653743F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6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2578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Chapter 16/16A – IFPO - CPO</a:t>
            </a:r>
          </a:p>
          <a:p>
            <a:r>
              <a:rPr lang="en-US" sz="2800" dirty="0"/>
              <a:t>Contraband Detection Technology</a:t>
            </a:r>
          </a:p>
          <a:p>
            <a:r>
              <a:rPr lang="en-US" sz="2800" dirty="0"/>
              <a:t>Unmanned Aerial Vehicle Usage 21</a:t>
            </a:r>
            <a:r>
              <a:rPr lang="en-US" sz="2800" baseline="30000" dirty="0"/>
              <a:t>st</a:t>
            </a:r>
            <a:r>
              <a:rPr lang="en-US" sz="2800" dirty="0"/>
              <a:t> Century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9766-E0EF-45D8-ABC5-FC30ACEB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Drones:  Accident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E2A0-EF21-4872-AE3A-CFB788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8991600" cy="3880773"/>
          </a:xfrm>
        </p:spPr>
        <p:txBody>
          <a:bodyPr/>
          <a:lstStyle/>
          <a:p>
            <a:r>
              <a:rPr lang="en-US" dirty="0"/>
              <a:t>Pilot in command must report an accident to the FAA within 10 days if:</a:t>
            </a:r>
          </a:p>
          <a:p>
            <a:pPr lvl="1"/>
            <a:r>
              <a:rPr lang="en-US" dirty="0"/>
              <a:t>Resulted in death, serious injuries or loss of consciousness.</a:t>
            </a:r>
          </a:p>
          <a:p>
            <a:pPr lvl="1"/>
            <a:r>
              <a:rPr lang="en-US" dirty="0"/>
              <a:t>Damage to any property other than the UAS.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C78E-7544-4212-84C8-51DA62BF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103-DDF3-4B5F-AFA6-5BB7FF3F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Gunshot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EBE3-1588-46B6-8184-BB72C2F7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for both indoor and out detection of gunshots.</a:t>
            </a:r>
          </a:p>
          <a:p>
            <a:r>
              <a:rPr lang="en-US" b="1" dirty="0"/>
              <a:t>Indoor Detection:</a:t>
            </a:r>
          </a:p>
          <a:p>
            <a:pPr lvl="1"/>
            <a:r>
              <a:rPr lang="en-US" sz="1800" dirty="0"/>
              <a:t>Uses dual sensors to detect gunfire and relay information via floor map plan with shot locations.</a:t>
            </a:r>
          </a:p>
          <a:p>
            <a:pPr lvl="1"/>
            <a:r>
              <a:rPr lang="en-US" sz="1800" dirty="0"/>
              <a:t>Texts, email and other notifications to key personnel and building occupants.</a:t>
            </a:r>
          </a:p>
          <a:p>
            <a:pPr lvl="1"/>
            <a:r>
              <a:rPr lang="en-US" sz="1800" dirty="0"/>
              <a:t>Can be integrated with surveillance cameras. </a:t>
            </a:r>
          </a:p>
          <a:p>
            <a:pPr lvl="1"/>
            <a:r>
              <a:rPr lang="en-US" sz="1800" dirty="0"/>
              <a:t>Can initiate lock-down procedures.</a:t>
            </a:r>
          </a:p>
          <a:p>
            <a:pPr lvl="1"/>
            <a:r>
              <a:rPr lang="en-US" sz="1800" dirty="0"/>
              <a:t>Provide immediate notification to first responders.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DB41-4857-4E28-A590-3CCF3AE9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2C4FA-AC14-610D-1599-AE31D3DDBD7E}"/>
              </a:ext>
            </a:extLst>
          </p:cNvPr>
          <p:cNvSpPr txBox="1">
            <a:spLocks/>
          </p:cNvSpPr>
          <p:nvPr/>
        </p:nvSpPr>
        <p:spPr>
          <a:xfrm>
            <a:off x="152400" y="38154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Outdoor Detection:</a:t>
            </a:r>
            <a:endParaRPr lang="en-US" dirty="0"/>
          </a:p>
          <a:p>
            <a:pPr lvl="1"/>
            <a:r>
              <a:rPr lang="en-US" dirty="0"/>
              <a:t>Uses acoustic and computer-based signal processing to pinpoint small arms fire.</a:t>
            </a:r>
          </a:p>
          <a:p>
            <a:pPr lvl="1"/>
            <a:r>
              <a:rPr lang="en-US" dirty="0"/>
              <a:t>Immediately reports precise location of shooter to authorities.</a:t>
            </a:r>
          </a:p>
          <a:p>
            <a:pPr lvl="1"/>
            <a:r>
              <a:rPr lang="en-US" dirty="0"/>
              <a:t>Can be mounted on vehicles or fixed structures.</a:t>
            </a:r>
          </a:p>
          <a:p>
            <a:pPr lvl="1"/>
            <a:r>
              <a:rPr lang="en-US" dirty="0"/>
              <a:t>Can be carried by patrolling personnel.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4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878B-D64F-4293-A4C4-3F19704A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Alarm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9ED8-5336-4CD5-AAF7-488B68FD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systematic process for investigation, isolation and handling of the person, item or area must be developed.</a:t>
            </a:r>
          </a:p>
          <a:p>
            <a:r>
              <a:rPr lang="en-US" dirty="0"/>
              <a:t>Have a process in place </a:t>
            </a:r>
          </a:p>
          <a:p>
            <a:r>
              <a:rPr lang="en-US" dirty="0"/>
              <a:t>Policy and procedures</a:t>
            </a:r>
          </a:p>
          <a:p>
            <a:r>
              <a:rPr lang="en-US" dirty="0"/>
              <a:t>Rational and calm</a:t>
            </a:r>
          </a:p>
          <a:p>
            <a:r>
              <a:rPr lang="en-US" dirty="0"/>
              <a:t>Report to supervisor</a:t>
            </a:r>
          </a:p>
          <a:p>
            <a:r>
              <a:rPr lang="en-US" dirty="0"/>
              <a:t>Reduce threat and protect life</a:t>
            </a:r>
          </a:p>
          <a:p>
            <a:r>
              <a:rPr lang="en-US" dirty="0"/>
              <a:t>Do not attempt to move item </a:t>
            </a:r>
          </a:p>
          <a:p>
            <a:r>
              <a:rPr lang="en-US" dirty="0"/>
              <a:t>Hands on inspection only as last resort</a:t>
            </a:r>
          </a:p>
          <a:p>
            <a:r>
              <a:rPr lang="en-US" dirty="0"/>
              <a:t>Force should only be used under severe circumstance (use of force continuum)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84182-3245-4680-A138-A47D215A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54CE0F-8141-A6E2-2A57-F72C59F33F5E}"/>
              </a:ext>
            </a:extLst>
          </p:cNvPr>
          <p:cNvSpPr txBox="1">
            <a:spLocks/>
          </p:cNvSpPr>
          <p:nvPr/>
        </p:nvSpPr>
        <p:spPr>
          <a:xfrm>
            <a:off x="96963" y="4343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75D17E-2F65-A6E7-1863-613283DF835F}"/>
              </a:ext>
            </a:extLst>
          </p:cNvPr>
          <p:cNvSpPr txBox="1">
            <a:spLocks/>
          </p:cNvSpPr>
          <p:nvPr/>
        </p:nvSpPr>
        <p:spPr>
          <a:xfrm>
            <a:off x="176980" y="4953000"/>
            <a:ext cx="8662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single detection technology is suited for all applications.</a:t>
            </a:r>
          </a:p>
          <a:p>
            <a:r>
              <a:rPr lang="en-US" dirty="0"/>
              <a:t>Must determine a threat basis</a:t>
            </a:r>
          </a:p>
          <a:p>
            <a:r>
              <a:rPr lang="en-US" dirty="0"/>
              <a:t>Must be matched to the organizational objectives</a:t>
            </a:r>
          </a:p>
          <a:p>
            <a:r>
              <a:rPr lang="en-US" dirty="0"/>
              <a:t>Human interaction and assessment drives the effectiveness </a:t>
            </a:r>
          </a:p>
          <a:p>
            <a:r>
              <a:rPr lang="en-US" dirty="0"/>
              <a:t>Cost and training is a critical component</a:t>
            </a:r>
          </a:p>
        </p:txBody>
      </p:sp>
    </p:spTree>
    <p:extLst>
      <p:ext uri="{BB962C8B-B14F-4D97-AF65-F5344CB8AC3E}">
        <p14:creationId xmlns:p14="http://schemas.microsoft.com/office/powerpoint/2010/main" val="24944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7285-B145-4174-A035-C08EFEF7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Detection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99ED-6562-46C8-9272-9C97C348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/>
          <a:lstStyle/>
          <a:p>
            <a:r>
              <a:rPr lang="en-US" dirty="0"/>
              <a:t>Can be used for both access and egress</a:t>
            </a:r>
          </a:p>
          <a:p>
            <a:r>
              <a:rPr lang="en-US" dirty="0"/>
              <a:t>The selection of equipment should be based on:</a:t>
            </a:r>
          </a:p>
          <a:p>
            <a:pPr lvl="1"/>
            <a:r>
              <a:rPr lang="en-US" dirty="0"/>
              <a:t>Types of inspections being conducted</a:t>
            </a:r>
          </a:p>
          <a:p>
            <a:pPr lvl="1"/>
            <a:r>
              <a:rPr lang="en-US" dirty="0"/>
              <a:t>The protection level required</a:t>
            </a:r>
          </a:p>
          <a:p>
            <a:pPr lvl="1"/>
            <a:r>
              <a:rPr lang="en-US" dirty="0"/>
              <a:t>The sophistication and type of threat</a:t>
            </a:r>
          </a:p>
          <a:p>
            <a:r>
              <a:rPr lang="en-US" dirty="0"/>
              <a:t>Selection will be defined by organizational policies and procedures.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5D97-5F81-48FB-B9E4-7E60E6F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1F8B3-0E49-5A2F-7E40-F665B058B7CF}"/>
              </a:ext>
            </a:extLst>
          </p:cNvPr>
          <p:cNvSpPr txBox="1">
            <a:spLocks/>
          </p:cNvSpPr>
          <p:nvPr/>
        </p:nvSpPr>
        <p:spPr>
          <a:xfrm>
            <a:off x="76200" y="2977227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Selection also based on:</a:t>
            </a:r>
          </a:p>
          <a:p>
            <a:pPr lvl="1"/>
            <a:r>
              <a:rPr lang="en-US" sz="1800" dirty="0"/>
              <a:t>Durability and reliability of equipment</a:t>
            </a:r>
          </a:p>
          <a:p>
            <a:pPr lvl="1"/>
            <a:r>
              <a:rPr lang="en-US" sz="1800" dirty="0"/>
              <a:t>Area of detection</a:t>
            </a:r>
          </a:p>
          <a:p>
            <a:pPr lvl="1"/>
            <a:r>
              <a:rPr lang="en-US" sz="1800" dirty="0"/>
              <a:t>Volume of traffic or articles to be screened</a:t>
            </a:r>
          </a:p>
          <a:p>
            <a:pPr lvl="1"/>
            <a:r>
              <a:rPr lang="en-US" sz="1800" dirty="0"/>
              <a:t>Aesthetic effect on and cultural fit with environment</a:t>
            </a:r>
          </a:p>
          <a:p>
            <a:pPr lvl="1"/>
            <a:r>
              <a:rPr lang="en-US" sz="1800" dirty="0"/>
              <a:t>Life cycle-cost of the equipment:</a:t>
            </a:r>
          </a:p>
          <a:p>
            <a:pPr lvl="2"/>
            <a:r>
              <a:rPr lang="en-US" sz="1800" dirty="0"/>
              <a:t>Initial cost, Installation, Operation, Maintenance costs, any other fees and/or taxes</a:t>
            </a:r>
          </a:p>
        </p:txBody>
      </p:sp>
    </p:spTree>
    <p:extLst>
      <p:ext uri="{BB962C8B-B14F-4D97-AF65-F5344CB8AC3E}">
        <p14:creationId xmlns:p14="http://schemas.microsoft.com/office/powerpoint/2010/main" val="375747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5BB8-4787-47AB-AE61-4EC148A5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Metal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7629-DF41-4C3D-94FA-3DF6634D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3880773"/>
          </a:xfrm>
        </p:spPr>
        <p:txBody>
          <a:bodyPr/>
          <a:lstStyle/>
          <a:p>
            <a:r>
              <a:rPr lang="en-US" dirty="0"/>
              <a:t>It is essential that the protection officer conducting the manual inspection displays the utmost level of professionalism and courtesy.</a:t>
            </a:r>
          </a:p>
          <a:p>
            <a:r>
              <a:rPr lang="en-US" dirty="0"/>
              <a:t>If possible, the gender of the officer should be the same as the person being screened.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46CF-A6EC-40A2-9AE5-AC1F4C7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A0C68A-3D46-6447-50E1-20CC3EAB1913}"/>
              </a:ext>
            </a:extLst>
          </p:cNvPr>
          <p:cNvSpPr txBox="1">
            <a:spLocks/>
          </p:cNvSpPr>
          <p:nvPr/>
        </p:nvSpPr>
        <p:spPr>
          <a:xfrm>
            <a:off x="0" y="187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Metal Detection Devices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868EBE-9CA3-F781-1C77-E42FABEF5FBF}"/>
              </a:ext>
            </a:extLst>
          </p:cNvPr>
          <p:cNvSpPr txBox="1">
            <a:spLocks/>
          </p:cNvSpPr>
          <p:nvPr/>
        </p:nvSpPr>
        <p:spPr>
          <a:xfrm>
            <a:off x="76200" y="2590800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Walk through or Non-portable </a:t>
            </a:r>
          </a:p>
          <a:p>
            <a:pPr lvl="1"/>
            <a:r>
              <a:rPr lang="en-US"/>
              <a:t>Airport, schools, high security facilities and courthouses</a:t>
            </a:r>
          </a:p>
          <a:p>
            <a:r>
              <a:rPr lang="en-US"/>
              <a:t>Hand held devices may be necessary to use when an automated system is activated or triggered at</a:t>
            </a:r>
          </a:p>
          <a:p>
            <a:r>
              <a:rPr lang="en-US"/>
              <a:t>Used by police for locating: </a:t>
            </a:r>
          </a:p>
          <a:p>
            <a:pPr lvl="1"/>
            <a:r>
              <a:rPr lang="en-US"/>
              <a:t>Weapons, Bullets, Knifes, etc. for investigative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D6C-EEE0-412E-A911-23927C4A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Metal Detection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1AC7-4DAF-4DC3-A820-036CBBE3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3880773"/>
          </a:xfrm>
        </p:spPr>
        <p:txBody>
          <a:bodyPr>
            <a:normAutofit/>
          </a:bodyPr>
          <a:lstStyle/>
          <a:p>
            <a:r>
              <a:rPr lang="en-US" b="1" dirty="0"/>
              <a:t>Magnetometers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Attracted by ferromagnetic materials or metals attracted by a magnet.</a:t>
            </a:r>
          </a:p>
          <a:p>
            <a:pPr lvl="1"/>
            <a:r>
              <a:rPr lang="en-US" dirty="0"/>
              <a:t>Cannot detect metals like copper, aluminum, zinc. </a:t>
            </a:r>
          </a:p>
          <a:p>
            <a:r>
              <a:rPr lang="en-US" b="1" dirty="0"/>
              <a:t>Pulse Field Detectors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Complex frequency waves </a:t>
            </a:r>
          </a:p>
          <a:p>
            <a:pPr lvl="1"/>
            <a:r>
              <a:rPr lang="en-US" dirty="0"/>
              <a:t>Produce an Eddy current</a:t>
            </a:r>
          </a:p>
          <a:p>
            <a:pPr lvl="1"/>
            <a:r>
              <a:rPr lang="en-US" dirty="0"/>
              <a:t>If metal detected, sounds an alarm</a:t>
            </a:r>
          </a:p>
          <a:p>
            <a:r>
              <a:rPr lang="en-US" b="1" dirty="0"/>
              <a:t>Continuous Wave Devices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2094-0ABD-4C4B-B3AA-35848611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2B9C7-1D76-8291-C911-0F9169A74981}"/>
              </a:ext>
            </a:extLst>
          </p:cNvPr>
          <p:cNvSpPr txBox="1">
            <a:spLocks/>
          </p:cNvSpPr>
          <p:nvPr/>
        </p:nvSpPr>
        <p:spPr>
          <a:xfrm>
            <a:off x="0" y="3708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X-Ray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27FF3-7971-3A89-4135-028142E0E889}"/>
              </a:ext>
            </a:extLst>
          </p:cNvPr>
          <p:cNvSpPr txBox="1">
            <a:spLocks/>
          </p:cNvSpPr>
          <p:nvPr/>
        </p:nvSpPr>
        <p:spPr>
          <a:xfrm>
            <a:off x="76200" y="441960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Devices that are capable of detecting drugs, metallic items, explosives and some food items.</a:t>
            </a:r>
          </a:p>
          <a:p>
            <a:r>
              <a:rPr lang="en-US" dirty="0"/>
              <a:t>Concerns when using:</a:t>
            </a:r>
          </a:p>
          <a:p>
            <a:pPr lvl="1"/>
            <a:r>
              <a:rPr lang="en-US" dirty="0"/>
              <a:t>Operator fatigue from extended periods of monitoring.</a:t>
            </a:r>
          </a:p>
          <a:p>
            <a:pPr lvl="1"/>
            <a:r>
              <a:rPr lang="en-US" dirty="0"/>
              <a:t>Improper assessment interpretation</a:t>
            </a:r>
          </a:p>
          <a:p>
            <a:r>
              <a:rPr lang="en-US" dirty="0"/>
              <a:t>Mistakes reduced through proper training.</a:t>
            </a:r>
          </a:p>
        </p:txBody>
      </p:sp>
    </p:spTree>
    <p:extLst>
      <p:ext uri="{BB962C8B-B14F-4D97-AF65-F5344CB8AC3E}">
        <p14:creationId xmlns:p14="http://schemas.microsoft.com/office/powerpoint/2010/main" val="32364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E2D9-E19E-4C90-BE34-AAA43EC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Explosive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41E6-4502-45EE-B00E-301AB478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Used for preventing the introduction of hazardous materials into the area.</a:t>
            </a:r>
          </a:p>
          <a:p>
            <a:r>
              <a:rPr lang="en-US" dirty="0"/>
              <a:t>Must be able to identify the five basic components of an explosive device: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Power source such as a battery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Explosive material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Detonator or blasting cap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Triggering device such as a watch or clock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Connecting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B91F7-9192-4FEA-A44B-BBA2D5CD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11ED43-3952-CD05-B13C-72DF532053C3}"/>
              </a:ext>
            </a:extLst>
          </p:cNvPr>
          <p:cNvSpPr txBox="1">
            <a:spLocks/>
          </p:cNvSpPr>
          <p:nvPr/>
        </p:nvSpPr>
        <p:spPr>
          <a:xfrm>
            <a:off x="152400" y="34344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Chemiluminescence Detectors</a:t>
            </a:r>
          </a:p>
          <a:p>
            <a:pPr lvl="1"/>
            <a:r>
              <a:rPr lang="en-US" sz="1800" dirty="0"/>
              <a:t>Can detect explosives such as RDX and PETN through photochemical means from vapor samples collected.</a:t>
            </a:r>
          </a:p>
          <a:p>
            <a:r>
              <a:rPr lang="en-US" b="1" dirty="0"/>
              <a:t>Backscatter Technology</a:t>
            </a:r>
            <a:endParaRPr lang="en-US" dirty="0"/>
          </a:p>
          <a:p>
            <a:pPr lvl="1"/>
            <a:r>
              <a:rPr lang="en-US" sz="1800" dirty="0"/>
              <a:t>Detects organic compounds and narcotics using X-ray reflection.</a:t>
            </a:r>
          </a:p>
          <a:p>
            <a:r>
              <a:rPr lang="en-US" b="1" dirty="0"/>
              <a:t>Computed Tomography</a:t>
            </a:r>
            <a:endParaRPr lang="en-US" dirty="0"/>
          </a:p>
          <a:p>
            <a:pPr lvl="1"/>
            <a:r>
              <a:rPr lang="en-US" sz="1800" dirty="0"/>
              <a:t>Uses a computer program to scan packages for explosives.</a:t>
            </a:r>
          </a:p>
          <a:p>
            <a:pPr lvl="1"/>
            <a:r>
              <a:rPr lang="en-US" sz="1800" dirty="0"/>
              <a:t>Uses X-ray scanners that provide a 3-D image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A5B4-D860-4DA5-AAAA-2A94D154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Canine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7AC0-6463-4860-BBDA-55906F7B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Offer great portability in a variety of applications.</a:t>
            </a:r>
          </a:p>
          <a:p>
            <a:r>
              <a:rPr lang="en-US" dirty="0"/>
              <a:t>Olfactory senses are 10,000 to 10,000,000 times more powerful than a human’s.</a:t>
            </a:r>
          </a:p>
          <a:p>
            <a:r>
              <a:rPr lang="en-US" dirty="0"/>
              <a:t>Used in detection of:</a:t>
            </a:r>
          </a:p>
          <a:p>
            <a:pPr lvl="1"/>
            <a:r>
              <a:rPr lang="en-US" sz="1800" dirty="0"/>
              <a:t>Explosives</a:t>
            </a:r>
          </a:p>
          <a:p>
            <a:pPr lvl="1"/>
            <a:r>
              <a:rPr lang="en-US" sz="1800" dirty="0"/>
              <a:t>Humans (live or dead)</a:t>
            </a:r>
          </a:p>
          <a:p>
            <a:pPr lvl="1"/>
            <a:r>
              <a:rPr lang="en-US" sz="1800" dirty="0"/>
              <a:t>Drugs</a:t>
            </a:r>
          </a:p>
          <a:p>
            <a:pPr lvl="1"/>
            <a:r>
              <a:rPr lang="en-US" sz="1800" dirty="0"/>
              <a:t>Chemical weapons</a:t>
            </a:r>
          </a:p>
          <a:p>
            <a:pPr lvl="1"/>
            <a:r>
              <a:rPr lang="en-US" sz="1800" dirty="0"/>
              <a:t>Organic materials (food, plants, etc.)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A1CF-A109-43E3-840D-22AB5D43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381A5-6074-5C0C-C2CF-30F9789A2528}"/>
              </a:ext>
            </a:extLst>
          </p:cNvPr>
          <p:cNvSpPr txBox="1">
            <a:spLocks/>
          </p:cNvSpPr>
          <p:nvPr/>
        </p:nvSpPr>
        <p:spPr>
          <a:xfrm>
            <a:off x="609600" y="38862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enhance security patrols.</a:t>
            </a:r>
          </a:p>
          <a:p>
            <a:r>
              <a:rPr lang="en-US" dirty="0"/>
              <a:t>Dual trained as detection and bite dogs.</a:t>
            </a:r>
          </a:p>
          <a:p>
            <a:r>
              <a:rPr lang="en-US" dirty="0"/>
              <a:t>Enhances the defense and protection of the handler.</a:t>
            </a:r>
          </a:p>
          <a:p>
            <a:r>
              <a:rPr lang="en-US" dirty="0"/>
              <a:t>Not susceptible to false alarms.</a:t>
            </a:r>
          </a:p>
          <a:p>
            <a:r>
              <a:rPr lang="en-US" dirty="0"/>
              <a:t>Add a deterrent value.</a:t>
            </a:r>
          </a:p>
          <a:p>
            <a:r>
              <a:rPr lang="en-US" dirty="0"/>
              <a:t>Well-trained dog and handler can work 8-10 hours.</a:t>
            </a:r>
          </a:p>
        </p:txBody>
      </p:sp>
    </p:spTree>
    <p:extLst>
      <p:ext uri="{BB962C8B-B14F-4D97-AF65-F5344CB8AC3E}">
        <p14:creationId xmlns:p14="http://schemas.microsoft.com/office/powerpoint/2010/main" val="4656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5020-42FC-4A4D-9517-DDAB73C7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67601" cy="1320800"/>
          </a:xfrm>
        </p:spPr>
        <p:txBody>
          <a:bodyPr/>
          <a:lstStyle/>
          <a:p>
            <a:r>
              <a:rPr lang="en-US" dirty="0"/>
              <a:t>Electronic Article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A6B1-BAD2-4881-9C62-893B4CE7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Uses magnetic, VHF/microwave, or barcode sensors to detect fraudulent activity.</a:t>
            </a:r>
          </a:p>
          <a:p>
            <a:r>
              <a:rPr lang="en-US" dirty="0"/>
              <a:t>Used in:</a:t>
            </a:r>
          </a:p>
          <a:p>
            <a:pPr lvl="1"/>
            <a:r>
              <a:rPr lang="en-US" sz="1800" dirty="0"/>
              <a:t>Libraries</a:t>
            </a:r>
          </a:p>
          <a:p>
            <a:pPr lvl="1"/>
            <a:r>
              <a:rPr lang="en-US" sz="1800" dirty="0"/>
              <a:t>Retail stores attached to cloths or item</a:t>
            </a:r>
          </a:p>
          <a:p>
            <a:pPr lvl="1"/>
            <a:r>
              <a:rPr lang="en-US" sz="1800" dirty="0"/>
              <a:t>Can be used for assisted living to track people </a:t>
            </a:r>
          </a:p>
          <a:p>
            <a:r>
              <a:rPr lang="en-US" dirty="0"/>
              <a:t>Alarm sounds when activated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390FC-581C-4DB0-85F5-E681306F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B4587A-3EDE-7E0A-355F-F3CEF3F1091A}"/>
              </a:ext>
            </a:extLst>
          </p:cNvPr>
          <p:cNvSpPr txBox="1">
            <a:spLocks/>
          </p:cNvSpPr>
          <p:nvPr/>
        </p:nvSpPr>
        <p:spPr>
          <a:xfrm>
            <a:off x="76200" y="3053427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Radio Frequency Identification(RFID)</a:t>
            </a:r>
          </a:p>
          <a:p>
            <a:pPr lvl="1"/>
            <a:r>
              <a:rPr lang="en-US" sz="1800" dirty="0"/>
              <a:t>Can detect fraudulent activities from the raw material stage to manufacturing to retail to end user </a:t>
            </a:r>
          </a:p>
          <a:p>
            <a:pPr lvl="1"/>
            <a:r>
              <a:rPr lang="en-US" sz="1800" dirty="0"/>
              <a:t>Offers real-time data</a:t>
            </a:r>
          </a:p>
          <a:p>
            <a:r>
              <a:rPr lang="en-US" b="1" dirty="0"/>
              <a:t>Value Deprivation Tags</a:t>
            </a:r>
          </a:p>
          <a:p>
            <a:pPr lvl="1"/>
            <a:r>
              <a:rPr lang="en-US" sz="1800" dirty="0"/>
              <a:t>Attached to item </a:t>
            </a:r>
          </a:p>
          <a:p>
            <a:pPr lvl="1"/>
            <a:r>
              <a:rPr lang="en-US" sz="1800" dirty="0"/>
              <a:t>Does not activate alarm </a:t>
            </a:r>
          </a:p>
          <a:p>
            <a:pPr lvl="1"/>
            <a:r>
              <a:rPr lang="en-US" sz="1800" dirty="0"/>
              <a:t>Cannot be removed without damaging the item </a:t>
            </a:r>
          </a:p>
          <a:p>
            <a:pPr lvl="1"/>
            <a:r>
              <a:rPr lang="en-US" sz="1800" dirty="0"/>
              <a:t>Similar item explodes on clothing if removal is attempted without proper tool.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3D74-AD43-45E7-99F9-4E2F09BD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Unmanned Aerial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8F5B-B284-49F5-B36D-FE00E3D3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Remotely controlled or guided through software-controlled flight plans working with GPS.</a:t>
            </a:r>
          </a:p>
          <a:p>
            <a:r>
              <a:rPr lang="en-US" dirty="0"/>
              <a:t>New rules and laws governing unmanned aerial systems (UAS) changed in 2019.</a:t>
            </a:r>
          </a:p>
          <a:p>
            <a:r>
              <a:rPr lang="en-US" dirty="0"/>
              <a:t>Changes found in </a:t>
            </a:r>
            <a:r>
              <a:rPr lang="en-US" b="1" i="1" dirty="0"/>
              <a:t>FAA Guidelines for Unmanned Aircraft Systems (UAS)</a:t>
            </a:r>
            <a:endParaRPr lang="en-US" dirty="0"/>
          </a:p>
          <a:p>
            <a:r>
              <a:rPr lang="en-US" dirty="0"/>
              <a:t>To fly unmanned aircraft over 55lbs, operators need to apply for an exemption.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6FEB2-6AF9-47B5-A3CF-7B199E1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B4D7-F62B-42E0-AB62-4C1E0F9E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62801" cy="1320800"/>
          </a:xfrm>
        </p:spPr>
        <p:txBody>
          <a:bodyPr/>
          <a:lstStyle/>
          <a:p>
            <a:r>
              <a:rPr lang="en-US" dirty="0"/>
              <a:t>Security Application for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F118-99B4-43FB-82F2-527A7C23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Autofit/>
          </a:bodyPr>
          <a:lstStyle/>
          <a:p>
            <a:r>
              <a:rPr lang="en-US" dirty="0"/>
              <a:t>Possible uses for drones include:</a:t>
            </a:r>
          </a:p>
          <a:p>
            <a:pPr lvl="1"/>
            <a:r>
              <a:rPr lang="en-US" sz="1800" dirty="0"/>
              <a:t>Civil security – operations against looters or interlopers</a:t>
            </a:r>
          </a:p>
          <a:p>
            <a:pPr lvl="1"/>
            <a:r>
              <a:rPr lang="en-US" sz="1800" dirty="0"/>
              <a:t>Anti-piracy</a:t>
            </a:r>
          </a:p>
          <a:p>
            <a:pPr lvl="1"/>
            <a:r>
              <a:rPr lang="en-US" sz="1800" dirty="0"/>
              <a:t>Surveillance and apprehension</a:t>
            </a:r>
          </a:p>
          <a:p>
            <a:pPr lvl="1"/>
            <a:r>
              <a:rPr lang="en-US" sz="1800" dirty="0"/>
              <a:t>Crime scene photography</a:t>
            </a:r>
          </a:p>
          <a:p>
            <a:pPr lvl="1"/>
            <a:r>
              <a:rPr lang="en-US" sz="1800" dirty="0"/>
              <a:t>Monitor traffic flow</a:t>
            </a:r>
          </a:p>
          <a:p>
            <a:pPr lvl="1"/>
            <a:r>
              <a:rPr lang="en-US" sz="1800" dirty="0"/>
              <a:t>Monitor serious vehicle, train, boat, aircraft collisions</a:t>
            </a:r>
          </a:p>
          <a:p>
            <a:pPr lvl="1"/>
            <a:r>
              <a:rPr lang="en-US" sz="1800" dirty="0"/>
              <a:t>Patrol operations</a:t>
            </a:r>
          </a:p>
          <a:p>
            <a:pPr lvl="1"/>
            <a:r>
              <a:rPr lang="en-US" sz="1800" dirty="0"/>
              <a:t>Anti-trespasser patrols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10D23-8F4A-44C4-BDBD-F55D0179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2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667</TotalTime>
  <Words>932</Words>
  <Application>Microsoft Office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Detection Equipment</vt:lpstr>
      <vt:lpstr>Metal Detection</vt:lpstr>
      <vt:lpstr>Metal Detection Technology</vt:lpstr>
      <vt:lpstr>Explosive Detection</vt:lpstr>
      <vt:lpstr>Canine Detection</vt:lpstr>
      <vt:lpstr>Electronic Article Surveillance</vt:lpstr>
      <vt:lpstr>Unmanned Aerial Vehicles</vt:lpstr>
      <vt:lpstr>Security Application for Drones</vt:lpstr>
      <vt:lpstr>Drones:  Accident Reporting</vt:lpstr>
      <vt:lpstr>Gunshot Detection </vt:lpstr>
      <vt:lpstr>Alarm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69</cp:revision>
  <dcterms:created xsi:type="dcterms:W3CDTF">2015-01-28T20:48:59Z</dcterms:created>
  <dcterms:modified xsi:type="dcterms:W3CDTF">2023-03-12T15:39:16Z</dcterms:modified>
</cp:coreProperties>
</file>