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07" r:id="rId2"/>
    <p:sldId id="315" r:id="rId3"/>
    <p:sldId id="318" r:id="rId4"/>
    <p:sldId id="320" r:id="rId5"/>
    <p:sldId id="321" r:id="rId6"/>
    <p:sldId id="323" r:id="rId7"/>
    <p:sldId id="32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EB2B8C-75CB-4C2A-93D0-484963153AB7}" v="20" dt="2023-03-12T15:55:33.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ademy3s@outlook.com" userId="bd38e09d1e31bb74" providerId="LiveId" clId="{9DEB2B8C-75CB-4C2A-93D0-484963153AB7}"/>
    <pc:docChg chg="undo custSel addSld delSld modSld modMainMaster">
      <pc:chgData name="Academy3s@outlook.com" userId="bd38e09d1e31bb74" providerId="LiveId" clId="{9DEB2B8C-75CB-4C2A-93D0-484963153AB7}" dt="2023-03-12T15:56:14.497" v="810" actId="47"/>
      <pc:docMkLst>
        <pc:docMk/>
      </pc:docMkLst>
      <pc:sldChg chg="addSp delSp modSp mod">
        <pc:chgData name="Academy3s@outlook.com" userId="bd38e09d1e31bb74" providerId="LiveId" clId="{9DEB2B8C-75CB-4C2A-93D0-484963153AB7}" dt="2023-03-12T15:41:44.771" v="70" actId="113"/>
        <pc:sldMkLst>
          <pc:docMk/>
          <pc:sldMk cId="300745510" sldId="307"/>
        </pc:sldMkLst>
        <pc:spChg chg="del">
          <ac:chgData name="Academy3s@outlook.com" userId="bd38e09d1e31bb74" providerId="LiveId" clId="{9DEB2B8C-75CB-4C2A-93D0-484963153AB7}" dt="2023-03-12T15:41:05.840" v="16" actId="478"/>
          <ac:spMkLst>
            <pc:docMk/>
            <pc:sldMk cId="300745510" sldId="307"/>
            <ac:spMk id="2" creationId="{00000000-0000-0000-0000-000000000000}"/>
          </ac:spMkLst>
        </pc:spChg>
        <pc:spChg chg="mod">
          <ac:chgData name="Academy3s@outlook.com" userId="bd38e09d1e31bb74" providerId="LiveId" clId="{9DEB2B8C-75CB-4C2A-93D0-484963153AB7}" dt="2023-03-12T15:41:44.771" v="70" actId="113"/>
          <ac:spMkLst>
            <pc:docMk/>
            <pc:sldMk cId="300745510" sldId="307"/>
            <ac:spMk id="3" creationId="{00000000-0000-0000-0000-000000000000}"/>
          </ac:spMkLst>
        </pc:spChg>
        <pc:spChg chg="mod">
          <ac:chgData name="Academy3s@outlook.com" userId="bd38e09d1e31bb74" providerId="LiveId" clId="{9DEB2B8C-75CB-4C2A-93D0-484963153AB7}" dt="2023-03-12T15:40:46.567" v="2"/>
          <ac:spMkLst>
            <pc:docMk/>
            <pc:sldMk cId="300745510" sldId="307"/>
            <ac:spMk id="5" creationId="{00000000-0000-0000-0000-000000000000}"/>
          </ac:spMkLst>
        </pc:spChg>
        <pc:spChg chg="add del mod">
          <ac:chgData name="Academy3s@outlook.com" userId="bd38e09d1e31bb74" providerId="LiveId" clId="{9DEB2B8C-75CB-4C2A-93D0-484963153AB7}" dt="2023-03-12T15:41:08.832" v="17" actId="478"/>
          <ac:spMkLst>
            <pc:docMk/>
            <pc:sldMk cId="300745510" sldId="307"/>
            <ac:spMk id="6" creationId="{52C14E01-0D17-B37C-AEAA-F3B050A34C44}"/>
          </ac:spMkLst>
        </pc:spChg>
        <pc:picChg chg="del">
          <ac:chgData name="Academy3s@outlook.com" userId="bd38e09d1e31bb74" providerId="LiveId" clId="{9DEB2B8C-75CB-4C2A-93D0-484963153AB7}" dt="2023-03-12T15:41:11.487" v="18" actId="478"/>
          <ac:picMkLst>
            <pc:docMk/>
            <pc:sldMk cId="300745510" sldId="307"/>
            <ac:picMk id="8" creationId="{66308F29-74F6-4D0B-AFCA-353F42E0353A}"/>
          </ac:picMkLst>
        </pc:picChg>
        <pc:picChg chg="del">
          <ac:chgData name="Academy3s@outlook.com" userId="bd38e09d1e31bb74" providerId="LiveId" clId="{9DEB2B8C-75CB-4C2A-93D0-484963153AB7}" dt="2023-03-12T15:40:18.389" v="0" actId="478"/>
          <ac:picMkLst>
            <pc:docMk/>
            <pc:sldMk cId="300745510" sldId="307"/>
            <ac:picMk id="2051" creationId="{00000000-0000-0000-0000-000000000000}"/>
          </ac:picMkLst>
        </pc:picChg>
      </pc:sldChg>
      <pc:sldChg chg="addSp delSp modSp del mod">
        <pc:chgData name="Academy3s@outlook.com" userId="bd38e09d1e31bb74" providerId="LiveId" clId="{9DEB2B8C-75CB-4C2A-93D0-484963153AB7}" dt="2023-03-12T15:52:05.511" v="534" actId="47"/>
        <pc:sldMkLst>
          <pc:docMk/>
          <pc:sldMk cId="2583912074" sldId="310"/>
        </pc:sldMkLst>
        <pc:spChg chg="mod">
          <ac:chgData name="Academy3s@outlook.com" userId="bd38e09d1e31bb74" providerId="LiveId" clId="{9DEB2B8C-75CB-4C2A-93D0-484963153AB7}" dt="2023-03-12T15:40:46.567" v="2"/>
          <ac:spMkLst>
            <pc:docMk/>
            <pc:sldMk cId="2583912074" sldId="310"/>
            <ac:spMk id="2" creationId="{00000000-0000-0000-0000-000000000000}"/>
          </ac:spMkLst>
        </pc:spChg>
        <pc:spChg chg="del mod">
          <ac:chgData name="Academy3s@outlook.com" userId="bd38e09d1e31bb74" providerId="LiveId" clId="{9DEB2B8C-75CB-4C2A-93D0-484963153AB7}" dt="2023-03-12T15:51:47.813" v="506" actId="21"/>
          <ac:spMkLst>
            <pc:docMk/>
            <pc:sldMk cId="2583912074" sldId="310"/>
            <ac:spMk id="3" creationId="{00000000-0000-0000-0000-000000000000}"/>
          </ac:spMkLst>
        </pc:spChg>
        <pc:spChg chg="mod">
          <ac:chgData name="Academy3s@outlook.com" userId="bd38e09d1e31bb74" providerId="LiveId" clId="{9DEB2B8C-75CB-4C2A-93D0-484963153AB7}" dt="2023-03-12T15:40:46.567" v="2"/>
          <ac:spMkLst>
            <pc:docMk/>
            <pc:sldMk cId="2583912074" sldId="310"/>
            <ac:spMk id="4" creationId="{00000000-0000-0000-0000-000000000000}"/>
          </ac:spMkLst>
        </pc:spChg>
        <pc:spChg chg="add mod">
          <ac:chgData name="Academy3s@outlook.com" userId="bd38e09d1e31bb74" providerId="LiveId" clId="{9DEB2B8C-75CB-4C2A-93D0-484963153AB7}" dt="2023-03-12T15:51:47.813" v="506" actId="21"/>
          <ac:spMkLst>
            <pc:docMk/>
            <pc:sldMk cId="2583912074" sldId="310"/>
            <ac:spMk id="6" creationId="{97A49FBE-D16A-4E8A-088A-77C36A666BC0}"/>
          </ac:spMkLst>
        </pc:spChg>
      </pc:sldChg>
      <pc:sldChg chg="modSp del">
        <pc:chgData name="Academy3s@outlook.com" userId="bd38e09d1e31bb74" providerId="LiveId" clId="{9DEB2B8C-75CB-4C2A-93D0-484963153AB7}" dt="2023-03-12T15:56:10.058" v="804" actId="47"/>
        <pc:sldMkLst>
          <pc:docMk/>
          <pc:sldMk cId="1542477460" sldId="312"/>
        </pc:sldMkLst>
        <pc:spChg chg="mod">
          <ac:chgData name="Academy3s@outlook.com" userId="bd38e09d1e31bb74" providerId="LiveId" clId="{9DEB2B8C-75CB-4C2A-93D0-484963153AB7}" dt="2023-03-12T15:40:46.567" v="2"/>
          <ac:spMkLst>
            <pc:docMk/>
            <pc:sldMk cId="1542477460" sldId="312"/>
            <ac:spMk id="4" creationId="{00000000-0000-0000-0000-000000000000}"/>
          </ac:spMkLst>
        </pc:spChg>
      </pc:sldChg>
      <pc:sldChg chg="modSp add del mod setBg">
        <pc:chgData name="Academy3s@outlook.com" userId="bd38e09d1e31bb74" providerId="LiveId" clId="{9DEB2B8C-75CB-4C2A-93D0-484963153AB7}" dt="2023-03-12T15:41:55.049" v="73" actId="47"/>
        <pc:sldMkLst>
          <pc:docMk/>
          <pc:sldMk cId="625071613" sldId="313"/>
        </pc:sldMkLst>
        <pc:spChg chg="mod">
          <ac:chgData name="Academy3s@outlook.com" userId="bd38e09d1e31bb74" providerId="LiveId" clId="{9DEB2B8C-75CB-4C2A-93D0-484963153AB7}" dt="2023-03-12T15:40:46.636" v="3" actId="27636"/>
          <ac:spMkLst>
            <pc:docMk/>
            <pc:sldMk cId="625071613" sldId="313"/>
            <ac:spMk id="3" creationId="{00000000-0000-0000-0000-000000000000}"/>
          </ac:spMkLst>
        </pc:spChg>
        <pc:spChg chg="mod">
          <ac:chgData name="Academy3s@outlook.com" userId="bd38e09d1e31bb74" providerId="LiveId" clId="{9DEB2B8C-75CB-4C2A-93D0-484963153AB7}" dt="2023-03-12T15:40:46.567" v="2"/>
          <ac:spMkLst>
            <pc:docMk/>
            <pc:sldMk cId="625071613" sldId="313"/>
            <ac:spMk id="4" creationId="{00000000-0000-0000-0000-000000000000}"/>
          </ac:spMkLst>
        </pc:spChg>
        <pc:spChg chg="mod">
          <ac:chgData name="Academy3s@outlook.com" userId="bd38e09d1e31bb74" providerId="LiveId" clId="{9DEB2B8C-75CB-4C2A-93D0-484963153AB7}" dt="2023-03-12T15:40:46.567" v="2"/>
          <ac:spMkLst>
            <pc:docMk/>
            <pc:sldMk cId="625071613" sldId="313"/>
            <ac:spMk id="6" creationId="{436A22D1-7E95-42E2-BED1-86622C48FAEC}"/>
          </ac:spMkLst>
        </pc:spChg>
      </pc:sldChg>
      <pc:sldChg chg="modSp del">
        <pc:chgData name="Academy3s@outlook.com" userId="bd38e09d1e31bb74" providerId="LiveId" clId="{9DEB2B8C-75CB-4C2A-93D0-484963153AB7}" dt="2023-03-12T15:42:15.788" v="74" actId="47"/>
        <pc:sldMkLst>
          <pc:docMk/>
          <pc:sldMk cId="20090645" sldId="314"/>
        </pc:sldMkLst>
        <pc:spChg chg="mod">
          <ac:chgData name="Academy3s@outlook.com" userId="bd38e09d1e31bb74" providerId="LiveId" clId="{9DEB2B8C-75CB-4C2A-93D0-484963153AB7}" dt="2023-03-12T15:40:46.567" v="2"/>
          <ac:spMkLst>
            <pc:docMk/>
            <pc:sldMk cId="20090645" sldId="314"/>
            <ac:spMk id="2" creationId="{AD3C1EFA-5265-4F00-8BE3-16903B11183A}"/>
          </ac:spMkLst>
        </pc:spChg>
        <pc:spChg chg="mod">
          <ac:chgData name="Academy3s@outlook.com" userId="bd38e09d1e31bb74" providerId="LiveId" clId="{9DEB2B8C-75CB-4C2A-93D0-484963153AB7}" dt="2023-03-12T15:40:46.567" v="2"/>
          <ac:spMkLst>
            <pc:docMk/>
            <pc:sldMk cId="20090645" sldId="314"/>
            <ac:spMk id="3" creationId="{420810F7-DB08-4639-80E6-016CC3C54C81}"/>
          </ac:spMkLst>
        </pc:spChg>
        <pc:spChg chg="mod">
          <ac:chgData name="Academy3s@outlook.com" userId="bd38e09d1e31bb74" providerId="LiveId" clId="{9DEB2B8C-75CB-4C2A-93D0-484963153AB7}" dt="2023-03-12T15:40:46.567" v="2"/>
          <ac:spMkLst>
            <pc:docMk/>
            <pc:sldMk cId="20090645" sldId="314"/>
            <ac:spMk id="4" creationId="{5B6331EC-4744-4F3F-B18A-F1974FDB152A}"/>
          </ac:spMkLst>
        </pc:spChg>
      </pc:sldChg>
      <pc:sldChg chg="addSp delSp modSp mod">
        <pc:chgData name="Academy3s@outlook.com" userId="bd38e09d1e31bb74" providerId="LiveId" clId="{9DEB2B8C-75CB-4C2A-93D0-484963153AB7}" dt="2023-03-12T15:50:21.467" v="355" actId="6549"/>
        <pc:sldMkLst>
          <pc:docMk/>
          <pc:sldMk cId="986815022" sldId="315"/>
        </pc:sldMkLst>
        <pc:spChg chg="mod">
          <ac:chgData name="Academy3s@outlook.com" userId="bd38e09d1e31bb74" providerId="LiveId" clId="{9DEB2B8C-75CB-4C2A-93D0-484963153AB7}" dt="2023-03-12T15:42:22.065" v="90" actId="1037"/>
          <ac:spMkLst>
            <pc:docMk/>
            <pc:sldMk cId="986815022" sldId="315"/>
            <ac:spMk id="2" creationId="{6584CFB7-1478-480E-8282-5BFDECAF14FC}"/>
          </ac:spMkLst>
        </pc:spChg>
        <pc:spChg chg="mod">
          <ac:chgData name="Academy3s@outlook.com" userId="bd38e09d1e31bb74" providerId="LiveId" clId="{9DEB2B8C-75CB-4C2A-93D0-484963153AB7}" dt="2023-03-12T15:42:33.228" v="119" actId="14100"/>
          <ac:spMkLst>
            <pc:docMk/>
            <pc:sldMk cId="986815022" sldId="315"/>
            <ac:spMk id="3" creationId="{EFE03ED2-5E80-4844-9025-D4ECD04C8BE6}"/>
          </ac:spMkLst>
        </pc:spChg>
        <pc:spChg chg="mod">
          <ac:chgData name="Academy3s@outlook.com" userId="bd38e09d1e31bb74" providerId="LiveId" clId="{9DEB2B8C-75CB-4C2A-93D0-484963153AB7}" dt="2023-03-12T15:40:46.567" v="2"/>
          <ac:spMkLst>
            <pc:docMk/>
            <pc:sldMk cId="986815022" sldId="315"/>
            <ac:spMk id="4" creationId="{2B7641F6-48D9-411E-8445-47C1B344FF0F}"/>
          </ac:spMkLst>
        </pc:spChg>
        <pc:spChg chg="add mod">
          <ac:chgData name="Academy3s@outlook.com" userId="bd38e09d1e31bb74" providerId="LiveId" clId="{9DEB2B8C-75CB-4C2A-93D0-484963153AB7}" dt="2023-03-12T15:42:54.984" v="149" actId="1037"/>
          <ac:spMkLst>
            <pc:docMk/>
            <pc:sldMk cId="986815022" sldId="315"/>
            <ac:spMk id="5" creationId="{8CF04FE2-5CCE-1F4F-25CE-0D9F7387C1B4}"/>
          </ac:spMkLst>
        </pc:spChg>
        <pc:spChg chg="add mod">
          <ac:chgData name="Academy3s@outlook.com" userId="bd38e09d1e31bb74" providerId="LiveId" clId="{9DEB2B8C-75CB-4C2A-93D0-484963153AB7}" dt="2023-03-12T15:50:21.467" v="355" actId="6549"/>
          <ac:spMkLst>
            <pc:docMk/>
            <pc:sldMk cId="986815022" sldId="315"/>
            <ac:spMk id="6" creationId="{E30B6B6A-00BC-5C3E-48D7-A5EBE6E18716}"/>
          </ac:spMkLst>
        </pc:spChg>
        <pc:spChg chg="add del mod">
          <ac:chgData name="Academy3s@outlook.com" userId="bd38e09d1e31bb74" providerId="LiveId" clId="{9DEB2B8C-75CB-4C2A-93D0-484963153AB7}" dt="2023-03-12T15:44:27.188" v="286"/>
          <ac:spMkLst>
            <pc:docMk/>
            <pc:sldMk cId="986815022" sldId="315"/>
            <ac:spMk id="7" creationId="{44782949-16D0-C882-3B65-B20A860BF6B7}"/>
          </ac:spMkLst>
        </pc:spChg>
        <pc:spChg chg="add mod">
          <ac:chgData name="Academy3s@outlook.com" userId="bd38e09d1e31bb74" providerId="LiveId" clId="{9DEB2B8C-75CB-4C2A-93D0-484963153AB7}" dt="2023-03-12T15:44:47.013" v="349" actId="1038"/>
          <ac:spMkLst>
            <pc:docMk/>
            <pc:sldMk cId="986815022" sldId="315"/>
            <ac:spMk id="8" creationId="{2EF0C826-56B1-7368-07C2-834FBB386603}"/>
          </ac:spMkLst>
        </pc:spChg>
        <pc:spChg chg="add mod">
          <ac:chgData name="Academy3s@outlook.com" userId="bd38e09d1e31bb74" providerId="LiveId" clId="{9DEB2B8C-75CB-4C2A-93D0-484963153AB7}" dt="2023-03-12T15:50:15.085" v="353" actId="1076"/>
          <ac:spMkLst>
            <pc:docMk/>
            <pc:sldMk cId="986815022" sldId="315"/>
            <ac:spMk id="9" creationId="{930EF7FE-E4A2-64A7-5F2E-0363D2EC3062}"/>
          </ac:spMkLst>
        </pc:spChg>
      </pc:sldChg>
      <pc:sldChg chg="addSp delSp modSp del mod">
        <pc:chgData name="Academy3s@outlook.com" userId="bd38e09d1e31bb74" providerId="LiveId" clId="{9DEB2B8C-75CB-4C2A-93D0-484963153AB7}" dt="2023-03-12T15:43:14.691" v="175" actId="47"/>
        <pc:sldMkLst>
          <pc:docMk/>
          <pc:sldMk cId="2145379973" sldId="316"/>
        </pc:sldMkLst>
        <pc:spChg chg="del mod">
          <ac:chgData name="Academy3s@outlook.com" userId="bd38e09d1e31bb74" providerId="LiveId" clId="{9DEB2B8C-75CB-4C2A-93D0-484963153AB7}" dt="2023-03-12T15:42:45.635" v="120" actId="21"/>
          <ac:spMkLst>
            <pc:docMk/>
            <pc:sldMk cId="2145379973" sldId="316"/>
            <ac:spMk id="2" creationId="{2B03EA39-1BA4-49F9-A3B6-A7D306E8EF93}"/>
          </ac:spMkLst>
        </pc:spChg>
        <pc:spChg chg="del mod">
          <ac:chgData name="Academy3s@outlook.com" userId="bd38e09d1e31bb74" providerId="LiveId" clId="{9DEB2B8C-75CB-4C2A-93D0-484963153AB7}" dt="2023-03-12T15:42:59.746" v="150" actId="21"/>
          <ac:spMkLst>
            <pc:docMk/>
            <pc:sldMk cId="2145379973" sldId="316"/>
            <ac:spMk id="3" creationId="{3C44DCFD-FC2B-46AF-ABBA-9AE3B119F613}"/>
          </ac:spMkLst>
        </pc:spChg>
        <pc:spChg chg="mod">
          <ac:chgData name="Academy3s@outlook.com" userId="bd38e09d1e31bb74" providerId="LiveId" clId="{9DEB2B8C-75CB-4C2A-93D0-484963153AB7}" dt="2023-03-12T15:40:46.567" v="2"/>
          <ac:spMkLst>
            <pc:docMk/>
            <pc:sldMk cId="2145379973" sldId="316"/>
            <ac:spMk id="4" creationId="{9A83A546-22A1-4743-BAA3-BC2B52104D88}"/>
          </ac:spMkLst>
        </pc:spChg>
        <pc:spChg chg="add mod">
          <ac:chgData name="Academy3s@outlook.com" userId="bd38e09d1e31bb74" providerId="LiveId" clId="{9DEB2B8C-75CB-4C2A-93D0-484963153AB7}" dt="2023-03-12T15:42:45.635" v="120" actId="21"/>
          <ac:spMkLst>
            <pc:docMk/>
            <pc:sldMk cId="2145379973" sldId="316"/>
            <ac:spMk id="6" creationId="{41AE8AB7-D163-4C34-F61B-003D8152867E}"/>
          </ac:spMkLst>
        </pc:spChg>
        <pc:spChg chg="add mod">
          <ac:chgData name="Academy3s@outlook.com" userId="bd38e09d1e31bb74" providerId="LiveId" clId="{9DEB2B8C-75CB-4C2A-93D0-484963153AB7}" dt="2023-03-12T15:42:59.746" v="150" actId="21"/>
          <ac:spMkLst>
            <pc:docMk/>
            <pc:sldMk cId="2145379973" sldId="316"/>
            <ac:spMk id="8" creationId="{DDCE017C-D942-6109-C846-597917658969}"/>
          </ac:spMkLst>
        </pc:spChg>
      </pc:sldChg>
      <pc:sldChg chg="addSp delSp modSp del mod">
        <pc:chgData name="Academy3s@outlook.com" userId="bd38e09d1e31bb74" providerId="LiveId" clId="{9DEB2B8C-75CB-4C2A-93D0-484963153AB7}" dt="2023-03-12T15:50:24.569" v="356" actId="47"/>
        <pc:sldMkLst>
          <pc:docMk/>
          <pc:sldMk cId="3647895326" sldId="317"/>
        </pc:sldMkLst>
        <pc:spChg chg="del mod">
          <ac:chgData name="Academy3s@outlook.com" userId="bd38e09d1e31bb74" providerId="LiveId" clId="{9DEB2B8C-75CB-4C2A-93D0-484963153AB7}" dt="2023-03-12T15:44:34.994" v="288" actId="21"/>
          <ac:spMkLst>
            <pc:docMk/>
            <pc:sldMk cId="3647895326" sldId="317"/>
            <ac:spMk id="2" creationId="{0081F142-59C3-421F-A07C-403FCD0628DB}"/>
          </ac:spMkLst>
        </pc:spChg>
        <pc:spChg chg="del mod">
          <ac:chgData name="Academy3s@outlook.com" userId="bd38e09d1e31bb74" providerId="LiveId" clId="{9DEB2B8C-75CB-4C2A-93D0-484963153AB7}" dt="2023-03-12T15:50:07.328" v="351" actId="21"/>
          <ac:spMkLst>
            <pc:docMk/>
            <pc:sldMk cId="3647895326" sldId="317"/>
            <ac:spMk id="3" creationId="{6EDB7598-9090-42D1-8B07-C4D32A9C8F89}"/>
          </ac:spMkLst>
        </pc:spChg>
        <pc:spChg chg="mod">
          <ac:chgData name="Academy3s@outlook.com" userId="bd38e09d1e31bb74" providerId="LiveId" clId="{9DEB2B8C-75CB-4C2A-93D0-484963153AB7}" dt="2023-03-12T15:40:46.567" v="2"/>
          <ac:spMkLst>
            <pc:docMk/>
            <pc:sldMk cId="3647895326" sldId="317"/>
            <ac:spMk id="4" creationId="{952A9A82-BFA6-4714-AFC7-F913B8977768}"/>
          </ac:spMkLst>
        </pc:spChg>
        <pc:spChg chg="add del mod">
          <ac:chgData name="Academy3s@outlook.com" userId="bd38e09d1e31bb74" providerId="LiveId" clId="{9DEB2B8C-75CB-4C2A-93D0-484963153AB7}" dt="2023-03-12T15:50:04.164" v="350" actId="478"/>
          <ac:spMkLst>
            <pc:docMk/>
            <pc:sldMk cId="3647895326" sldId="317"/>
            <ac:spMk id="6" creationId="{81ED767C-5815-A427-7DDE-EF43A5FB112F}"/>
          </ac:spMkLst>
        </pc:spChg>
        <pc:spChg chg="add mod">
          <ac:chgData name="Academy3s@outlook.com" userId="bd38e09d1e31bb74" providerId="LiveId" clId="{9DEB2B8C-75CB-4C2A-93D0-484963153AB7}" dt="2023-03-12T15:50:07.328" v="351" actId="21"/>
          <ac:spMkLst>
            <pc:docMk/>
            <pc:sldMk cId="3647895326" sldId="317"/>
            <ac:spMk id="8" creationId="{12407FC4-68E4-F704-EDCD-2CB9005B6195}"/>
          </ac:spMkLst>
        </pc:spChg>
      </pc:sldChg>
      <pc:sldChg chg="addSp delSp modSp mod">
        <pc:chgData name="Academy3s@outlook.com" userId="bd38e09d1e31bb74" providerId="LiveId" clId="{9DEB2B8C-75CB-4C2A-93D0-484963153AB7}" dt="2023-03-12T15:51:16.162" v="460" actId="14100"/>
        <pc:sldMkLst>
          <pc:docMk/>
          <pc:sldMk cId="1967585758" sldId="318"/>
        </pc:sldMkLst>
        <pc:spChg chg="add del mod">
          <ac:chgData name="Academy3s@outlook.com" userId="bd38e09d1e31bb74" providerId="LiveId" clId="{9DEB2B8C-75CB-4C2A-93D0-484963153AB7}" dt="2023-03-12T15:50:34.091" v="373" actId="1037"/>
          <ac:spMkLst>
            <pc:docMk/>
            <pc:sldMk cId="1967585758" sldId="318"/>
            <ac:spMk id="2" creationId="{922E89A5-FD71-47FE-A4EB-368FA116D76A}"/>
          </ac:spMkLst>
        </pc:spChg>
        <pc:spChg chg="mod">
          <ac:chgData name="Academy3s@outlook.com" userId="bd38e09d1e31bb74" providerId="LiveId" clId="{9DEB2B8C-75CB-4C2A-93D0-484963153AB7}" dt="2023-03-12T15:50:46.911" v="401" actId="14100"/>
          <ac:spMkLst>
            <pc:docMk/>
            <pc:sldMk cId="1967585758" sldId="318"/>
            <ac:spMk id="3" creationId="{764C7DB7-472A-4C08-B826-631CBA55D656}"/>
          </ac:spMkLst>
        </pc:spChg>
        <pc:spChg chg="mod">
          <ac:chgData name="Academy3s@outlook.com" userId="bd38e09d1e31bb74" providerId="LiveId" clId="{9DEB2B8C-75CB-4C2A-93D0-484963153AB7}" dt="2023-03-12T15:40:46.567" v="2"/>
          <ac:spMkLst>
            <pc:docMk/>
            <pc:sldMk cId="1967585758" sldId="318"/>
            <ac:spMk id="4" creationId="{A839585C-C4C6-49BD-A8ED-5550DD15A518}"/>
          </ac:spMkLst>
        </pc:spChg>
        <pc:spChg chg="add del mod">
          <ac:chgData name="Academy3s@outlook.com" userId="bd38e09d1e31bb74" providerId="LiveId" clId="{9DEB2B8C-75CB-4C2A-93D0-484963153AB7}" dt="2023-03-12T15:44:28.129" v="287" actId="21"/>
          <ac:spMkLst>
            <pc:docMk/>
            <pc:sldMk cId="1967585758" sldId="318"/>
            <ac:spMk id="6" creationId="{55D5F21B-1E00-665F-63E7-DB16077D0896}"/>
          </ac:spMkLst>
        </pc:spChg>
        <pc:spChg chg="add mod">
          <ac:chgData name="Academy3s@outlook.com" userId="bd38e09d1e31bb74" providerId="LiveId" clId="{9DEB2B8C-75CB-4C2A-93D0-484963153AB7}" dt="2023-03-12T15:51:00.490" v="436" actId="1037"/>
          <ac:spMkLst>
            <pc:docMk/>
            <pc:sldMk cId="1967585758" sldId="318"/>
            <ac:spMk id="7" creationId="{7D05B74A-E262-F5FD-9E89-303ABFEADD14}"/>
          </ac:spMkLst>
        </pc:spChg>
        <pc:spChg chg="add mod">
          <ac:chgData name="Academy3s@outlook.com" userId="bd38e09d1e31bb74" providerId="LiveId" clId="{9DEB2B8C-75CB-4C2A-93D0-484963153AB7}" dt="2023-03-12T15:51:16.162" v="460" actId="14100"/>
          <ac:spMkLst>
            <pc:docMk/>
            <pc:sldMk cId="1967585758" sldId="318"/>
            <ac:spMk id="8" creationId="{5E43A8EF-A06A-4FCC-355E-34AA27D7EA2C}"/>
          </ac:spMkLst>
        </pc:spChg>
      </pc:sldChg>
      <pc:sldChg chg="addSp delSp modSp del mod">
        <pc:chgData name="Academy3s@outlook.com" userId="bd38e09d1e31bb74" providerId="LiveId" clId="{9DEB2B8C-75CB-4C2A-93D0-484963153AB7}" dt="2023-03-12T15:51:18.458" v="461" actId="47"/>
        <pc:sldMkLst>
          <pc:docMk/>
          <pc:sldMk cId="2208606444" sldId="319"/>
        </pc:sldMkLst>
        <pc:spChg chg="del mod">
          <ac:chgData name="Academy3s@outlook.com" userId="bd38e09d1e31bb74" providerId="LiveId" clId="{9DEB2B8C-75CB-4C2A-93D0-484963153AB7}" dt="2023-03-12T15:50:53.347" v="402" actId="21"/>
          <ac:spMkLst>
            <pc:docMk/>
            <pc:sldMk cId="2208606444" sldId="319"/>
            <ac:spMk id="2" creationId="{E146E225-D18D-4D4D-B70D-16476B3D6AAE}"/>
          </ac:spMkLst>
        </pc:spChg>
        <pc:spChg chg="del mod">
          <ac:chgData name="Academy3s@outlook.com" userId="bd38e09d1e31bb74" providerId="LiveId" clId="{9DEB2B8C-75CB-4C2A-93D0-484963153AB7}" dt="2023-03-12T15:51:06.290" v="437" actId="21"/>
          <ac:spMkLst>
            <pc:docMk/>
            <pc:sldMk cId="2208606444" sldId="319"/>
            <ac:spMk id="3" creationId="{A0CA31F6-07AA-4C67-8054-7215E774E199}"/>
          </ac:spMkLst>
        </pc:spChg>
        <pc:spChg chg="mod">
          <ac:chgData name="Academy3s@outlook.com" userId="bd38e09d1e31bb74" providerId="LiveId" clId="{9DEB2B8C-75CB-4C2A-93D0-484963153AB7}" dt="2023-03-12T15:40:46.567" v="2"/>
          <ac:spMkLst>
            <pc:docMk/>
            <pc:sldMk cId="2208606444" sldId="319"/>
            <ac:spMk id="4" creationId="{E3A36900-04CB-418D-B72D-DBD9CFD6FA7E}"/>
          </ac:spMkLst>
        </pc:spChg>
        <pc:spChg chg="add mod">
          <ac:chgData name="Academy3s@outlook.com" userId="bd38e09d1e31bb74" providerId="LiveId" clId="{9DEB2B8C-75CB-4C2A-93D0-484963153AB7}" dt="2023-03-12T15:50:53.347" v="402" actId="21"/>
          <ac:spMkLst>
            <pc:docMk/>
            <pc:sldMk cId="2208606444" sldId="319"/>
            <ac:spMk id="6" creationId="{3E0ADC1B-528D-0BF9-3AB9-D5EBACDB242A}"/>
          </ac:spMkLst>
        </pc:spChg>
        <pc:spChg chg="add mod">
          <ac:chgData name="Academy3s@outlook.com" userId="bd38e09d1e31bb74" providerId="LiveId" clId="{9DEB2B8C-75CB-4C2A-93D0-484963153AB7}" dt="2023-03-12T15:51:06.290" v="437" actId="21"/>
          <ac:spMkLst>
            <pc:docMk/>
            <pc:sldMk cId="2208606444" sldId="319"/>
            <ac:spMk id="8" creationId="{FA027341-2FCC-35C2-993B-63000BB90ACC}"/>
          </ac:spMkLst>
        </pc:spChg>
      </pc:sldChg>
      <pc:sldChg chg="addSp modSp mod">
        <pc:chgData name="Academy3s@outlook.com" userId="bd38e09d1e31bb74" providerId="LiveId" clId="{9DEB2B8C-75CB-4C2A-93D0-484963153AB7}" dt="2023-03-12T15:52:02.806" v="533" actId="14100"/>
        <pc:sldMkLst>
          <pc:docMk/>
          <pc:sldMk cId="2417199820" sldId="320"/>
        </pc:sldMkLst>
        <pc:spChg chg="mod">
          <ac:chgData name="Academy3s@outlook.com" userId="bd38e09d1e31bb74" providerId="LiveId" clId="{9DEB2B8C-75CB-4C2A-93D0-484963153AB7}" dt="2023-03-12T15:51:24.531" v="477" actId="1037"/>
          <ac:spMkLst>
            <pc:docMk/>
            <pc:sldMk cId="2417199820" sldId="320"/>
            <ac:spMk id="2" creationId="{720417A7-8ECE-4FB9-AD3D-903BEAA3C5A6}"/>
          </ac:spMkLst>
        </pc:spChg>
        <pc:spChg chg="mod">
          <ac:chgData name="Academy3s@outlook.com" userId="bd38e09d1e31bb74" providerId="LiveId" clId="{9DEB2B8C-75CB-4C2A-93D0-484963153AB7}" dt="2023-03-12T15:51:41.799" v="505" actId="14100"/>
          <ac:spMkLst>
            <pc:docMk/>
            <pc:sldMk cId="2417199820" sldId="320"/>
            <ac:spMk id="3" creationId="{B99A8E06-E4C4-43F0-A534-38DEF343A2C9}"/>
          </ac:spMkLst>
        </pc:spChg>
        <pc:spChg chg="mod">
          <ac:chgData name="Academy3s@outlook.com" userId="bd38e09d1e31bb74" providerId="LiveId" clId="{9DEB2B8C-75CB-4C2A-93D0-484963153AB7}" dt="2023-03-12T15:40:46.567" v="2"/>
          <ac:spMkLst>
            <pc:docMk/>
            <pc:sldMk cId="2417199820" sldId="320"/>
            <ac:spMk id="4" creationId="{4D398132-4CA8-4EA3-8B55-902CD83ECD27}"/>
          </ac:spMkLst>
        </pc:spChg>
        <pc:spChg chg="add mod">
          <ac:chgData name="Academy3s@outlook.com" userId="bd38e09d1e31bb74" providerId="LiveId" clId="{9DEB2B8C-75CB-4C2A-93D0-484963153AB7}" dt="2023-03-12T15:52:02.806" v="533" actId="14100"/>
          <ac:spMkLst>
            <pc:docMk/>
            <pc:sldMk cId="2417199820" sldId="320"/>
            <ac:spMk id="5" creationId="{3CF96524-7B94-3E25-9F41-0936D0A3AD07}"/>
          </ac:spMkLst>
        </pc:spChg>
      </pc:sldChg>
      <pc:sldChg chg="addSp modSp mod">
        <pc:chgData name="Academy3s@outlook.com" userId="bd38e09d1e31bb74" providerId="LiveId" clId="{9DEB2B8C-75CB-4C2A-93D0-484963153AB7}" dt="2023-03-12T15:53:39.548" v="681" actId="1035"/>
        <pc:sldMkLst>
          <pc:docMk/>
          <pc:sldMk cId="489756050" sldId="321"/>
        </pc:sldMkLst>
        <pc:spChg chg="mod">
          <ac:chgData name="Academy3s@outlook.com" userId="bd38e09d1e31bb74" providerId="LiveId" clId="{9DEB2B8C-75CB-4C2A-93D0-484963153AB7}" dt="2023-03-12T15:52:19.474" v="551" actId="1037"/>
          <ac:spMkLst>
            <pc:docMk/>
            <pc:sldMk cId="489756050" sldId="321"/>
            <ac:spMk id="2" creationId="{801A0E29-0837-4791-BBC4-A492F3DF8D88}"/>
          </ac:spMkLst>
        </pc:spChg>
        <pc:spChg chg="mod">
          <ac:chgData name="Academy3s@outlook.com" userId="bd38e09d1e31bb74" providerId="LiveId" clId="{9DEB2B8C-75CB-4C2A-93D0-484963153AB7}" dt="2023-03-12T15:53:29.230" v="674" actId="1035"/>
          <ac:spMkLst>
            <pc:docMk/>
            <pc:sldMk cId="489756050" sldId="321"/>
            <ac:spMk id="3" creationId="{9718EDD2-C3D7-4C12-8757-0900B296EA15}"/>
          </ac:spMkLst>
        </pc:spChg>
        <pc:spChg chg="mod">
          <ac:chgData name="Academy3s@outlook.com" userId="bd38e09d1e31bb74" providerId="LiveId" clId="{9DEB2B8C-75CB-4C2A-93D0-484963153AB7}" dt="2023-03-12T15:40:46.567" v="2"/>
          <ac:spMkLst>
            <pc:docMk/>
            <pc:sldMk cId="489756050" sldId="321"/>
            <ac:spMk id="4" creationId="{85E4CAFC-E211-457A-8B4D-71CB1CF23547}"/>
          </ac:spMkLst>
        </pc:spChg>
        <pc:spChg chg="add mod">
          <ac:chgData name="Academy3s@outlook.com" userId="bd38e09d1e31bb74" providerId="LiveId" clId="{9DEB2B8C-75CB-4C2A-93D0-484963153AB7}" dt="2023-03-12T15:53:34.660" v="678" actId="1037"/>
          <ac:spMkLst>
            <pc:docMk/>
            <pc:sldMk cId="489756050" sldId="321"/>
            <ac:spMk id="5" creationId="{4A94D4A9-0B8C-03A0-6C00-27F04E4F50A5}"/>
          </ac:spMkLst>
        </pc:spChg>
        <pc:spChg chg="add mod">
          <ac:chgData name="Academy3s@outlook.com" userId="bd38e09d1e31bb74" providerId="LiveId" clId="{9DEB2B8C-75CB-4C2A-93D0-484963153AB7}" dt="2023-03-12T15:53:39.548" v="681" actId="1035"/>
          <ac:spMkLst>
            <pc:docMk/>
            <pc:sldMk cId="489756050" sldId="321"/>
            <ac:spMk id="6" creationId="{815A5429-51E4-09B8-A5CE-95669DB73964}"/>
          </ac:spMkLst>
        </pc:spChg>
      </pc:sldChg>
      <pc:sldChg chg="addSp delSp modSp del mod">
        <pc:chgData name="Academy3s@outlook.com" userId="bd38e09d1e31bb74" providerId="LiveId" clId="{9DEB2B8C-75CB-4C2A-93D0-484963153AB7}" dt="2023-03-12T15:53:45.614" v="682" actId="47"/>
        <pc:sldMkLst>
          <pc:docMk/>
          <pc:sldMk cId="3054668619" sldId="322"/>
        </pc:sldMkLst>
        <pc:spChg chg="del mod">
          <ac:chgData name="Academy3s@outlook.com" userId="bd38e09d1e31bb74" providerId="LiveId" clId="{9DEB2B8C-75CB-4C2A-93D0-484963153AB7}" dt="2023-03-12T15:52:41.025" v="580" actId="21"/>
          <ac:spMkLst>
            <pc:docMk/>
            <pc:sldMk cId="3054668619" sldId="322"/>
            <ac:spMk id="2" creationId="{A5B97611-935C-44E5-8F24-BE86A08F3803}"/>
          </ac:spMkLst>
        </pc:spChg>
        <pc:spChg chg="del">
          <ac:chgData name="Academy3s@outlook.com" userId="bd38e09d1e31bb74" providerId="LiveId" clId="{9DEB2B8C-75CB-4C2A-93D0-484963153AB7}" dt="2023-03-12T15:53:10.772" v="626" actId="21"/>
          <ac:spMkLst>
            <pc:docMk/>
            <pc:sldMk cId="3054668619" sldId="322"/>
            <ac:spMk id="3" creationId="{C9EA8230-464F-4365-883A-D880A5DF48B8}"/>
          </ac:spMkLst>
        </pc:spChg>
        <pc:spChg chg="mod">
          <ac:chgData name="Academy3s@outlook.com" userId="bd38e09d1e31bb74" providerId="LiveId" clId="{9DEB2B8C-75CB-4C2A-93D0-484963153AB7}" dt="2023-03-12T15:40:46.567" v="2"/>
          <ac:spMkLst>
            <pc:docMk/>
            <pc:sldMk cId="3054668619" sldId="322"/>
            <ac:spMk id="4" creationId="{3FC22F52-1FE9-4948-A11F-EF840638DF54}"/>
          </ac:spMkLst>
        </pc:spChg>
        <pc:spChg chg="add mod">
          <ac:chgData name="Academy3s@outlook.com" userId="bd38e09d1e31bb74" providerId="LiveId" clId="{9DEB2B8C-75CB-4C2A-93D0-484963153AB7}" dt="2023-03-12T15:52:41.025" v="580" actId="21"/>
          <ac:spMkLst>
            <pc:docMk/>
            <pc:sldMk cId="3054668619" sldId="322"/>
            <ac:spMk id="6" creationId="{6E1BB451-06D5-03BF-E958-68E2BEFFCACF}"/>
          </ac:spMkLst>
        </pc:spChg>
        <pc:spChg chg="add mod">
          <ac:chgData name="Academy3s@outlook.com" userId="bd38e09d1e31bb74" providerId="LiveId" clId="{9DEB2B8C-75CB-4C2A-93D0-484963153AB7}" dt="2023-03-12T15:53:10.772" v="626" actId="21"/>
          <ac:spMkLst>
            <pc:docMk/>
            <pc:sldMk cId="3054668619" sldId="322"/>
            <ac:spMk id="8" creationId="{CA3EC12D-24C9-D97E-8A6F-BEA7BE481ECF}"/>
          </ac:spMkLst>
        </pc:spChg>
      </pc:sldChg>
      <pc:sldChg chg="modSp mod">
        <pc:chgData name="Academy3s@outlook.com" userId="bd38e09d1e31bb74" providerId="LiveId" clId="{9DEB2B8C-75CB-4C2A-93D0-484963153AB7}" dt="2023-03-12T15:54:41.240" v="732" actId="1036"/>
        <pc:sldMkLst>
          <pc:docMk/>
          <pc:sldMk cId="4193473422" sldId="323"/>
        </pc:sldMkLst>
        <pc:spChg chg="mod">
          <ac:chgData name="Academy3s@outlook.com" userId="bd38e09d1e31bb74" providerId="LiveId" clId="{9DEB2B8C-75CB-4C2A-93D0-484963153AB7}" dt="2023-03-12T15:53:52.020" v="698" actId="1037"/>
          <ac:spMkLst>
            <pc:docMk/>
            <pc:sldMk cId="4193473422" sldId="323"/>
            <ac:spMk id="2" creationId="{50FBC977-F483-4AE5-81AE-5D109293D385}"/>
          </ac:spMkLst>
        </pc:spChg>
        <pc:spChg chg="mod">
          <ac:chgData name="Academy3s@outlook.com" userId="bd38e09d1e31bb74" providerId="LiveId" clId="{9DEB2B8C-75CB-4C2A-93D0-484963153AB7}" dt="2023-03-12T15:54:41.240" v="732" actId="1036"/>
          <ac:spMkLst>
            <pc:docMk/>
            <pc:sldMk cId="4193473422" sldId="323"/>
            <ac:spMk id="3" creationId="{1EE7556E-77BF-4AB9-83AE-B8B47C9090D6}"/>
          </ac:spMkLst>
        </pc:spChg>
        <pc:spChg chg="mod">
          <ac:chgData name="Academy3s@outlook.com" userId="bd38e09d1e31bb74" providerId="LiveId" clId="{9DEB2B8C-75CB-4C2A-93D0-484963153AB7}" dt="2023-03-12T15:40:46.567" v="2"/>
          <ac:spMkLst>
            <pc:docMk/>
            <pc:sldMk cId="4193473422" sldId="323"/>
            <ac:spMk id="4" creationId="{DA64C4BF-1670-4DA8-B1D4-D7281D14D511}"/>
          </ac:spMkLst>
        </pc:spChg>
      </pc:sldChg>
      <pc:sldChg chg="addSp modSp mod">
        <pc:chgData name="Academy3s@outlook.com" userId="bd38e09d1e31bb74" providerId="LiveId" clId="{9DEB2B8C-75CB-4C2A-93D0-484963153AB7}" dt="2023-03-12T15:55:43.220" v="801" actId="1076"/>
        <pc:sldMkLst>
          <pc:docMk/>
          <pc:sldMk cId="3890900041" sldId="324"/>
        </pc:sldMkLst>
        <pc:spChg chg="mod">
          <ac:chgData name="Academy3s@outlook.com" userId="bd38e09d1e31bb74" providerId="LiveId" clId="{9DEB2B8C-75CB-4C2A-93D0-484963153AB7}" dt="2023-03-12T15:55:15.118" v="748" actId="1037"/>
          <ac:spMkLst>
            <pc:docMk/>
            <pc:sldMk cId="3890900041" sldId="324"/>
            <ac:spMk id="2" creationId="{B36942E9-2DAA-4A13-AF33-6BF6EE695359}"/>
          </ac:spMkLst>
        </pc:spChg>
        <pc:spChg chg="mod">
          <ac:chgData name="Academy3s@outlook.com" userId="bd38e09d1e31bb74" providerId="LiveId" clId="{9DEB2B8C-75CB-4C2A-93D0-484963153AB7}" dt="2023-03-12T15:55:26.716" v="777" actId="14100"/>
          <ac:spMkLst>
            <pc:docMk/>
            <pc:sldMk cId="3890900041" sldId="324"/>
            <ac:spMk id="3" creationId="{5A59F31E-DA88-4E74-B7EB-C1EAED8F7CC8}"/>
          </ac:spMkLst>
        </pc:spChg>
        <pc:spChg chg="mod">
          <ac:chgData name="Academy3s@outlook.com" userId="bd38e09d1e31bb74" providerId="LiveId" clId="{9DEB2B8C-75CB-4C2A-93D0-484963153AB7}" dt="2023-03-12T15:55:43.220" v="801" actId="1076"/>
          <ac:spMkLst>
            <pc:docMk/>
            <pc:sldMk cId="3890900041" sldId="324"/>
            <ac:spMk id="4" creationId="{80F09D7A-0458-43C2-B07C-C3007C1FD3C4}"/>
          </ac:spMkLst>
        </pc:spChg>
        <pc:spChg chg="add mod">
          <ac:chgData name="Academy3s@outlook.com" userId="bd38e09d1e31bb74" providerId="LiveId" clId="{9DEB2B8C-75CB-4C2A-93D0-484963153AB7}" dt="2023-03-12T15:55:42.762" v="800" actId="14100"/>
          <ac:spMkLst>
            <pc:docMk/>
            <pc:sldMk cId="3890900041" sldId="324"/>
            <ac:spMk id="5" creationId="{4F6E68DC-3917-E110-E92B-1F17276C1712}"/>
          </ac:spMkLst>
        </pc:spChg>
      </pc:sldChg>
      <pc:sldChg chg="addSp delSp modSp add del mod">
        <pc:chgData name="Academy3s@outlook.com" userId="bd38e09d1e31bb74" providerId="LiveId" clId="{9DEB2B8C-75CB-4C2A-93D0-484963153AB7}" dt="2023-03-12T15:56:14.497" v="810" actId="47"/>
        <pc:sldMkLst>
          <pc:docMk/>
          <pc:sldMk cId="1039298652" sldId="325"/>
        </pc:sldMkLst>
        <pc:spChg chg="mod">
          <ac:chgData name="Academy3s@outlook.com" userId="bd38e09d1e31bb74" providerId="LiveId" clId="{9DEB2B8C-75CB-4C2A-93D0-484963153AB7}" dt="2023-03-12T15:40:46.567" v="2"/>
          <ac:spMkLst>
            <pc:docMk/>
            <pc:sldMk cId="1039298652" sldId="325"/>
            <ac:spMk id="2" creationId="{37565FD1-879C-4729-8742-65F67F1C79AC}"/>
          </ac:spMkLst>
        </pc:spChg>
        <pc:spChg chg="del mod">
          <ac:chgData name="Academy3s@outlook.com" userId="bd38e09d1e31bb74" providerId="LiveId" clId="{9DEB2B8C-75CB-4C2A-93D0-484963153AB7}" dt="2023-03-12T15:55:31.906" v="778" actId="21"/>
          <ac:spMkLst>
            <pc:docMk/>
            <pc:sldMk cId="1039298652" sldId="325"/>
            <ac:spMk id="3" creationId="{6D61E083-74DA-4610-AB94-6914A2721469}"/>
          </ac:spMkLst>
        </pc:spChg>
        <pc:spChg chg="mod">
          <ac:chgData name="Academy3s@outlook.com" userId="bd38e09d1e31bb74" providerId="LiveId" clId="{9DEB2B8C-75CB-4C2A-93D0-484963153AB7}" dt="2023-03-12T15:40:46.567" v="2"/>
          <ac:spMkLst>
            <pc:docMk/>
            <pc:sldMk cId="1039298652" sldId="325"/>
            <ac:spMk id="4" creationId="{C1CFBB9A-43C4-4699-9766-59DAA94E14FB}"/>
          </ac:spMkLst>
        </pc:spChg>
        <pc:spChg chg="add mod">
          <ac:chgData name="Academy3s@outlook.com" userId="bd38e09d1e31bb74" providerId="LiveId" clId="{9DEB2B8C-75CB-4C2A-93D0-484963153AB7}" dt="2023-03-12T15:55:31.906" v="778" actId="21"/>
          <ac:spMkLst>
            <pc:docMk/>
            <pc:sldMk cId="1039298652" sldId="325"/>
            <ac:spMk id="6" creationId="{62329FEA-DFEE-9356-81C7-21F2DCEE02DB}"/>
          </ac:spMkLst>
        </pc:spChg>
      </pc:sldChg>
      <pc:sldChg chg="modSp del">
        <pc:chgData name="Academy3s@outlook.com" userId="bd38e09d1e31bb74" providerId="LiveId" clId="{9DEB2B8C-75CB-4C2A-93D0-484963153AB7}" dt="2023-03-12T15:56:13.606" v="809" actId="47"/>
        <pc:sldMkLst>
          <pc:docMk/>
          <pc:sldMk cId="65931290" sldId="326"/>
        </pc:sldMkLst>
        <pc:spChg chg="mod">
          <ac:chgData name="Academy3s@outlook.com" userId="bd38e09d1e31bb74" providerId="LiveId" clId="{9DEB2B8C-75CB-4C2A-93D0-484963153AB7}" dt="2023-03-12T15:40:46.567" v="2"/>
          <ac:spMkLst>
            <pc:docMk/>
            <pc:sldMk cId="65931290" sldId="326"/>
            <ac:spMk id="2" creationId="{53962FAD-D362-4174-B2A2-312655460C7B}"/>
          </ac:spMkLst>
        </pc:spChg>
        <pc:spChg chg="mod">
          <ac:chgData name="Academy3s@outlook.com" userId="bd38e09d1e31bb74" providerId="LiveId" clId="{9DEB2B8C-75CB-4C2A-93D0-484963153AB7}" dt="2023-03-12T15:40:46.567" v="2"/>
          <ac:spMkLst>
            <pc:docMk/>
            <pc:sldMk cId="65931290" sldId="326"/>
            <ac:spMk id="3" creationId="{61BB853F-0D8C-448A-895C-FD18DE32BEE5}"/>
          </ac:spMkLst>
        </pc:spChg>
        <pc:spChg chg="mod">
          <ac:chgData name="Academy3s@outlook.com" userId="bd38e09d1e31bb74" providerId="LiveId" clId="{9DEB2B8C-75CB-4C2A-93D0-484963153AB7}" dt="2023-03-12T15:40:46.567" v="2"/>
          <ac:spMkLst>
            <pc:docMk/>
            <pc:sldMk cId="65931290" sldId="326"/>
            <ac:spMk id="4" creationId="{94FD94F6-5A85-4A39-9E2C-27BA6E011B50}"/>
          </ac:spMkLst>
        </pc:spChg>
      </pc:sldChg>
      <pc:sldChg chg="modSp del">
        <pc:chgData name="Academy3s@outlook.com" userId="bd38e09d1e31bb74" providerId="LiveId" clId="{9DEB2B8C-75CB-4C2A-93D0-484963153AB7}" dt="2023-03-12T15:56:12.927" v="808" actId="47"/>
        <pc:sldMkLst>
          <pc:docMk/>
          <pc:sldMk cId="6966967" sldId="327"/>
        </pc:sldMkLst>
        <pc:spChg chg="mod">
          <ac:chgData name="Academy3s@outlook.com" userId="bd38e09d1e31bb74" providerId="LiveId" clId="{9DEB2B8C-75CB-4C2A-93D0-484963153AB7}" dt="2023-03-12T15:40:46.567" v="2"/>
          <ac:spMkLst>
            <pc:docMk/>
            <pc:sldMk cId="6966967" sldId="327"/>
            <ac:spMk id="2" creationId="{2DDEFB00-4B42-4929-B0CC-41AEE40B5B6D}"/>
          </ac:spMkLst>
        </pc:spChg>
        <pc:spChg chg="mod">
          <ac:chgData name="Academy3s@outlook.com" userId="bd38e09d1e31bb74" providerId="LiveId" clId="{9DEB2B8C-75CB-4C2A-93D0-484963153AB7}" dt="2023-03-12T15:40:46.567" v="2"/>
          <ac:spMkLst>
            <pc:docMk/>
            <pc:sldMk cId="6966967" sldId="327"/>
            <ac:spMk id="3" creationId="{1082A3D2-0FD2-43F8-84C1-D2BD89A7668D}"/>
          </ac:spMkLst>
        </pc:spChg>
        <pc:spChg chg="mod">
          <ac:chgData name="Academy3s@outlook.com" userId="bd38e09d1e31bb74" providerId="LiveId" clId="{9DEB2B8C-75CB-4C2A-93D0-484963153AB7}" dt="2023-03-12T15:40:46.567" v="2"/>
          <ac:spMkLst>
            <pc:docMk/>
            <pc:sldMk cId="6966967" sldId="327"/>
            <ac:spMk id="4" creationId="{FE629D2C-AFD2-41AC-AA50-90FBE4509899}"/>
          </ac:spMkLst>
        </pc:spChg>
      </pc:sldChg>
      <pc:sldChg chg="modSp del">
        <pc:chgData name="Academy3s@outlook.com" userId="bd38e09d1e31bb74" providerId="LiveId" clId="{9DEB2B8C-75CB-4C2A-93D0-484963153AB7}" dt="2023-03-12T15:56:12.223" v="807" actId="47"/>
        <pc:sldMkLst>
          <pc:docMk/>
          <pc:sldMk cId="1177245070" sldId="328"/>
        </pc:sldMkLst>
        <pc:spChg chg="mod">
          <ac:chgData name="Academy3s@outlook.com" userId="bd38e09d1e31bb74" providerId="LiveId" clId="{9DEB2B8C-75CB-4C2A-93D0-484963153AB7}" dt="2023-03-12T15:40:46.567" v="2"/>
          <ac:spMkLst>
            <pc:docMk/>
            <pc:sldMk cId="1177245070" sldId="328"/>
            <ac:spMk id="2" creationId="{E314D4C7-DDE0-4DC8-92F2-D8EE4B82B7C6}"/>
          </ac:spMkLst>
        </pc:spChg>
        <pc:spChg chg="mod">
          <ac:chgData name="Academy3s@outlook.com" userId="bd38e09d1e31bb74" providerId="LiveId" clId="{9DEB2B8C-75CB-4C2A-93D0-484963153AB7}" dt="2023-03-12T15:40:46.567" v="2"/>
          <ac:spMkLst>
            <pc:docMk/>
            <pc:sldMk cId="1177245070" sldId="328"/>
            <ac:spMk id="3" creationId="{2F08C38C-1144-434A-8E9B-CB20AADA18EF}"/>
          </ac:spMkLst>
        </pc:spChg>
        <pc:spChg chg="mod">
          <ac:chgData name="Academy3s@outlook.com" userId="bd38e09d1e31bb74" providerId="LiveId" clId="{9DEB2B8C-75CB-4C2A-93D0-484963153AB7}" dt="2023-03-12T15:40:46.567" v="2"/>
          <ac:spMkLst>
            <pc:docMk/>
            <pc:sldMk cId="1177245070" sldId="328"/>
            <ac:spMk id="4" creationId="{D8CCECA7-56BD-4304-8670-D24F975F3807}"/>
          </ac:spMkLst>
        </pc:spChg>
      </pc:sldChg>
      <pc:sldChg chg="modSp del">
        <pc:chgData name="Academy3s@outlook.com" userId="bd38e09d1e31bb74" providerId="LiveId" clId="{9DEB2B8C-75CB-4C2A-93D0-484963153AB7}" dt="2023-03-12T15:56:11.518" v="806" actId="47"/>
        <pc:sldMkLst>
          <pc:docMk/>
          <pc:sldMk cId="3021190145" sldId="329"/>
        </pc:sldMkLst>
        <pc:spChg chg="mod">
          <ac:chgData name="Academy3s@outlook.com" userId="bd38e09d1e31bb74" providerId="LiveId" clId="{9DEB2B8C-75CB-4C2A-93D0-484963153AB7}" dt="2023-03-12T15:40:46.567" v="2"/>
          <ac:spMkLst>
            <pc:docMk/>
            <pc:sldMk cId="3021190145" sldId="329"/>
            <ac:spMk id="2" creationId="{8A5479BF-349B-4543-BCBA-0EF9085011BD}"/>
          </ac:spMkLst>
        </pc:spChg>
        <pc:spChg chg="mod">
          <ac:chgData name="Academy3s@outlook.com" userId="bd38e09d1e31bb74" providerId="LiveId" clId="{9DEB2B8C-75CB-4C2A-93D0-484963153AB7}" dt="2023-03-12T15:40:46.567" v="2"/>
          <ac:spMkLst>
            <pc:docMk/>
            <pc:sldMk cId="3021190145" sldId="329"/>
            <ac:spMk id="3" creationId="{67E570D1-D562-4D0B-8214-A58CAA44EAB2}"/>
          </ac:spMkLst>
        </pc:spChg>
        <pc:spChg chg="mod">
          <ac:chgData name="Academy3s@outlook.com" userId="bd38e09d1e31bb74" providerId="LiveId" clId="{9DEB2B8C-75CB-4C2A-93D0-484963153AB7}" dt="2023-03-12T15:40:46.567" v="2"/>
          <ac:spMkLst>
            <pc:docMk/>
            <pc:sldMk cId="3021190145" sldId="329"/>
            <ac:spMk id="4" creationId="{85388C9B-FB06-4CD0-85ED-48C22BABED13}"/>
          </ac:spMkLst>
        </pc:spChg>
      </pc:sldChg>
      <pc:sldChg chg="modSp del mod">
        <pc:chgData name="Academy3s@outlook.com" userId="bd38e09d1e31bb74" providerId="LiveId" clId="{9DEB2B8C-75CB-4C2A-93D0-484963153AB7}" dt="2023-03-12T15:56:10.839" v="805" actId="47"/>
        <pc:sldMkLst>
          <pc:docMk/>
          <pc:sldMk cId="2091493401" sldId="330"/>
        </pc:sldMkLst>
        <pc:spChg chg="mod">
          <ac:chgData name="Academy3s@outlook.com" userId="bd38e09d1e31bb74" providerId="LiveId" clId="{9DEB2B8C-75CB-4C2A-93D0-484963153AB7}" dt="2023-03-12T15:40:46.567" v="2"/>
          <ac:spMkLst>
            <pc:docMk/>
            <pc:sldMk cId="2091493401" sldId="330"/>
            <ac:spMk id="2" creationId="{02D775F1-7142-448D-9E31-CD285DBCCC44}"/>
          </ac:spMkLst>
        </pc:spChg>
        <pc:spChg chg="mod">
          <ac:chgData name="Academy3s@outlook.com" userId="bd38e09d1e31bb74" providerId="LiveId" clId="{9DEB2B8C-75CB-4C2A-93D0-484963153AB7}" dt="2023-03-12T15:40:46.720" v="10" actId="27636"/>
          <ac:spMkLst>
            <pc:docMk/>
            <pc:sldMk cId="2091493401" sldId="330"/>
            <ac:spMk id="3" creationId="{ABE9650D-B103-4FDB-AE8E-D0951F098B6B}"/>
          </ac:spMkLst>
        </pc:spChg>
        <pc:spChg chg="mod">
          <ac:chgData name="Academy3s@outlook.com" userId="bd38e09d1e31bb74" providerId="LiveId" clId="{9DEB2B8C-75CB-4C2A-93D0-484963153AB7}" dt="2023-03-12T15:40:46.567" v="2"/>
          <ac:spMkLst>
            <pc:docMk/>
            <pc:sldMk cId="2091493401" sldId="330"/>
            <ac:spMk id="4" creationId="{FBAD8886-649C-4850-B33A-BE9D8C26914A}"/>
          </ac:spMkLst>
        </pc:spChg>
      </pc:sldChg>
      <pc:sldMasterChg chg="setBg modSldLayout">
        <pc:chgData name="Academy3s@outlook.com" userId="bd38e09d1e31bb74" providerId="LiveId" clId="{9DEB2B8C-75CB-4C2A-93D0-484963153AB7}" dt="2023-03-12T15:40:59.343" v="15"/>
        <pc:sldMasterMkLst>
          <pc:docMk/>
          <pc:sldMasterMk cId="3241613111" sldId="2147483660"/>
        </pc:sldMasterMkLst>
        <pc:sldLayoutChg chg="setBg">
          <pc:chgData name="Academy3s@outlook.com" userId="bd38e09d1e31bb74" providerId="LiveId" clId="{9DEB2B8C-75CB-4C2A-93D0-484963153AB7}" dt="2023-03-12T15:40:59.343" v="15"/>
          <pc:sldLayoutMkLst>
            <pc:docMk/>
            <pc:sldMasterMk cId="3241613111" sldId="2147483660"/>
            <pc:sldLayoutMk cId="2976196142" sldId="2147483661"/>
          </pc:sldLayoutMkLst>
        </pc:sldLayoutChg>
        <pc:sldLayoutChg chg="addSp setBg">
          <pc:chgData name="Academy3s@outlook.com" userId="bd38e09d1e31bb74" providerId="LiveId" clId="{9DEB2B8C-75CB-4C2A-93D0-484963153AB7}" dt="2023-03-12T15:40:59.343" v="15"/>
          <pc:sldLayoutMkLst>
            <pc:docMk/>
            <pc:sldMasterMk cId="3241613111" sldId="2147483660"/>
            <pc:sldLayoutMk cId="4015760026" sldId="2147483662"/>
          </pc:sldLayoutMkLst>
          <pc:picChg chg="add">
            <ac:chgData name="Academy3s@outlook.com" userId="bd38e09d1e31bb74" providerId="LiveId" clId="{9DEB2B8C-75CB-4C2A-93D0-484963153AB7}" dt="2023-03-12T15:40:46.567" v="2"/>
            <ac:picMkLst>
              <pc:docMk/>
              <pc:sldMasterMk cId="3241613111" sldId="2147483660"/>
              <pc:sldLayoutMk cId="4015760026" sldId="2147483662"/>
              <ac:picMk id="7" creationId="{26AB1144-5B9F-CF0A-49A1-206D29AF13F7}"/>
            </ac:picMkLst>
          </pc:picChg>
        </pc:sldLayoutChg>
        <pc:sldLayoutChg chg="addSp setBg">
          <pc:chgData name="Academy3s@outlook.com" userId="bd38e09d1e31bb74" providerId="LiveId" clId="{9DEB2B8C-75CB-4C2A-93D0-484963153AB7}" dt="2023-03-12T15:40:59.343" v="15"/>
          <pc:sldLayoutMkLst>
            <pc:docMk/>
            <pc:sldMasterMk cId="3241613111" sldId="2147483660"/>
            <pc:sldLayoutMk cId="2215369690" sldId="2147483663"/>
          </pc:sldLayoutMkLst>
          <pc:picChg chg="add">
            <ac:chgData name="Academy3s@outlook.com" userId="bd38e09d1e31bb74" providerId="LiveId" clId="{9DEB2B8C-75CB-4C2A-93D0-484963153AB7}" dt="2023-03-12T15:40:46.567" v="2"/>
            <ac:picMkLst>
              <pc:docMk/>
              <pc:sldMasterMk cId="3241613111" sldId="2147483660"/>
              <pc:sldLayoutMk cId="2215369690" sldId="2147483663"/>
              <ac:picMk id="7" creationId="{5D5AED69-A953-4AA1-98F2-C45672FA3FF6}"/>
            </ac:picMkLst>
          </pc:picChg>
        </pc:sldLayoutChg>
        <pc:sldLayoutChg chg="setBg">
          <pc:chgData name="Academy3s@outlook.com" userId="bd38e09d1e31bb74" providerId="LiveId" clId="{9DEB2B8C-75CB-4C2A-93D0-484963153AB7}" dt="2023-03-12T15:40:59.343" v="15"/>
          <pc:sldLayoutMkLst>
            <pc:docMk/>
            <pc:sldMasterMk cId="3241613111" sldId="2147483660"/>
            <pc:sldLayoutMk cId="2884548420" sldId="2147483664"/>
          </pc:sldLayoutMkLst>
        </pc:sldLayoutChg>
        <pc:sldLayoutChg chg="setBg">
          <pc:chgData name="Academy3s@outlook.com" userId="bd38e09d1e31bb74" providerId="LiveId" clId="{9DEB2B8C-75CB-4C2A-93D0-484963153AB7}" dt="2023-03-12T15:40:59.343" v="15"/>
          <pc:sldLayoutMkLst>
            <pc:docMk/>
            <pc:sldMasterMk cId="3241613111" sldId="2147483660"/>
            <pc:sldLayoutMk cId="2655857458" sldId="2147483665"/>
          </pc:sldLayoutMkLst>
        </pc:sldLayoutChg>
        <pc:sldLayoutChg chg="addSp setBg">
          <pc:chgData name="Academy3s@outlook.com" userId="bd38e09d1e31bb74" providerId="LiveId" clId="{9DEB2B8C-75CB-4C2A-93D0-484963153AB7}" dt="2023-03-12T15:40:59.343" v="15"/>
          <pc:sldLayoutMkLst>
            <pc:docMk/>
            <pc:sldMasterMk cId="3241613111" sldId="2147483660"/>
            <pc:sldLayoutMk cId="1887490856" sldId="2147483666"/>
          </pc:sldLayoutMkLst>
          <pc:spChg chg="add">
            <ac:chgData name="Academy3s@outlook.com" userId="bd38e09d1e31bb74" providerId="LiveId" clId="{9DEB2B8C-75CB-4C2A-93D0-484963153AB7}" dt="2023-03-12T15:40:46.567" v="2"/>
            <ac:spMkLst>
              <pc:docMk/>
              <pc:sldMasterMk cId="3241613111" sldId="2147483660"/>
              <pc:sldLayoutMk cId="1887490856" sldId="2147483666"/>
              <ac:spMk id="7" creationId="{F656C778-FAC1-687F-4DEA-A59257A8F6B9}"/>
            </ac:spMkLst>
          </pc:spChg>
          <pc:picChg chg="add">
            <ac:chgData name="Academy3s@outlook.com" userId="bd38e09d1e31bb74" providerId="LiveId" clId="{9DEB2B8C-75CB-4C2A-93D0-484963153AB7}" dt="2023-03-12T15:40:46.567" v="2"/>
            <ac:picMkLst>
              <pc:docMk/>
              <pc:sldMasterMk cId="3241613111" sldId="2147483660"/>
              <pc:sldLayoutMk cId="1887490856" sldId="2147483666"/>
              <ac:picMk id="6" creationId="{251CB996-C140-C684-2659-850F1BA5D333}"/>
            </ac:picMkLst>
          </pc:picChg>
        </pc:sldLayoutChg>
        <pc:sldLayoutChg chg="setBg">
          <pc:chgData name="Academy3s@outlook.com" userId="bd38e09d1e31bb74" providerId="LiveId" clId="{9DEB2B8C-75CB-4C2A-93D0-484963153AB7}" dt="2023-03-12T15:40:59.343" v="15"/>
          <pc:sldLayoutMkLst>
            <pc:docMk/>
            <pc:sldMasterMk cId="3241613111" sldId="2147483660"/>
            <pc:sldLayoutMk cId="3800212912" sldId="2147483667"/>
          </pc:sldLayoutMkLst>
        </pc:sldLayoutChg>
        <pc:sldLayoutChg chg="setBg">
          <pc:chgData name="Academy3s@outlook.com" userId="bd38e09d1e31bb74" providerId="LiveId" clId="{9DEB2B8C-75CB-4C2A-93D0-484963153AB7}" dt="2023-03-12T15:40:59.343" v="15"/>
          <pc:sldLayoutMkLst>
            <pc:docMk/>
            <pc:sldMasterMk cId="3241613111" sldId="2147483660"/>
            <pc:sldLayoutMk cId="8093901" sldId="2147483668"/>
          </pc:sldLayoutMkLst>
        </pc:sldLayoutChg>
        <pc:sldLayoutChg chg="setBg">
          <pc:chgData name="Academy3s@outlook.com" userId="bd38e09d1e31bb74" providerId="LiveId" clId="{9DEB2B8C-75CB-4C2A-93D0-484963153AB7}" dt="2023-03-12T15:40:59.343" v="15"/>
          <pc:sldLayoutMkLst>
            <pc:docMk/>
            <pc:sldMasterMk cId="3241613111" sldId="2147483660"/>
            <pc:sldLayoutMk cId="218579185" sldId="2147483669"/>
          </pc:sldLayoutMkLst>
        </pc:sldLayoutChg>
        <pc:sldLayoutChg chg="setBg">
          <pc:chgData name="Academy3s@outlook.com" userId="bd38e09d1e31bb74" providerId="LiveId" clId="{9DEB2B8C-75CB-4C2A-93D0-484963153AB7}" dt="2023-03-12T15:40:59.343" v="15"/>
          <pc:sldLayoutMkLst>
            <pc:docMk/>
            <pc:sldMasterMk cId="3241613111" sldId="2147483660"/>
            <pc:sldLayoutMk cId="1124013854" sldId="2147483670"/>
          </pc:sldLayoutMkLst>
        </pc:sldLayoutChg>
        <pc:sldLayoutChg chg="setBg">
          <pc:chgData name="Academy3s@outlook.com" userId="bd38e09d1e31bb74" providerId="LiveId" clId="{9DEB2B8C-75CB-4C2A-93D0-484963153AB7}" dt="2023-03-12T15:40:59.343" v="15"/>
          <pc:sldLayoutMkLst>
            <pc:docMk/>
            <pc:sldMasterMk cId="3241613111" sldId="2147483660"/>
            <pc:sldLayoutMk cId="3828197048" sldId="2147483671"/>
          </pc:sldLayoutMkLst>
        </pc:sldLayoutChg>
        <pc:sldLayoutChg chg="setBg">
          <pc:chgData name="Academy3s@outlook.com" userId="bd38e09d1e31bb74" providerId="LiveId" clId="{9DEB2B8C-75CB-4C2A-93D0-484963153AB7}" dt="2023-03-12T15:40:59.343" v="15"/>
          <pc:sldLayoutMkLst>
            <pc:docMk/>
            <pc:sldMasterMk cId="3241613111" sldId="2147483660"/>
            <pc:sldLayoutMk cId="1973704600" sldId="2147483672"/>
          </pc:sldLayoutMkLst>
        </pc:sldLayoutChg>
        <pc:sldLayoutChg chg="setBg">
          <pc:chgData name="Academy3s@outlook.com" userId="bd38e09d1e31bb74" providerId="LiveId" clId="{9DEB2B8C-75CB-4C2A-93D0-484963153AB7}" dt="2023-03-12T15:40:59.343" v="15"/>
          <pc:sldLayoutMkLst>
            <pc:docMk/>
            <pc:sldMasterMk cId="3241613111" sldId="2147483660"/>
            <pc:sldLayoutMk cId="1272245002" sldId="2147483673"/>
          </pc:sldLayoutMkLst>
        </pc:sldLayoutChg>
        <pc:sldLayoutChg chg="setBg">
          <pc:chgData name="Academy3s@outlook.com" userId="bd38e09d1e31bb74" providerId="LiveId" clId="{9DEB2B8C-75CB-4C2A-93D0-484963153AB7}" dt="2023-03-12T15:40:59.343" v="15"/>
          <pc:sldLayoutMkLst>
            <pc:docMk/>
            <pc:sldMasterMk cId="3241613111" sldId="2147483660"/>
            <pc:sldLayoutMk cId="1427426663" sldId="2147483674"/>
          </pc:sldLayoutMkLst>
        </pc:sldLayoutChg>
        <pc:sldLayoutChg chg="setBg">
          <pc:chgData name="Academy3s@outlook.com" userId="bd38e09d1e31bb74" providerId="LiveId" clId="{9DEB2B8C-75CB-4C2A-93D0-484963153AB7}" dt="2023-03-12T15:40:59.343" v="15"/>
          <pc:sldLayoutMkLst>
            <pc:docMk/>
            <pc:sldMasterMk cId="3241613111" sldId="2147483660"/>
            <pc:sldLayoutMk cId="1335861560" sldId="2147483675"/>
          </pc:sldLayoutMkLst>
        </pc:sldLayoutChg>
        <pc:sldLayoutChg chg="setBg">
          <pc:chgData name="Academy3s@outlook.com" userId="bd38e09d1e31bb74" providerId="LiveId" clId="{9DEB2B8C-75CB-4C2A-93D0-484963153AB7}" dt="2023-03-12T15:40:59.343" v="15"/>
          <pc:sldLayoutMkLst>
            <pc:docMk/>
            <pc:sldMasterMk cId="3241613111" sldId="2147483660"/>
            <pc:sldLayoutMk cId="2288294450"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3/12/2023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297619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1240138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81970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9737046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224500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42742666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335861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28829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a:extLst>
              <a:ext uri="{FF2B5EF4-FFF2-40B4-BE49-F238E27FC236}">
                <a16:creationId xmlns:a16="http://schemas.microsoft.com/office/drawing/2014/main" id="{26AB1144-5B9F-CF0A-49A1-206D29AF13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1576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a:extLst>
              <a:ext uri="{FF2B5EF4-FFF2-40B4-BE49-F238E27FC236}">
                <a16:creationId xmlns:a16="http://schemas.microsoft.com/office/drawing/2014/main" id="{5D5AED69-A953-4AA1-98F2-C45672FA3FF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1536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88454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655857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a:extLst>
              <a:ext uri="{FF2B5EF4-FFF2-40B4-BE49-F238E27FC236}">
                <a16:creationId xmlns:a16="http://schemas.microsoft.com/office/drawing/2014/main" id="{251CB996-C140-C684-2659-850F1BA5D33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656C778-FAC1-687F-4DEA-A59257A8F6B9}"/>
              </a:ext>
            </a:extLst>
          </p:cNvPr>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188749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800212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809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1857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3/12/2023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3241613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19400" y="5867400"/>
            <a:ext cx="6400800" cy="1752600"/>
          </a:xfrm>
        </p:spPr>
        <p:txBody>
          <a:bodyPr>
            <a:normAutofit/>
          </a:bodyPr>
          <a:lstStyle/>
          <a:p>
            <a:r>
              <a:rPr lang="en-US" sz="2800" b="1" dirty="0">
                <a:solidFill>
                  <a:schemeClr val="accent2">
                    <a:lumMod val="75000"/>
                  </a:schemeClr>
                </a:solidFill>
              </a:rPr>
              <a:t>Chapter 17-IFPO-CPO</a:t>
            </a:r>
          </a:p>
          <a:p>
            <a:r>
              <a:rPr lang="en-US" sz="2800" dirty="0"/>
              <a:t>Effective Communications</a:t>
            </a:r>
          </a:p>
          <a:p>
            <a:endParaRPr lang="en-US" sz="2800" dirty="0"/>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CFB7-1478-480E-8282-5BFDECAF14FC}"/>
              </a:ext>
            </a:extLst>
          </p:cNvPr>
          <p:cNvSpPr>
            <a:spLocks noGrp="1"/>
          </p:cNvSpPr>
          <p:nvPr>
            <p:ph type="title"/>
          </p:nvPr>
        </p:nvSpPr>
        <p:spPr>
          <a:xfrm>
            <a:off x="0" y="0"/>
            <a:ext cx="6347713" cy="1320800"/>
          </a:xfrm>
        </p:spPr>
        <p:txBody>
          <a:bodyPr/>
          <a:lstStyle/>
          <a:p>
            <a:r>
              <a:rPr lang="en-US" dirty="0"/>
              <a:t>Effective Communications</a:t>
            </a:r>
          </a:p>
        </p:txBody>
      </p:sp>
      <p:sp>
        <p:nvSpPr>
          <p:cNvPr id="3" name="Content Placeholder 2">
            <a:extLst>
              <a:ext uri="{FF2B5EF4-FFF2-40B4-BE49-F238E27FC236}">
                <a16:creationId xmlns:a16="http://schemas.microsoft.com/office/drawing/2014/main" id="{EFE03ED2-5E80-4844-9025-D4ECD04C8BE6}"/>
              </a:ext>
            </a:extLst>
          </p:cNvPr>
          <p:cNvSpPr>
            <a:spLocks noGrp="1"/>
          </p:cNvSpPr>
          <p:nvPr>
            <p:ph idx="1"/>
          </p:nvPr>
        </p:nvSpPr>
        <p:spPr>
          <a:xfrm>
            <a:off x="0" y="685800"/>
            <a:ext cx="8991600" cy="3880773"/>
          </a:xfrm>
        </p:spPr>
        <p:txBody>
          <a:bodyPr/>
          <a:lstStyle/>
          <a:p>
            <a:r>
              <a:rPr lang="en-US" dirty="0"/>
              <a:t>Is the </a:t>
            </a:r>
            <a:r>
              <a:rPr lang="en-US" b="1" i="1" dirty="0"/>
              <a:t>faithful reproduction</a:t>
            </a:r>
            <a:r>
              <a:rPr lang="en-US" dirty="0"/>
              <a:t> of a thought, idea, observation, instruction, request, greeting, or warning, expressed in a verbal, written, electronic alarm annunciation, or a pictorial media, originated, and transmitted by a communicator or communicating device to a specifically targeted receiver or receiver group.</a:t>
            </a:r>
          </a:p>
        </p:txBody>
      </p:sp>
      <p:sp>
        <p:nvSpPr>
          <p:cNvPr id="4" name="Slide Number Placeholder 3">
            <a:extLst>
              <a:ext uri="{FF2B5EF4-FFF2-40B4-BE49-F238E27FC236}">
                <a16:creationId xmlns:a16="http://schemas.microsoft.com/office/drawing/2014/main" id="{2B7641F6-48D9-411E-8445-47C1B344FF0F}"/>
              </a:ext>
            </a:extLst>
          </p:cNvPr>
          <p:cNvSpPr>
            <a:spLocks noGrp="1"/>
          </p:cNvSpPr>
          <p:nvPr>
            <p:ph type="sldNum" sz="quarter" idx="12"/>
          </p:nvPr>
        </p:nvSpPr>
        <p:spPr/>
        <p:txBody>
          <a:bodyPr/>
          <a:lstStyle/>
          <a:p>
            <a:fld id="{BD5AEB79-F3DA-4CAA-BA25-7EA8AB9A9E1E}" type="slidenum">
              <a:rPr lang="en-US" smtClean="0"/>
              <a:t>2</a:t>
            </a:fld>
            <a:endParaRPr lang="en-US"/>
          </a:p>
        </p:txBody>
      </p:sp>
      <p:sp>
        <p:nvSpPr>
          <p:cNvPr id="5" name="Title 1">
            <a:extLst>
              <a:ext uri="{FF2B5EF4-FFF2-40B4-BE49-F238E27FC236}">
                <a16:creationId xmlns:a16="http://schemas.microsoft.com/office/drawing/2014/main" id="{8CF04FE2-5CCE-1F4F-25CE-0D9F7387C1B4}"/>
              </a:ext>
            </a:extLst>
          </p:cNvPr>
          <p:cNvSpPr txBox="1">
            <a:spLocks/>
          </p:cNvSpPr>
          <p:nvPr/>
        </p:nvSpPr>
        <p:spPr>
          <a:xfrm>
            <a:off x="0" y="21082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Faithful Reproduction</a:t>
            </a:r>
            <a:endParaRPr lang="en-US" dirty="0"/>
          </a:p>
        </p:txBody>
      </p:sp>
      <p:sp>
        <p:nvSpPr>
          <p:cNvPr id="6" name="Content Placeholder 2">
            <a:extLst>
              <a:ext uri="{FF2B5EF4-FFF2-40B4-BE49-F238E27FC236}">
                <a16:creationId xmlns:a16="http://schemas.microsoft.com/office/drawing/2014/main" id="{E30B6B6A-00BC-5C3E-48D7-A5EBE6E18716}"/>
              </a:ext>
            </a:extLst>
          </p:cNvPr>
          <p:cNvSpPr txBox="1">
            <a:spLocks/>
          </p:cNvSpPr>
          <p:nvPr/>
        </p:nvSpPr>
        <p:spPr>
          <a:xfrm>
            <a:off x="76200" y="28194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a:t>
            </a:r>
            <a:r>
              <a:rPr lang="en-US" i="1" dirty="0"/>
              <a:t>faithful reproduction</a:t>
            </a:r>
            <a:r>
              <a:rPr lang="en-US" dirty="0"/>
              <a:t>’ means that whatever was contained in e communicator’s original message is both received and understood by the targeted receiver or receiver group.</a:t>
            </a:r>
          </a:p>
          <a:p>
            <a:r>
              <a:rPr lang="en-US" dirty="0"/>
              <a:t>There must be two-way, mutual understanding of the message being communicated. </a:t>
            </a:r>
          </a:p>
          <a:p>
            <a:endParaRPr lang="en-US" dirty="0"/>
          </a:p>
        </p:txBody>
      </p:sp>
      <p:sp>
        <p:nvSpPr>
          <p:cNvPr id="8" name="Title 1">
            <a:extLst>
              <a:ext uri="{FF2B5EF4-FFF2-40B4-BE49-F238E27FC236}">
                <a16:creationId xmlns:a16="http://schemas.microsoft.com/office/drawing/2014/main" id="{2EF0C826-56B1-7368-07C2-834FBB386603}"/>
              </a:ext>
            </a:extLst>
          </p:cNvPr>
          <p:cNvSpPr txBox="1">
            <a:spLocks/>
          </p:cNvSpPr>
          <p:nvPr/>
        </p:nvSpPr>
        <p:spPr>
          <a:xfrm>
            <a:off x="53087" y="43180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Effective Communications</a:t>
            </a:r>
          </a:p>
        </p:txBody>
      </p:sp>
      <p:sp>
        <p:nvSpPr>
          <p:cNvPr id="9" name="Content Placeholder 2">
            <a:extLst>
              <a:ext uri="{FF2B5EF4-FFF2-40B4-BE49-F238E27FC236}">
                <a16:creationId xmlns:a16="http://schemas.microsoft.com/office/drawing/2014/main" id="{930EF7FE-E4A2-64A7-5F2E-0363D2EC3062}"/>
              </a:ext>
            </a:extLst>
          </p:cNvPr>
          <p:cNvSpPr txBox="1">
            <a:spLocks/>
          </p:cNvSpPr>
          <p:nvPr/>
        </p:nvSpPr>
        <p:spPr>
          <a:xfrm>
            <a:off x="76200" y="5029200"/>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Simply put, </a:t>
            </a:r>
            <a:r>
              <a:rPr lang="en-US" i="1"/>
              <a:t>effective communications</a:t>
            </a:r>
            <a:r>
              <a:rPr lang="en-US"/>
              <a:t> are nonexistent without a two-way mutual understanding of the information being communicated.</a:t>
            </a:r>
          </a:p>
          <a:p>
            <a:r>
              <a:rPr lang="en-US"/>
              <a:t>Effective communications do not exist if the sender and the receiver are not on the same page.</a:t>
            </a:r>
            <a:endParaRPr lang="en-US" dirty="0"/>
          </a:p>
        </p:txBody>
      </p:sp>
    </p:spTree>
    <p:extLst>
      <p:ext uri="{BB962C8B-B14F-4D97-AF65-F5344CB8AC3E}">
        <p14:creationId xmlns:p14="http://schemas.microsoft.com/office/powerpoint/2010/main" val="98681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E89A5-FD71-47FE-A4EB-368FA116D76A}"/>
              </a:ext>
            </a:extLst>
          </p:cNvPr>
          <p:cNvSpPr>
            <a:spLocks noGrp="1"/>
          </p:cNvSpPr>
          <p:nvPr>
            <p:ph type="title"/>
          </p:nvPr>
        </p:nvSpPr>
        <p:spPr>
          <a:xfrm>
            <a:off x="0" y="0"/>
            <a:ext cx="8458201" cy="1320800"/>
          </a:xfrm>
        </p:spPr>
        <p:txBody>
          <a:bodyPr>
            <a:normAutofit/>
          </a:bodyPr>
          <a:lstStyle/>
          <a:p>
            <a:r>
              <a:rPr lang="en-US" dirty="0"/>
              <a:t>Verifying Communication with Feedback</a:t>
            </a:r>
          </a:p>
        </p:txBody>
      </p:sp>
      <p:sp>
        <p:nvSpPr>
          <p:cNvPr id="3" name="Content Placeholder 2">
            <a:extLst>
              <a:ext uri="{FF2B5EF4-FFF2-40B4-BE49-F238E27FC236}">
                <a16:creationId xmlns:a16="http://schemas.microsoft.com/office/drawing/2014/main" id="{764C7DB7-472A-4C08-B826-631CBA55D656}"/>
              </a:ext>
            </a:extLst>
          </p:cNvPr>
          <p:cNvSpPr>
            <a:spLocks noGrp="1"/>
          </p:cNvSpPr>
          <p:nvPr>
            <p:ph idx="1"/>
          </p:nvPr>
        </p:nvSpPr>
        <p:spPr>
          <a:xfrm>
            <a:off x="76200" y="685800"/>
            <a:ext cx="8915400" cy="3880773"/>
          </a:xfrm>
        </p:spPr>
        <p:txBody>
          <a:bodyPr/>
          <a:lstStyle/>
          <a:p>
            <a:r>
              <a:rPr lang="en-US" dirty="0"/>
              <a:t>Once the sender has transmitted information, it is essential that the receiver(s) of the information  provide feedback that they received the information and that the information received is what was sent. </a:t>
            </a:r>
          </a:p>
          <a:p>
            <a:r>
              <a:rPr lang="en-US" dirty="0"/>
              <a:t>It is the sender’s responsibility to ensure that the information was the same information as what was sent.</a:t>
            </a:r>
          </a:p>
        </p:txBody>
      </p:sp>
      <p:sp>
        <p:nvSpPr>
          <p:cNvPr id="4" name="Slide Number Placeholder 3">
            <a:extLst>
              <a:ext uri="{FF2B5EF4-FFF2-40B4-BE49-F238E27FC236}">
                <a16:creationId xmlns:a16="http://schemas.microsoft.com/office/drawing/2014/main" id="{A839585C-C4C6-49BD-A8ED-5550DD15A518}"/>
              </a:ext>
            </a:extLst>
          </p:cNvPr>
          <p:cNvSpPr>
            <a:spLocks noGrp="1"/>
          </p:cNvSpPr>
          <p:nvPr>
            <p:ph type="sldNum" sz="quarter" idx="12"/>
          </p:nvPr>
        </p:nvSpPr>
        <p:spPr/>
        <p:txBody>
          <a:bodyPr/>
          <a:lstStyle/>
          <a:p>
            <a:fld id="{BD5AEB79-F3DA-4CAA-BA25-7EA8AB9A9E1E}" type="slidenum">
              <a:rPr lang="en-US" smtClean="0"/>
              <a:t>3</a:t>
            </a:fld>
            <a:endParaRPr lang="en-US"/>
          </a:p>
        </p:txBody>
      </p:sp>
      <p:sp>
        <p:nvSpPr>
          <p:cNvPr id="7" name="Title 1">
            <a:extLst>
              <a:ext uri="{FF2B5EF4-FFF2-40B4-BE49-F238E27FC236}">
                <a16:creationId xmlns:a16="http://schemas.microsoft.com/office/drawing/2014/main" id="{7D05B74A-E262-F5FD-9E89-303ABFEADD14}"/>
              </a:ext>
            </a:extLst>
          </p:cNvPr>
          <p:cNvSpPr txBox="1">
            <a:spLocks/>
          </p:cNvSpPr>
          <p:nvPr/>
        </p:nvSpPr>
        <p:spPr>
          <a:xfrm>
            <a:off x="76200" y="25654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Due Diligence</a:t>
            </a:r>
            <a:endParaRPr lang="en-US" dirty="0"/>
          </a:p>
        </p:txBody>
      </p:sp>
      <p:sp>
        <p:nvSpPr>
          <p:cNvPr id="8" name="Content Placeholder 2">
            <a:extLst>
              <a:ext uri="{FF2B5EF4-FFF2-40B4-BE49-F238E27FC236}">
                <a16:creationId xmlns:a16="http://schemas.microsoft.com/office/drawing/2014/main" id="{5E43A8EF-A06A-4FCC-355E-34AA27D7EA2C}"/>
              </a:ext>
            </a:extLst>
          </p:cNvPr>
          <p:cNvSpPr txBox="1">
            <a:spLocks/>
          </p:cNvSpPr>
          <p:nvPr/>
        </p:nvSpPr>
        <p:spPr>
          <a:xfrm>
            <a:off x="152400" y="32820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Paying attention to the best welfare and interest of visitor safety and security needs.</a:t>
            </a:r>
          </a:p>
          <a:p>
            <a:r>
              <a:rPr lang="en-US"/>
              <a:t>Due Diligence is Tort Law.</a:t>
            </a:r>
          </a:p>
          <a:p>
            <a:r>
              <a:rPr lang="en-US"/>
              <a:t>To comply, organizations must continuously conduct risk analysis, training, planning, policy/procedure development, etc.</a:t>
            </a:r>
          </a:p>
          <a:p>
            <a:r>
              <a:rPr lang="en-US"/>
              <a:t>Without effective communications, none of these practices and procedures could exist. </a:t>
            </a:r>
            <a:endParaRPr lang="en-US" dirty="0"/>
          </a:p>
        </p:txBody>
      </p:sp>
    </p:spTree>
    <p:extLst>
      <p:ext uri="{BB962C8B-B14F-4D97-AF65-F5344CB8AC3E}">
        <p14:creationId xmlns:p14="http://schemas.microsoft.com/office/powerpoint/2010/main" val="196758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17A7-8ECE-4FB9-AD3D-903BEAA3C5A6}"/>
              </a:ext>
            </a:extLst>
          </p:cNvPr>
          <p:cNvSpPr>
            <a:spLocks noGrp="1"/>
          </p:cNvSpPr>
          <p:nvPr>
            <p:ph type="title"/>
          </p:nvPr>
        </p:nvSpPr>
        <p:spPr>
          <a:xfrm>
            <a:off x="0" y="0"/>
            <a:ext cx="6347713" cy="1320800"/>
          </a:xfrm>
        </p:spPr>
        <p:txBody>
          <a:bodyPr/>
          <a:lstStyle/>
          <a:p>
            <a:r>
              <a:rPr lang="en-US" dirty="0"/>
              <a:t>Channels of Communication</a:t>
            </a:r>
          </a:p>
        </p:txBody>
      </p:sp>
      <p:sp>
        <p:nvSpPr>
          <p:cNvPr id="3" name="Content Placeholder 2">
            <a:extLst>
              <a:ext uri="{FF2B5EF4-FFF2-40B4-BE49-F238E27FC236}">
                <a16:creationId xmlns:a16="http://schemas.microsoft.com/office/drawing/2014/main" id="{B99A8E06-E4C4-43F0-A534-38DEF343A2C9}"/>
              </a:ext>
            </a:extLst>
          </p:cNvPr>
          <p:cNvSpPr>
            <a:spLocks noGrp="1"/>
          </p:cNvSpPr>
          <p:nvPr>
            <p:ph idx="1"/>
          </p:nvPr>
        </p:nvSpPr>
        <p:spPr>
          <a:xfrm>
            <a:off x="152400" y="762000"/>
            <a:ext cx="8763000" cy="3880773"/>
          </a:xfrm>
        </p:spPr>
        <p:txBody>
          <a:bodyPr>
            <a:normAutofit/>
          </a:bodyPr>
          <a:lstStyle/>
          <a:p>
            <a:pPr marL="0" indent="0">
              <a:buNone/>
            </a:pPr>
            <a:r>
              <a:rPr lang="en-US" dirty="0"/>
              <a:t>There are four channels of communication in an organization:</a:t>
            </a:r>
          </a:p>
          <a:p>
            <a:pPr marL="0" indent="0">
              <a:buNone/>
            </a:pPr>
            <a:r>
              <a:rPr lang="en-US" dirty="0"/>
              <a:t>Formal</a:t>
            </a:r>
          </a:p>
          <a:p>
            <a:pPr marL="514350" indent="-514350">
              <a:buFont typeface="+mj-lt"/>
              <a:buAutoNum type="arabicPeriod"/>
            </a:pPr>
            <a:r>
              <a:rPr lang="en-US" b="1" dirty="0"/>
              <a:t>Top-down:</a:t>
            </a:r>
            <a:r>
              <a:rPr lang="en-US" dirty="0"/>
              <a:t> From management to employees</a:t>
            </a:r>
          </a:p>
          <a:p>
            <a:pPr marL="514350" indent="-514350">
              <a:buFont typeface="+mj-lt"/>
              <a:buAutoNum type="arabicPeriod"/>
            </a:pPr>
            <a:r>
              <a:rPr lang="en-US" b="1" dirty="0"/>
              <a:t>Bottom-up: </a:t>
            </a:r>
            <a:r>
              <a:rPr lang="en-US" dirty="0"/>
              <a:t>From employees to management</a:t>
            </a:r>
          </a:p>
          <a:p>
            <a:pPr marL="514350" indent="-514350">
              <a:buFont typeface="+mj-lt"/>
              <a:buAutoNum type="arabicPeriod"/>
            </a:pPr>
            <a:r>
              <a:rPr lang="en-US" b="1" dirty="0"/>
              <a:t>Horizontal:</a:t>
            </a:r>
            <a:r>
              <a:rPr lang="en-US" dirty="0"/>
              <a:t>  From peer to peer</a:t>
            </a:r>
          </a:p>
          <a:p>
            <a:pPr marL="0" indent="0">
              <a:buNone/>
            </a:pPr>
            <a:r>
              <a:rPr lang="en-US" dirty="0"/>
              <a:t>These channels of communications are essential as communications goes back and forth and make up the official forms of organizational communications</a:t>
            </a:r>
          </a:p>
        </p:txBody>
      </p:sp>
      <p:sp>
        <p:nvSpPr>
          <p:cNvPr id="4" name="Slide Number Placeholder 3">
            <a:extLst>
              <a:ext uri="{FF2B5EF4-FFF2-40B4-BE49-F238E27FC236}">
                <a16:creationId xmlns:a16="http://schemas.microsoft.com/office/drawing/2014/main" id="{4D398132-4CA8-4EA3-8B55-902CD83ECD27}"/>
              </a:ext>
            </a:extLst>
          </p:cNvPr>
          <p:cNvSpPr>
            <a:spLocks noGrp="1"/>
          </p:cNvSpPr>
          <p:nvPr>
            <p:ph type="sldNum" sz="quarter" idx="12"/>
          </p:nvPr>
        </p:nvSpPr>
        <p:spPr/>
        <p:txBody>
          <a:bodyPr/>
          <a:lstStyle/>
          <a:p>
            <a:fld id="{BD5AEB79-F3DA-4CAA-BA25-7EA8AB9A9E1E}" type="slidenum">
              <a:rPr lang="en-US" smtClean="0"/>
              <a:t>4</a:t>
            </a:fld>
            <a:endParaRPr lang="en-US"/>
          </a:p>
        </p:txBody>
      </p:sp>
      <p:sp>
        <p:nvSpPr>
          <p:cNvPr id="5" name="Content Placeholder 2">
            <a:extLst>
              <a:ext uri="{FF2B5EF4-FFF2-40B4-BE49-F238E27FC236}">
                <a16:creationId xmlns:a16="http://schemas.microsoft.com/office/drawing/2014/main" id="{3CF96524-7B94-3E25-9F41-0936D0A3AD07}"/>
              </a:ext>
            </a:extLst>
          </p:cNvPr>
          <p:cNvSpPr txBox="1">
            <a:spLocks/>
          </p:cNvSpPr>
          <p:nvPr/>
        </p:nvSpPr>
        <p:spPr>
          <a:xfrm>
            <a:off x="205486" y="35106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t>Informal:</a:t>
            </a:r>
          </a:p>
          <a:p>
            <a:pPr marL="514350" indent="-514350">
              <a:buFont typeface="+mj-lt"/>
              <a:buAutoNum type="arabicPeriod" startAt="4"/>
            </a:pPr>
            <a:r>
              <a:rPr lang="en-US" b="1"/>
              <a:t>The Grapevine:</a:t>
            </a:r>
            <a:r>
              <a:rPr lang="en-US"/>
              <a:t>  Between casual groupings of employees.  Most often; The Rumor Mill.</a:t>
            </a:r>
          </a:p>
          <a:p>
            <a:pPr marL="0" indent="0">
              <a:buFont typeface="Wingdings 3" charset="2"/>
              <a:buNone/>
            </a:pPr>
            <a:endParaRPr lang="en-US"/>
          </a:p>
          <a:p>
            <a:pPr marL="514350" indent="-514350">
              <a:buFont typeface="+mj-lt"/>
              <a:buAutoNum type="arabicPeriod" startAt="4"/>
            </a:pPr>
            <a:endParaRPr lang="en-US"/>
          </a:p>
          <a:p>
            <a:pPr marL="0" indent="0">
              <a:buFont typeface="Wingdings 3" charset="2"/>
              <a:buNone/>
            </a:pPr>
            <a:endParaRPr lang="en-US" dirty="0"/>
          </a:p>
        </p:txBody>
      </p:sp>
    </p:spTree>
    <p:extLst>
      <p:ext uri="{BB962C8B-B14F-4D97-AF65-F5344CB8AC3E}">
        <p14:creationId xmlns:p14="http://schemas.microsoft.com/office/powerpoint/2010/main" val="2417199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0E29-0837-4791-BBC4-A492F3DF8D88}"/>
              </a:ext>
            </a:extLst>
          </p:cNvPr>
          <p:cNvSpPr>
            <a:spLocks noGrp="1"/>
          </p:cNvSpPr>
          <p:nvPr>
            <p:ph type="title"/>
          </p:nvPr>
        </p:nvSpPr>
        <p:spPr>
          <a:xfrm>
            <a:off x="0" y="0"/>
            <a:ext cx="8229601" cy="1320800"/>
          </a:xfrm>
        </p:spPr>
        <p:txBody>
          <a:bodyPr>
            <a:normAutofit/>
          </a:bodyPr>
          <a:lstStyle/>
          <a:p>
            <a:r>
              <a:rPr lang="en-US" dirty="0"/>
              <a:t>Essential Elements of Communications</a:t>
            </a:r>
          </a:p>
        </p:txBody>
      </p:sp>
      <p:sp>
        <p:nvSpPr>
          <p:cNvPr id="3" name="Content Placeholder 2">
            <a:extLst>
              <a:ext uri="{FF2B5EF4-FFF2-40B4-BE49-F238E27FC236}">
                <a16:creationId xmlns:a16="http://schemas.microsoft.com/office/drawing/2014/main" id="{9718EDD2-C3D7-4C12-8757-0900B296EA15}"/>
              </a:ext>
            </a:extLst>
          </p:cNvPr>
          <p:cNvSpPr>
            <a:spLocks noGrp="1"/>
          </p:cNvSpPr>
          <p:nvPr>
            <p:ph idx="1"/>
          </p:nvPr>
        </p:nvSpPr>
        <p:spPr>
          <a:xfrm>
            <a:off x="152400" y="533400"/>
            <a:ext cx="8839200" cy="3880773"/>
          </a:xfrm>
        </p:spPr>
        <p:txBody>
          <a:bodyPr>
            <a:normAutofit/>
          </a:bodyPr>
          <a:lstStyle/>
          <a:p>
            <a:pPr marL="0" indent="0">
              <a:buNone/>
            </a:pPr>
            <a:r>
              <a:rPr lang="en-US" dirty="0"/>
              <a:t>For communications to be effective, they must be:</a:t>
            </a:r>
          </a:p>
          <a:p>
            <a:pPr marL="514350" indent="-514350">
              <a:buFont typeface="+mj-lt"/>
              <a:buAutoNum type="arabicPeriod"/>
            </a:pPr>
            <a:r>
              <a:rPr lang="en-US" dirty="0"/>
              <a:t>Timely</a:t>
            </a:r>
          </a:p>
          <a:p>
            <a:pPr marL="514350" indent="-514350">
              <a:buFont typeface="+mj-lt"/>
              <a:buAutoNum type="arabicPeriod"/>
            </a:pPr>
            <a:r>
              <a:rPr lang="en-US" dirty="0"/>
              <a:t>Complete</a:t>
            </a:r>
          </a:p>
          <a:p>
            <a:pPr marL="514350" indent="-514350">
              <a:buFont typeface="+mj-lt"/>
              <a:buAutoNum type="arabicPeriod"/>
            </a:pPr>
            <a:r>
              <a:rPr lang="en-US" dirty="0"/>
              <a:t>Clear</a:t>
            </a:r>
          </a:p>
          <a:p>
            <a:pPr marL="514350" indent="-514350">
              <a:buFont typeface="+mj-lt"/>
              <a:buAutoNum type="arabicPeriod"/>
            </a:pPr>
            <a:r>
              <a:rPr lang="en-US" dirty="0"/>
              <a:t>Concise</a:t>
            </a:r>
          </a:p>
          <a:p>
            <a:pPr marL="514350" indent="-514350">
              <a:buFont typeface="+mj-lt"/>
              <a:buAutoNum type="arabicPeriod"/>
            </a:pPr>
            <a:r>
              <a:rPr lang="en-US" dirty="0"/>
              <a:t>Factual</a:t>
            </a:r>
          </a:p>
          <a:p>
            <a:pPr marL="514350" indent="-514350">
              <a:buFont typeface="+mj-lt"/>
              <a:buAutoNum type="arabicPeriod"/>
            </a:pPr>
            <a:r>
              <a:rPr lang="en-US" dirty="0"/>
              <a:t>Accurate</a:t>
            </a:r>
          </a:p>
        </p:txBody>
      </p:sp>
      <p:sp>
        <p:nvSpPr>
          <p:cNvPr id="4" name="Slide Number Placeholder 3">
            <a:extLst>
              <a:ext uri="{FF2B5EF4-FFF2-40B4-BE49-F238E27FC236}">
                <a16:creationId xmlns:a16="http://schemas.microsoft.com/office/drawing/2014/main" id="{85E4CAFC-E211-457A-8B4D-71CB1CF23547}"/>
              </a:ext>
            </a:extLst>
          </p:cNvPr>
          <p:cNvSpPr>
            <a:spLocks noGrp="1"/>
          </p:cNvSpPr>
          <p:nvPr>
            <p:ph type="sldNum" sz="quarter" idx="12"/>
          </p:nvPr>
        </p:nvSpPr>
        <p:spPr/>
        <p:txBody>
          <a:bodyPr/>
          <a:lstStyle/>
          <a:p>
            <a:fld id="{BD5AEB79-F3DA-4CAA-BA25-7EA8AB9A9E1E}" type="slidenum">
              <a:rPr lang="en-US" smtClean="0"/>
              <a:t>5</a:t>
            </a:fld>
            <a:endParaRPr lang="en-US"/>
          </a:p>
        </p:txBody>
      </p:sp>
      <p:sp>
        <p:nvSpPr>
          <p:cNvPr id="5" name="Title 1">
            <a:extLst>
              <a:ext uri="{FF2B5EF4-FFF2-40B4-BE49-F238E27FC236}">
                <a16:creationId xmlns:a16="http://schemas.microsoft.com/office/drawing/2014/main" id="{4A94D4A9-0B8C-03A0-6C00-27F04E4F50A5}"/>
              </a:ext>
            </a:extLst>
          </p:cNvPr>
          <p:cNvSpPr txBox="1">
            <a:spLocks/>
          </p:cNvSpPr>
          <p:nvPr/>
        </p:nvSpPr>
        <p:spPr>
          <a:xfrm>
            <a:off x="76200" y="3200400"/>
            <a:ext cx="883920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Three Audience Considerations</a:t>
            </a:r>
          </a:p>
        </p:txBody>
      </p:sp>
      <p:sp>
        <p:nvSpPr>
          <p:cNvPr id="6" name="Content Placeholder 2">
            <a:extLst>
              <a:ext uri="{FF2B5EF4-FFF2-40B4-BE49-F238E27FC236}">
                <a16:creationId xmlns:a16="http://schemas.microsoft.com/office/drawing/2014/main" id="{815A5429-51E4-09B8-A5CE-95669DB73964}"/>
              </a:ext>
            </a:extLst>
          </p:cNvPr>
          <p:cNvSpPr txBox="1">
            <a:spLocks/>
          </p:cNvSpPr>
          <p:nvPr/>
        </p:nvSpPr>
        <p:spPr>
          <a:xfrm>
            <a:off x="152400" y="3733800"/>
            <a:ext cx="8915400" cy="49831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Communicating between levels</a:t>
            </a:r>
          </a:p>
          <a:p>
            <a:pPr marL="914400" lvl="1" indent="-514350">
              <a:buFont typeface="+mj-lt"/>
              <a:buAutoNum type="arabicPeriod"/>
            </a:pPr>
            <a:r>
              <a:rPr lang="en-US" dirty="0"/>
              <a:t>Don’t speak above or below audience.</a:t>
            </a:r>
          </a:p>
          <a:p>
            <a:pPr marL="914400" lvl="1" indent="-514350">
              <a:buFont typeface="+mj-lt"/>
              <a:buAutoNum type="arabicPeriod"/>
            </a:pPr>
            <a:r>
              <a:rPr lang="en-US" dirty="0"/>
              <a:t>Speak slowly, carefully choosing words.</a:t>
            </a:r>
          </a:p>
          <a:p>
            <a:pPr marL="914400" lvl="1" indent="-514350">
              <a:buFont typeface="+mj-lt"/>
              <a:buAutoNum type="arabicPeriod"/>
            </a:pPr>
            <a:r>
              <a:rPr lang="en-US" dirty="0"/>
              <a:t>Use common words.  No slang or jargon.</a:t>
            </a:r>
          </a:p>
          <a:p>
            <a:pPr marL="514350" indent="-514350">
              <a:buFont typeface="+mj-lt"/>
              <a:buAutoNum type="arabicPeriod"/>
            </a:pPr>
            <a:r>
              <a:rPr lang="en-US" dirty="0"/>
              <a:t>Not everyone speaks the same language</a:t>
            </a:r>
          </a:p>
          <a:p>
            <a:pPr marL="914400" lvl="1" indent="-514350">
              <a:buFont typeface="+mj-lt"/>
              <a:buAutoNum type="arabicPeriod"/>
            </a:pPr>
            <a:r>
              <a:rPr lang="en-US" dirty="0"/>
              <a:t>Ensure the sender of the message is speaking in the language of the receiver(s).</a:t>
            </a:r>
          </a:p>
          <a:p>
            <a:pPr marL="514350" indent="-514350">
              <a:buFont typeface="+mj-lt"/>
              <a:buAutoNum type="arabicPeriod"/>
            </a:pPr>
            <a:r>
              <a:rPr lang="en-US" dirty="0"/>
              <a:t>Disabilities</a:t>
            </a:r>
          </a:p>
          <a:p>
            <a:pPr marL="914400" lvl="1" indent="-514350">
              <a:buFont typeface="+mj-lt"/>
              <a:buAutoNum type="arabicPeriod"/>
            </a:pPr>
            <a:r>
              <a:rPr lang="en-US" dirty="0"/>
              <a:t>Deaf?  Blind?  Other?  Use patience.</a:t>
            </a:r>
          </a:p>
          <a:p>
            <a:pPr marL="914400" lvl="1"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8975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C977-F483-4AE5-81AE-5D109293D385}"/>
              </a:ext>
            </a:extLst>
          </p:cNvPr>
          <p:cNvSpPr>
            <a:spLocks noGrp="1"/>
          </p:cNvSpPr>
          <p:nvPr>
            <p:ph type="title"/>
          </p:nvPr>
        </p:nvSpPr>
        <p:spPr>
          <a:xfrm>
            <a:off x="0" y="0"/>
            <a:ext cx="6347713" cy="1320800"/>
          </a:xfrm>
        </p:spPr>
        <p:txBody>
          <a:bodyPr/>
          <a:lstStyle/>
          <a:p>
            <a:r>
              <a:rPr lang="en-US" dirty="0"/>
              <a:t>Misconception: Brevity</a:t>
            </a:r>
          </a:p>
        </p:txBody>
      </p:sp>
      <p:sp>
        <p:nvSpPr>
          <p:cNvPr id="3" name="Content Placeholder 2">
            <a:extLst>
              <a:ext uri="{FF2B5EF4-FFF2-40B4-BE49-F238E27FC236}">
                <a16:creationId xmlns:a16="http://schemas.microsoft.com/office/drawing/2014/main" id="{1EE7556E-77BF-4AB9-83AE-B8B47C9090D6}"/>
              </a:ext>
            </a:extLst>
          </p:cNvPr>
          <p:cNvSpPr>
            <a:spLocks noGrp="1"/>
          </p:cNvSpPr>
          <p:nvPr>
            <p:ph idx="1"/>
          </p:nvPr>
        </p:nvSpPr>
        <p:spPr>
          <a:xfrm>
            <a:off x="76200" y="843627"/>
            <a:ext cx="8915400" cy="3880773"/>
          </a:xfrm>
        </p:spPr>
        <p:txBody>
          <a:bodyPr>
            <a:normAutofit/>
          </a:bodyPr>
          <a:lstStyle/>
          <a:p>
            <a:r>
              <a:rPr lang="en-US" dirty="0"/>
              <a:t>The biggest misconception in the communications field is that each communication must be as brief as possible. </a:t>
            </a:r>
          </a:p>
          <a:p>
            <a:r>
              <a:rPr lang="en-US" dirty="0"/>
              <a:t>Many times, being brief is not the important goal.</a:t>
            </a:r>
          </a:p>
          <a:p>
            <a:r>
              <a:rPr lang="en-US" dirty="0"/>
              <a:t>Saying in few words or speaking in code is not always the best choice for verbal communications.</a:t>
            </a:r>
          </a:p>
          <a:p>
            <a:r>
              <a:rPr lang="en-US" dirty="0"/>
              <a:t>Brevity (briefness) is one of the least important factors.</a:t>
            </a:r>
          </a:p>
          <a:p>
            <a:r>
              <a:rPr lang="en-US" dirty="0"/>
              <a:t>Sender must ask:  “Does this message have all six essentials of effective communication?”</a:t>
            </a:r>
          </a:p>
        </p:txBody>
      </p:sp>
      <p:sp>
        <p:nvSpPr>
          <p:cNvPr id="4" name="Slide Number Placeholder 3">
            <a:extLst>
              <a:ext uri="{FF2B5EF4-FFF2-40B4-BE49-F238E27FC236}">
                <a16:creationId xmlns:a16="http://schemas.microsoft.com/office/drawing/2014/main" id="{DA64C4BF-1670-4DA8-B1D4-D7281D14D511}"/>
              </a:ext>
            </a:extLst>
          </p:cNvPr>
          <p:cNvSpPr>
            <a:spLocks noGrp="1"/>
          </p:cNvSpPr>
          <p:nvPr>
            <p:ph type="sldNum" sz="quarter" idx="12"/>
          </p:nvPr>
        </p:nvSpPr>
        <p:spPr/>
        <p:txBody>
          <a:bodyPr/>
          <a:lstStyle/>
          <a:p>
            <a:fld id="{BD5AEB79-F3DA-4CAA-BA25-7EA8AB9A9E1E}" type="slidenum">
              <a:rPr lang="en-US" smtClean="0"/>
              <a:t>6</a:t>
            </a:fld>
            <a:endParaRPr lang="en-US"/>
          </a:p>
        </p:txBody>
      </p:sp>
    </p:spTree>
    <p:extLst>
      <p:ext uri="{BB962C8B-B14F-4D97-AF65-F5344CB8AC3E}">
        <p14:creationId xmlns:p14="http://schemas.microsoft.com/office/powerpoint/2010/main" val="4193473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42E9-2DAA-4A13-AF33-6BF6EE695359}"/>
              </a:ext>
            </a:extLst>
          </p:cNvPr>
          <p:cNvSpPr>
            <a:spLocks noGrp="1"/>
          </p:cNvSpPr>
          <p:nvPr>
            <p:ph type="title"/>
          </p:nvPr>
        </p:nvSpPr>
        <p:spPr>
          <a:xfrm>
            <a:off x="0" y="0"/>
            <a:ext cx="6347713" cy="1320800"/>
          </a:xfrm>
        </p:spPr>
        <p:txBody>
          <a:bodyPr/>
          <a:lstStyle/>
          <a:p>
            <a:r>
              <a:rPr lang="en-US" dirty="0"/>
              <a:t>Main Communication Tools</a:t>
            </a:r>
          </a:p>
        </p:txBody>
      </p:sp>
      <p:sp>
        <p:nvSpPr>
          <p:cNvPr id="3" name="Content Placeholder 2">
            <a:extLst>
              <a:ext uri="{FF2B5EF4-FFF2-40B4-BE49-F238E27FC236}">
                <a16:creationId xmlns:a16="http://schemas.microsoft.com/office/drawing/2014/main" id="{5A59F31E-DA88-4E74-B7EB-C1EAED8F7CC8}"/>
              </a:ext>
            </a:extLst>
          </p:cNvPr>
          <p:cNvSpPr>
            <a:spLocks noGrp="1"/>
          </p:cNvSpPr>
          <p:nvPr>
            <p:ph idx="1"/>
          </p:nvPr>
        </p:nvSpPr>
        <p:spPr>
          <a:xfrm>
            <a:off x="76200" y="609600"/>
            <a:ext cx="8915400" cy="3880773"/>
          </a:xfrm>
        </p:spPr>
        <p:txBody>
          <a:bodyPr/>
          <a:lstStyle/>
          <a:p>
            <a:r>
              <a:rPr lang="en-US" dirty="0"/>
              <a:t>Telephone and Cell Phone Systems:</a:t>
            </a:r>
          </a:p>
          <a:p>
            <a:pPr lvl="1"/>
            <a:r>
              <a:rPr lang="en-US" dirty="0"/>
              <a:t>Must be simple to use with the least probability of failure.</a:t>
            </a:r>
          </a:p>
          <a:p>
            <a:pPr lvl="1"/>
            <a:r>
              <a:rPr lang="en-US" dirty="0"/>
              <a:t>Cell phones can be used as a back-up to two-way radios and allow emergency calls to be made from the scene of an incident.</a:t>
            </a:r>
          </a:p>
          <a:p>
            <a:r>
              <a:rPr lang="en-US" dirty="0"/>
              <a:t>Walkie Talkies/Two-Way Radios</a:t>
            </a:r>
          </a:p>
          <a:p>
            <a:pPr lvl="1"/>
            <a:r>
              <a:rPr lang="en-US" dirty="0"/>
              <a:t>The primary mobile communication device</a:t>
            </a:r>
          </a:p>
          <a:p>
            <a:pPr lvl="1"/>
            <a:r>
              <a:rPr lang="en-US" dirty="0"/>
              <a:t>Problems:  Dead spots, operator error, battery life</a:t>
            </a:r>
          </a:p>
        </p:txBody>
      </p:sp>
      <p:sp>
        <p:nvSpPr>
          <p:cNvPr id="4" name="Slide Number Placeholder 3">
            <a:extLst>
              <a:ext uri="{FF2B5EF4-FFF2-40B4-BE49-F238E27FC236}">
                <a16:creationId xmlns:a16="http://schemas.microsoft.com/office/drawing/2014/main" id="{80F09D7A-0458-43C2-B07C-C3007C1FD3C4}"/>
              </a:ext>
            </a:extLst>
          </p:cNvPr>
          <p:cNvSpPr>
            <a:spLocks noGrp="1"/>
          </p:cNvSpPr>
          <p:nvPr>
            <p:ph type="sldNum" sz="quarter" idx="12"/>
          </p:nvPr>
        </p:nvSpPr>
        <p:spPr>
          <a:xfrm>
            <a:off x="6384584" y="6065837"/>
            <a:ext cx="512638" cy="365125"/>
          </a:xfrm>
        </p:spPr>
        <p:txBody>
          <a:bodyPr/>
          <a:lstStyle/>
          <a:p>
            <a:fld id="{BD5AEB79-F3DA-4CAA-BA25-7EA8AB9A9E1E}" type="slidenum">
              <a:rPr lang="en-US" smtClean="0"/>
              <a:t>7</a:t>
            </a:fld>
            <a:endParaRPr lang="en-US"/>
          </a:p>
        </p:txBody>
      </p:sp>
      <p:sp>
        <p:nvSpPr>
          <p:cNvPr id="5" name="Content Placeholder 2">
            <a:extLst>
              <a:ext uri="{FF2B5EF4-FFF2-40B4-BE49-F238E27FC236}">
                <a16:creationId xmlns:a16="http://schemas.microsoft.com/office/drawing/2014/main" id="{4F6E68DC-3917-E110-E92B-1F17276C1712}"/>
              </a:ext>
            </a:extLst>
          </p:cNvPr>
          <p:cNvSpPr txBox="1">
            <a:spLocks/>
          </p:cNvSpPr>
          <p:nvPr/>
        </p:nvSpPr>
        <p:spPr>
          <a:xfrm>
            <a:off x="76200" y="3129627"/>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Repeaters</a:t>
            </a:r>
          </a:p>
          <a:p>
            <a:pPr lvl="1"/>
            <a:r>
              <a:rPr lang="en-US" dirty="0"/>
              <a:t>Used to boost signal strength of transmissions from two-way and vehicle radios</a:t>
            </a:r>
          </a:p>
          <a:p>
            <a:pPr lvl="1"/>
            <a:r>
              <a:rPr lang="en-US" dirty="0"/>
              <a:t>Operator must know how to work the repeater system to be effective</a:t>
            </a:r>
          </a:p>
          <a:p>
            <a:r>
              <a:rPr lang="en-US" dirty="0"/>
              <a:t>Intercoms</a:t>
            </a:r>
          </a:p>
          <a:p>
            <a:pPr lvl="1"/>
            <a:r>
              <a:rPr lang="en-US" dirty="0"/>
              <a:t>Used daily in medical and retail setting to send messages quickly to groups of people.</a:t>
            </a:r>
          </a:p>
          <a:p>
            <a:pPr lvl="1"/>
            <a:r>
              <a:rPr lang="en-US" dirty="0"/>
              <a:t>Weak-link in communication system as does not allow for feedback on whether message was received and understood.</a:t>
            </a:r>
          </a:p>
        </p:txBody>
      </p:sp>
    </p:spTree>
    <p:extLst>
      <p:ext uri="{BB962C8B-B14F-4D97-AF65-F5344CB8AC3E}">
        <p14:creationId xmlns:p14="http://schemas.microsoft.com/office/powerpoint/2010/main" val="38909000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644</TotalTime>
  <Words>623</Words>
  <Application>Microsoft Office PowerPoint</Application>
  <PresentationFormat>On-screen Show (4:3)</PresentationFormat>
  <Paragraphs>71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PowerPoint Presentation</vt:lpstr>
      <vt:lpstr>Effective Communications</vt:lpstr>
      <vt:lpstr>Verifying Communication with Feedback</vt:lpstr>
      <vt:lpstr>Channels of Communication</vt:lpstr>
      <vt:lpstr>Essential Elements of Communications</vt:lpstr>
      <vt:lpstr>Misconception: Brevity</vt:lpstr>
      <vt:lpstr>Main Communication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Academy3s@outlook.com</cp:lastModifiedBy>
  <cp:revision>68</cp:revision>
  <dcterms:created xsi:type="dcterms:W3CDTF">2015-01-28T20:48:59Z</dcterms:created>
  <dcterms:modified xsi:type="dcterms:W3CDTF">2023-03-12T15:56:19Z</dcterms:modified>
</cp:coreProperties>
</file>