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07" r:id="rId2"/>
    <p:sldId id="313" r:id="rId3"/>
    <p:sldId id="315" r:id="rId4"/>
    <p:sldId id="316" r:id="rId5"/>
    <p:sldId id="317" r:id="rId6"/>
    <p:sldId id="318" r:id="rId7"/>
    <p:sldId id="319" r:id="rId8"/>
    <p:sldId id="320" r:id="rId9"/>
    <p:sldId id="323" r:id="rId10"/>
    <p:sldId id="325" r:id="rId11"/>
    <p:sldId id="327" r:id="rId12"/>
    <p:sldId id="328" r:id="rId13"/>
    <p:sldId id="33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BE73D4-C88C-4ECF-A3C8-29ACF932787C}" v="13" dt="2023-03-12T16:26:06.9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ademy3s@outlook.com" userId="bd38e09d1e31bb74" providerId="LiveId" clId="{6BBE73D4-C88C-4ECF-A3C8-29ACF932787C}"/>
    <pc:docChg chg="custSel delSld modSld modMainMaster">
      <pc:chgData name="Academy3s@outlook.com" userId="bd38e09d1e31bb74" providerId="LiveId" clId="{6BBE73D4-C88C-4ECF-A3C8-29ACF932787C}" dt="2023-03-12T16:27:38.336" v="836" actId="1036"/>
      <pc:docMkLst>
        <pc:docMk/>
      </pc:docMkLst>
      <pc:sldChg chg="addSp delSp modSp mod">
        <pc:chgData name="Academy3s@outlook.com" userId="bd38e09d1e31bb74" providerId="LiveId" clId="{6BBE73D4-C88C-4ECF-A3C8-29ACF932787C}" dt="2023-03-12T16:16:55.801" v="81" actId="113"/>
        <pc:sldMkLst>
          <pc:docMk/>
          <pc:sldMk cId="300745510" sldId="307"/>
        </pc:sldMkLst>
        <pc:spChg chg="del">
          <ac:chgData name="Academy3s@outlook.com" userId="bd38e09d1e31bb74" providerId="LiveId" clId="{6BBE73D4-C88C-4ECF-A3C8-29ACF932787C}" dt="2023-03-12T16:16:19.305" v="16" actId="478"/>
          <ac:spMkLst>
            <pc:docMk/>
            <pc:sldMk cId="300745510" sldId="307"/>
            <ac:spMk id="2" creationId="{00000000-0000-0000-0000-000000000000}"/>
          </ac:spMkLst>
        </pc:spChg>
        <pc:spChg chg="mod">
          <ac:chgData name="Academy3s@outlook.com" userId="bd38e09d1e31bb74" providerId="LiveId" clId="{6BBE73D4-C88C-4ECF-A3C8-29ACF932787C}" dt="2023-03-12T16:16:55.801" v="81" actId="113"/>
          <ac:spMkLst>
            <pc:docMk/>
            <pc:sldMk cId="300745510" sldId="307"/>
            <ac:spMk id="3" creationId="{00000000-0000-0000-0000-000000000000}"/>
          </ac:spMkLst>
        </pc:spChg>
        <pc:spChg chg="mod">
          <ac:chgData name="Academy3s@outlook.com" userId="bd38e09d1e31bb74" providerId="LiveId" clId="{6BBE73D4-C88C-4ECF-A3C8-29ACF932787C}" dt="2023-03-12T16:16:10.375" v="1"/>
          <ac:spMkLst>
            <pc:docMk/>
            <pc:sldMk cId="300745510" sldId="307"/>
            <ac:spMk id="5" creationId="{00000000-0000-0000-0000-000000000000}"/>
          </ac:spMkLst>
        </pc:spChg>
        <pc:spChg chg="add del mod">
          <ac:chgData name="Academy3s@outlook.com" userId="bd38e09d1e31bb74" providerId="LiveId" clId="{6BBE73D4-C88C-4ECF-A3C8-29ACF932787C}" dt="2023-03-12T16:16:22.488" v="17" actId="478"/>
          <ac:spMkLst>
            <pc:docMk/>
            <pc:sldMk cId="300745510" sldId="307"/>
            <ac:spMk id="6" creationId="{91BE531F-56E9-EAFF-1DAA-8D0AB82DBE70}"/>
          </ac:spMkLst>
        </pc:spChg>
        <pc:picChg chg="del">
          <ac:chgData name="Academy3s@outlook.com" userId="bd38e09d1e31bb74" providerId="LiveId" clId="{6BBE73D4-C88C-4ECF-A3C8-29ACF932787C}" dt="2023-03-12T16:16:34.996" v="40" actId="478"/>
          <ac:picMkLst>
            <pc:docMk/>
            <pc:sldMk cId="300745510" sldId="307"/>
            <ac:picMk id="8" creationId="{66308F29-74F6-4D0B-AFCA-353F42E0353A}"/>
          </ac:picMkLst>
        </pc:picChg>
        <pc:picChg chg="del">
          <ac:chgData name="Academy3s@outlook.com" userId="bd38e09d1e31bb74" providerId="LiveId" clId="{6BBE73D4-C88C-4ECF-A3C8-29ACF932787C}" dt="2023-03-12T16:15:58.753" v="0" actId="478"/>
          <ac:picMkLst>
            <pc:docMk/>
            <pc:sldMk cId="300745510" sldId="307"/>
            <ac:picMk id="2051" creationId="{00000000-0000-0000-0000-000000000000}"/>
          </ac:picMkLst>
        </pc:picChg>
      </pc:sldChg>
      <pc:sldChg chg="modSp del mod setBg">
        <pc:chgData name="Academy3s@outlook.com" userId="bd38e09d1e31bb74" providerId="LiveId" clId="{6BBE73D4-C88C-4ECF-A3C8-29ACF932787C}" dt="2023-03-12T16:17:00.629" v="82" actId="47"/>
        <pc:sldMkLst>
          <pc:docMk/>
          <pc:sldMk cId="2583912074" sldId="310"/>
        </pc:sldMkLst>
        <pc:spChg chg="mod">
          <ac:chgData name="Academy3s@outlook.com" userId="bd38e09d1e31bb74" providerId="LiveId" clId="{6BBE73D4-C88C-4ECF-A3C8-29ACF932787C}" dt="2023-03-12T16:16:10.375" v="1"/>
          <ac:spMkLst>
            <pc:docMk/>
            <pc:sldMk cId="2583912074" sldId="310"/>
            <ac:spMk id="2" creationId="{00000000-0000-0000-0000-000000000000}"/>
          </ac:spMkLst>
        </pc:spChg>
        <pc:spChg chg="mod">
          <ac:chgData name="Academy3s@outlook.com" userId="bd38e09d1e31bb74" providerId="LiveId" clId="{6BBE73D4-C88C-4ECF-A3C8-29ACF932787C}" dt="2023-03-12T16:16:10.433" v="2" actId="27636"/>
          <ac:spMkLst>
            <pc:docMk/>
            <pc:sldMk cId="2583912074" sldId="310"/>
            <ac:spMk id="3" creationId="{00000000-0000-0000-0000-000000000000}"/>
          </ac:spMkLst>
        </pc:spChg>
        <pc:spChg chg="mod">
          <ac:chgData name="Academy3s@outlook.com" userId="bd38e09d1e31bb74" providerId="LiveId" clId="{6BBE73D4-C88C-4ECF-A3C8-29ACF932787C}" dt="2023-03-12T16:16:10.375" v="1"/>
          <ac:spMkLst>
            <pc:docMk/>
            <pc:sldMk cId="2583912074" sldId="310"/>
            <ac:spMk id="4" creationId="{00000000-0000-0000-0000-000000000000}"/>
          </ac:spMkLst>
        </pc:spChg>
      </pc:sldChg>
      <pc:sldChg chg="modSp del">
        <pc:chgData name="Academy3s@outlook.com" userId="bd38e09d1e31bb74" providerId="LiveId" clId="{6BBE73D4-C88C-4ECF-A3C8-29ACF932787C}" dt="2023-03-12T16:27:16.464" v="822" actId="47"/>
        <pc:sldMkLst>
          <pc:docMk/>
          <pc:sldMk cId="1542477460" sldId="312"/>
        </pc:sldMkLst>
        <pc:spChg chg="mod">
          <ac:chgData name="Academy3s@outlook.com" userId="bd38e09d1e31bb74" providerId="LiveId" clId="{6BBE73D4-C88C-4ECF-A3C8-29ACF932787C}" dt="2023-03-12T16:16:10.375" v="1"/>
          <ac:spMkLst>
            <pc:docMk/>
            <pc:sldMk cId="1542477460" sldId="312"/>
            <ac:spMk id="4" creationId="{00000000-0000-0000-0000-000000000000}"/>
          </ac:spMkLst>
        </pc:spChg>
      </pc:sldChg>
      <pc:sldChg chg="addSp modSp mod">
        <pc:chgData name="Academy3s@outlook.com" userId="bd38e09d1e31bb74" providerId="LiveId" clId="{6BBE73D4-C88C-4ECF-A3C8-29ACF932787C}" dt="2023-03-12T16:17:52.651" v="176" actId="14100"/>
        <pc:sldMkLst>
          <pc:docMk/>
          <pc:sldMk cId="1635275500" sldId="313"/>
        </pc:sldMkLst>
        <pc:spChg chg="mod">
          <ac:chgData name="Academy3s@outlook.com" userId="bd38e09d1e31bb74" providerId="LiveId" clId="{6BBE73D4-C88C-4ECF-A3C8-29ACF932787C}" dt="2023-03-12T16:17:11.245" v="98" actId="1037"/>
          <ac:spMkLst>
            <pc:docMk/>
            <pc:sldMk cId="1635275500" sldId="313"/>
            <ac:spMk id="2" creationId="{70955A49-BEDF-4412-AAD2-F140B6B02266}"/>
          </ac:spMkLst>
        </pc:spChg>
        <pc:spChg chg="mod">
          <ac:chgData name="Academy3s@outlook.com" userId="bd38e09d1e31bb74" providerId="LiveId" clId="{6BBE73D4-C88C-4ECF-A3C8-29ACF932787C}" dt="2023-03-12T16:17:19.457" v="128" actId="14100"/>
          <ac:spMkLst>
            <pc:docMk/>
            <pc:sldMk cId="1635275500" sldId="313"/>
            <ac:spMk id="3" creationId="{9568D308-36D2-4E93-8DDA-71FF5AC592AB}"/>
          </ac:spMkLst>
        </pc:spChg>
        <pc:spChg chg="mod">
          <ac:chgData name="Academy3s@outlook.com" userId="bd38e09d1e31bb74" providerId="LiveId" clId="{6BBE73D4-C88C-4ECF-A3C8-29ACF932787C}" dt="2023-03-12T16:16:10.375" v="1"/>
          <ac:spMkLst>
            <pc:docMk/>
            <pc:sldMk cId="1635275500" sldId="313"/>
            <ac:spMk id="4" creationId="{946D997B-C49F-4B3E-98D3-D64BFD28B363}"/>
          </ac:spMkLst>
        </pc:spChg>
        <pc:spChg chg="add mod">
          <ac:chgData name="Academy3s@outlook.com" userId="bd38e09d1e31bb74" providerId="LiveId" clId="{6BBE73D4-C88C-4ECF-A3C8-29ACF932787C}" dt="2023-03-12T16:17:30.630" v="155" actId="1076"/>
          <ac:spMkLst>
            <pc:docMk/>
            <pc:sldMk cId="1635275500" sldId="313"/>
            <ac:spMk id="5" creationId="{EB74C32A-86BE-2A07-6979-136B6A55B606}"/>
          </ac:spMkLst>
        </pc:spChg>
        <pc:spChg chg="add mod">
          <ac:chgData name="Academy3s@outlook.com" userId="bd38e09d1e31bb74" providerId="LiveId" clId="{6BBE73D4-C88C-4ECF-A3C8-29ACF932787C}" dt="2023-03-12T16:17:52.651" v="176" actId="14100"/>
          <ac:spMkLst>
            <pc:docMk/>
            <pc:sldMk cId="1635275500" sldId="313"/>
            <ac:spMk id="6" creationId="{F5273581-A8A7-9130-BF49-0C9382F268FB}"/>
          </ac:spMkLst>
        </pc:spChg>
      </pc:sldChg>
      <pc:sldChg chg="addSp delSp modSp del mod">
        <pc:chgData name="Academy3s@outlook.com" userId="bd38e09d1e31bb74" providerId="LiveId" clId="{6BBE73D4-C88C-4ECF-A3C8-29ACF932787C}" dt="2023-03-12T16:17:55.050" v="177" actId="47"/>
        <pc:sldMkLst>
          <pc:docMk/>
          <pc:sldMk cId="3997411380" sldId="314"/>
        </pc:sldMkLst>
        <pc:spChg chg="del mod">
          <ac:chgData name="Academy3s@outlook.com" userId="bd38e09d1e31bb74" providerId="LiveId" clId="{6BBE73D4-C88C-4ECF-A3C8-29ACF932787C}" dt="2023-03-12T16:17:23.290" v="129" actId="21"/>
          <ac:spMkLst>
            <pc:docMk/>
            <pc:sldMk cId="3997411380" sldId="314"/>
            <ac:spMk id="2" creationId="{18204755-00C6-4D9D-80F4-685A396B70E5}"/>
          </ac:spMkLst>
        </pc:spChg>
        <pc:spChg chg="del mod">
          <ac:chgData name="Academy3s@outlook.com" userId="bd38e09d1e31bb74" providerId="LiveId" clId="{6BBE73D4-C88C-4ECF-A3C8-29ACF932787C}" dt="2023-03-12T16:17:39.625" v="156" actId="21"/>
          <ac:spMkLst>
            <pc:docMk/>
            <pc:sldMk cId="3997411380" sldId="314"/>
            <ac:spMk id="3" creationId="{F86476FE-53DD-4424-BD2F-9AA1B3373B01}"/>
          </ac:spMkLst>
        </pc:spChg>
        <pc:spChg chg="mod">
          <ac:chgData name="Academy3s@outlook.com" userId="bd38e09d1e31bb74" providerId="LiveId" clId="{6BBE73D4-C88C-4ECF-A3C8-29ACF932787C}" dt="2023-03-12T16:16:10.375" v="1"/>
          <ac:spMkLst>
            <pc:docMk/>
            <pc:sldMk cId="3997411380" sldId="314"/>
            <ac:spMk id="4" creationId="{2B2CD364-3FA4-438A-B72C-7BF6158859C1}"/>
          </ac:spMkLst>
        </pc:spChg>
        <pc:spChg chg="add mod">
          <ac:chgData name="Academy3s@outlook.com" userId="bd38e09d1e31bb74" providerId="LiveId" clId="{6BBE73D4-C88C-4ECF-A3C8-29ACF932787C}" dt="2023-03-12T16:17:23.290" v="129" actId="21"/>
          <ac:spMkLst>
            <pc:docMk/>
            <pc:sldMk cId="3997411380" sldId="314"/>
            <ac:spMk id="6" creationId="{98167055-7015-B371-3BD1-C33AD3255494}"/>
          </ac:spMkLst>
        </pc:spChg>
        <pc:spChg chg="add mod">
          <ac:chgData name="Academy3s@outlook.com" userId="bd38e09d1e31bb74" providerId="LiveId" clId="{6BBE73D4-C88C-4ECF-A3C8-29ACF932787C}" dt="2023-03-12T16:17:39.625" v="156" actId="21"/>
          <ac:spMkLst>
            <pc:docMk/>
            <pc:sldMk cId="3997411380" sldId="314"/>
            <ac:spMk id="8" creationId="{AC027312-4416-8B53-016A-4DD59D2B3505}"/>
          </ac:spMkLst>
        </pc:spChg>
      </pc:sldChg>
      <pc:sldChg chg="modSp mod">
        <pc:chgData name="Academy3s@outlook.com" userId="bd38e09d1e31bb74" providerId="LiveId" clId="{6BBE73D4-C88C-4ECF-A3C8-29ACF932787C}" dt="2023-03-12T16:18:43.176" v="211" actId="1037"/>
        <pc:sldMkLst>
          <pc:docMk/>
          <pc:sldMk cId="2936046332" sldId="315"/>
        </pc:sldMkLst>
        <pc:spChg chg="mod">
          <ac:chgData name="Academy3s@outlook.com" userId="bd38e09d1e31bb74" providerId="LiveId" clId="{6BBE73D4-C88C-4ECF-A3C8-29ACF932787C}" dt="2023-03-12T16:18:37.843" v="193" actId="1037"/>
          <ac:spMkLst>
            <pc:docMk/>
            <pc:sldMk cId="2936046332" sldId="315"/>
            <ac:spMk id="2" creationId="{2EF76C26-2D12-41FC-B464-3151663F2EA3}"/>
          </ac:spMkLst>
        </pc:spChg>
        <pc:spChg chg="mod">
          <ac:chgData name="Academy3s@outlook.com" userId="bd38e09d1e31bb74" providerId="LiveId" clId="{6BBE73D4-C88C-4ECF-A3C8-29ACF932787C}" dt="2023-03-12T16:18:43.176" v="211" actId="1037"/>
          <ac:spMkLst>
            <pc:docMk/>
            <pc:sldMk cId="2936046332" sldId="315"/>
            <ac:spMk id="3" creationId="{18FDA00F-4371-444A-B4D3-083AB8290270}"/>
          </ac:spMkLst>
        </pc:spChg>
        <pc:spChg chg="mod">
          <ac:chgData name="Academy3s@outlook.com" userId="bd38e09d1e31bb74" providerId="LiveId" clId="{6BBE73D4-C88C-4ECF-A3C8-29ACF932787C}" dt="2023-03-12T16:16:10.375" v="1"/>
          <ac:spMkLst>
            <pc:docMk/>
            <pc:sldMk cId="2936046332" sldId="315"/>
            <ac:spMk id="4" creationId="{E213C486-E0E6-42C9-B920-7B7397FDAC3C}"/>
          </ac:spMkLst>
        </pc:spChg>
      </pc:sldChg>
      <pc:sldChg chg="modSp mod">
        <pc:chgData name="Academy3s@outlook.com" userId="bd38e09d1e31bb74" providerId="LiveId" clId="{6BBE73D4-C88C-4ECF-A3C8-29ACF932787C}" dt="2023-03-12T16:19:26.538" v="253" actId="14100"/>
        <pc:sldMkLst>
          <pc:docMk/>
          <pc:sldMk cId="3448798823" sldId="316"/>
        </pc:sldMkLst>
        <pc:spChg chg="mod">
          <ac:chgData name="Academy3s@outlook.com" userId="bd38e09d1e31bb74" providerId="LiveId" clId="{6BBE73D4-C88C-4ECF-A3C8-29ACF932787C}" dt="2023-03-12T16:19:14.011" v="227" actId="1037"/>
          <ac:spMkLst>
            <pc:docMk/>
            <pc:sldMk cId="3448798823" sldId="316"/>
            <ac:spMk id="2" creationId="{80F560F5-CB2F-4D59-914A-71FA7EDD4FF1}"/>
          </ac:spMkLst>
        </pc:spChg>
        <pc:spChg chg="mod">
          <ac:chgData name="Academy3s@outlook.com" userId="bd38e09d1e31bb74" providerId="LiveId" clId="{6BBE73D4-C88C-4ECF-A3C8-29ACF932787C}" dt="2023-03-12T16:19:26.538" v="253" actId="14100"/>
          <ac:spMkLst>
            <pc:docMk/>
            <pc:sldMk cId="3448798823" sldId="316"/>
            <ac:spMk id="3" creationId="{F605C816-DE2E-462E-A869-94D668E76180}"/>
          </ac:spMkLst>
        </pc:spChg>
        <pc:spChg chg="mod">
          <ac:chgData name="Academy3s@outlook.com" userId="bd38e09d1e31bb74" providerId="LiveId" clId="{6BBE73D4-C88C-4ECF-A3C8-29ACF932787C}" dt="2023-03-12T16:16:10.375" v="1"/>
          <ac:spMkLst>
            <pc:docMk/>
            <pc:sldMk cId="3448798823" sldId="316"/>
            <ac:spMk id="4" creationId="{670D92DF-F5AD-4A73-BBC5-98A98F67AFB8}"/>
          </ac:spMkLst>
        </pc:spChg>
      </pc:sldChg>
      <pc:sldChg chg="modSp mod">
        <pc:chgData name="Academy3s@outlook.com" userId="bd38e09d1e31bb74" providerId="LiveId" clId="{6BBE73D4-C88C-4ECF-A3C8-29ACF932787C}" dt="2023-03-12T16:21:39.242" v="299" actId="14100"/>
        <pc:sldMkLst>
          <pc:docMk/>
          <pc:sldMk cId="357693010" sldId="317"/>
        </pc:sldMkLst>
        <pc:spChg chg="mod">
          <ac:chgData name="Academy3s@outlook.com" userId="bd38e09d1e31bb74" providerId="LiveId" clId="{6BBE73D4-C88C-4ECF-A3C8-29ACF932787C}" dt="2023-03-12T16:21:23.765" v="269" actId="1037"/>
          <ac:spMkLst>
            <pc:docMk/>
            <pc:sldMk cId="357693010" sldId="317"/>
            <ac:spMk id="2" creationId="{49789C1E-BABC-4ADB-B5C0-1054F9A9E392}"/>
          </ac:spMkLst>
        </pc:spChg>
        <pc:spChg chg="mod">
          <ac:chgData name="Academy3s@outlook.com" userId="bd38e09d1e31bb74" providerId="LiveId" clId="{6BBE73D4-C88C-4ECF-A3C8-29ACF932787C}" dt="2023-03-12T16:21:39.242" v="299" actId="14100"/>
          <ac:spMkLst>
            <pc:docMk/>
            <pc:sldMk cId="357693010" sldId="317"/>
            <ac:spMk id="3" creationId="{8B97D08B-96D2-4C51-B294-3EB34FBFF604}"/>
          </ac:spMkLst>
        </pc:spChg>
        <pc:spChg chg="mod">
          <ac:chgData name="Academy3s@outlook.com" userId="bd38e09d1e31bb74" providerId="LiveId" clId="{6BBE73D4-C88C-4ECF-A3C8-29ACF932787C}" dt="2023-03-12T16:16:10.375" v="1"/>
          <ac:spMkLst>
            <pc:docMk/>
            <pc:sldMk cId="357693010" sldId="317"/>
            <ac:spMk id="4" creationId="{18B9979F-C718-4050-B605-817DD7AD91E8}"/>
          </ac:spMkLst>
        </pc:spChg>
      </pc:sldChg>
      <pc:sldChg chg="modSp mod">
        <pc:chgData name="Academy3s@outlook.com" userId="bd38e09d1e31bb74" providerId="LiveId" clId="{6BBE73D4-C88C-4ECF-A3C8-29ACF932787C}" dt="2023-03-12T16:22:00.995" v="343" actId="14100"/>
        <pc:sldMkLst>
          <pc:docMk/>
          <pc:sldMk cId="891333094" sldId="318"/>
        </pc:sldMkLst>
        <pc:spChg chg="mod">
          <ac:chgData name="Academy3s@outlook.com" userId="bd38e09d1e31bb74" providerId="LiveId" clId="{6BBE73D4-C88C-4ECF-A3C8-29ACF932787C}" dt="2023-03-12T16:21:50.679" v="316" actId="1037"/>
          <ac:spMkLst>
            <pc:docMk/>
            <pc:sldMk cId="891333094" sldId="318"/>
            <ac:spMk id="2" creationId="{6A8B77A1-C177-4064-9135-62FAD84F7B91}"/>
          </ac:spMkLst>
        </pc:spChg>
        <pc:spChg chg="mod">
          <ac:chgData name="Academy3s@outlook.com" userId="bd38e09d1e31bb74" providerId="LiveId" clId="{6BBE73D4-C88C-4ECF-A3C8-29ACF932787C}" dt="2023-03-12T16:22:00.995" v="343" actId="14100"/>
          <ac:spMkLst>
            <pc:docMk/>
            <pc:sldMk cId="891333094" sldId="318"/>
            <ac:spMk id="3" creationId="{2F17DBCC-BDB9-4325-AEB1-B1F3615483E4}"/>
          </ac:spMkLst>
        </pc:spChg>
        <pc:spChg chg="mod">
          <ac:chgData name="Academy3s@outlook.com" userId="bd38e09d1e31bb74" providerId="LiveId" clId="{6BBE73D4-C88C-4ECF-A3C8-29ACF932787C}" dt="2023-03-12T16:16:10.375" v="1"/>
          <ac:spMkLst>
            <pc:docMk/>
            <pc:sldMk cId="891333094" sldId="318"/>
            <ac:spMk id="4" creationId="{3B21AC39-8D1D-47D7-B8AF-8EF174F3F9E0}"/>
          </ac:spMkLst>
        </pc:spChg>
      </pc:sldChg>
      <pc:sldChg chg="modSp mod">
        <pc:chgData name="Academy3s@outlook.com" userId="bd38e09d1e31bb74" providerId="LiveId" clId="{6BBE73D4-C88C-4ECF-A3C8-29ACF932787C}" dt="2023-03-12T16:22:20.111" v="389" actId="14100"/>
        <pc:sldMkLst>
          <pc:docMk/>
          <pc:sldMk cId="251139972" sldId="319"/>
        </pc:sldMkLst>
        <pc:spChg chg="mod">
          <ac:chgData name="Academy3s@outlook.com" userId="bd38e09d1e31bb74" providerId="LiveId" clId="{6BBE73D4-C88C-4ECF-A3C8-29ACF932787C}" dt="2023-03-12T16:22:09.950" v="359" actId="1037"/>
          <ac:spMkLst>
            <pc:docMk/>
            <pc:sldMk cId="251139972" sldId="319"/>
            <ac:spMk id="2" creationId="{16AD4437-7ED7-4EB9-93C6-3F275EBC862A}"/>
          </ac:spMkLst>
        </pc:spChg>
        <pc:spChg chg="mod">
          <ac:chgData name="Academy3s@outlook.com" userId="bd38e09d1e31bb74" providerId="LiveId" clId="{6BBE73D4-C88C-4ECF-A3C8-29ACF932787C}" dt="2023-03-12T16:22:20.111" v="389" actId="14100"/>
          <ac:spMkLst>
            <pc:docMk/>
            <pc:sldMk cId="251139972" sldId="319"/>
            <ac:spMk id="3" creationId="{A8F94A48-6795-4E6F-8449-802840D0AAF2}"/>
          </ac:spMkLst>
        </pc:spChg>
        <pc:spChg chg="mod">
          <ac:chgData name="Academy3s@outlook.com" userId="bd38e09d1e31bb74" providerId="LiveId" clId="{6BBE73D4-C88C-4ECF-A3C8-29ACF932787C}" dt="2023-03-12T16:16:10.375" v="1"/>
          <ac:spMkLst>
            <pc:docMk/>
            <pc:sldMk cId="251139972" sldId="319"/>
            <ac:spMk id="4" creationId="{6C5AA731-0B4C-4EA2-9D70-5CD11E64391F}"/>
          </ac:spMkLst>
        </pc:spChg>
      </pc:sldChg>
      <pc:sldChg chg="addSp modSp mod">
        <pc:chgData name="Academy3s@outlook.com" userId="bd38e09d1e31bb74" providerId="LiveId" clId="{6BBE73D4-C88C-4ECF-A3C8-29ACF932787C}" dt="2023-03-12T16:23:32.161" v="465" actId="14100"/>
        <pc:sldMkLst>
          <pc:docMk/>
          <pc:sldMk cId="1057805359" sldId="320"/>
        </pc:sldMkLst>
        <pc:spChg chg="mod">
          <ac:chgData name="Academy3s@outlook.com" userId="bd38e09d1e31bb74" providerId="LiveId" clId="{6BBE73D4-C88C-4ECF-A3C8-29ACF932787C}" dt="2023-03-12T16:22:30.523" v="406" actId="1037"/>
          <ac:spMkLst>
            <pc:docMk/>
            <pc:sldMk cId="1057805359" sldId="320"/>
            <ac:spMk id="2" creationId="{74AEB253-B16D-4F10-A70C-BC00BBCEB334}"/>
          </ac:spMkLst>
        </pc:spChg>
        <pc:spChg chg="mod">
          <ac:chgData name="Academy3s@outlook.com" userId="bd38e09d1e31bb74" providerId="LiveId" clId="{6BBE73D4-C88C-4ECF-A3C8-29ACF932787C}" dt="2023-03-12T16:22:46.147" v="435" actId="14100"/>
          <ac:spMkLst>
            <pc:docMk/>
            <pc:sldMk cId="1057805359" sldId="320"/>
            <ac:spMk id="3" creationId="{B8DCBA4F-D150-4071-A82E-DD2DCBC2C732}"/>
          </ac:spMkLst>
        </pc:spChg>
        <pc:spChg chg="mod">
          <ac:chgData name="Academy3s@outlook.com" userId="bd38e09d1e31bb74" providerId="LiveId" clId="{6BBE73D4-C88C-4ECF-A3C8-29ACF932787C}" dt="2023-03-12T16:16:10.375" v="1"/>
          <ac:spMkLst>
            <pc:docMk/>
            <pc:sldMk cId="1057805359" sldId="320"/>
            <ac:spMk id="4" creationId="{507CA616-6021-4341-9EB3-5E2AB6A21CC0}"/>
          </ac:spMkLst>
        </pc:spChg>
        <pc:spChg chg="add mod">
          <ac:chgData name="Academy3s@outlook.com" userId="bd38e09d1e31bb74" providerId="LiveId" clId="{6BBE73D4-C88C-4ECF-A3C8-29ACF932787C}" dt="2023-03-12T16:23:07.043" v="459" actId="14100"/>
          <ac:spMkLst>
            <pc:docMk/>
            <pc:sldMk cId="1057805359" sldId="320"/>
            <ac:spMk id="5" creationId="{B25DEF90-363D-396E-7388-14F4793AC872}"/>
          </ac:spMkLst>
        </pc:spChg>
        <pc:spChg chg="add mod">
          <ac:chgData name="Academy3s@outlook.com" userId="bd38e09d1e31bb74" providerId="LiveId" clId="{6BBE73D4-C88C-4ECF-A3C8-29ACF932787C}" dt="2023-03-12T16:23:32.161" v="465" actId="14100"/>
          <ac:spMkLst>
            <pc:docMk/>
            <pc:sldMk cId="1057805359" sldId="320"/>
            <ac:spMk id="6" creationId="{614FE596-BCFC-97CA-9E13-3504068411A9}"/>
          </ac:spMkLst>
        </pc:spChg>
      </pc:sldChg>
      <pc:sldChg chg="addSp delSp modSp del mod">
        <pc:chgData name="Academy3s@outlook.com" userId="bd38e09d1e31bb74" providerId="LiveId" clId="{6BBE73D4-C88C-4ECF-A3C8-29ACF932787C}" dt="2023-03-12T16:23:11.111" v="460" actId="47"/>
        <pc:sldMkLst>
          <pc:docMk/>
          <pc:sldMk cId="2892005047" sldId="321"/>
        </pc:sldMkLst>
        <pc:spChg chg="mod">
          <ac:chgData name="Academy3s@outlook.com" userId="bd38e09d1e31bb74" providerId="LiveId" clId="{6BBE73D4-C88C-4ECF-A3C8-29ACF932787C}" dt="2023-03-12T16:16:10.474" v="7" actId="27636"/>
          <ac:spMkLst>
            <pc:docMk/>
            <pc:sldMk cId="2892005047" sldId="321"/>
            <ac:spMk id="2" creationId="{5F767391-D362-43AA-9ABD-C4145C89D6BD}"/>
          </ac:spMkLst>
        </pc:spChg>
        <pc:spChg chg="del mod">
          <ac:chgData name="Academy3s@outlook.com" userId="bd38e09d1e31bb74" providerId="LiveId" clId="{6BBE73D4-C88C-4ECF-A3C8-29ACF932787C}" dt="2023-03-12T16:22:53.602" v="436" actId="21"/>
          <ac:spMkLst>
            <pc:docMk/>
            <pc:sldMk cId="2892005047" sldId="321"/>
            <ac:spMk id="3" creationId="{746B692E-D7D3-4232-8A5C-9E2ADD8DC6C9}"/>
          </ac:spMkLst>
        </pc:spChg>
        <pc:spChg chg="mod">
          <ac:chgData name="Academy3s@outlook.com" userId="bd38e09d1e31bb74" providerId="LiveId" clId="{6BBE73D4-C88C-4ECF-A3C8-29ACF932787C}" dt="2023-03-12T16:16:10.375" v="1"/>
          <ac:spMkLst>
            <pc:docMk/>
            <pc:sldMk cId="2892005047" sldId="321"/>
            <ac:spMk id="4" creationId="{765D7FAF-2B80-40D0-85F4-C8A497F2973C}"/>
          </ac:spMkLst>
        </pc:spChg>
        <pc:spChg chg="add mod">
          <ac:chgData name="Academy3s@outlook.com" userId="bd38e09d1e31bb74" providerId="LiveId" clId="{6BBE73D4-C88C-4ECF-A3C8-29ACF932787C}" dt="2023-03-12T16:22:53.602" v="436" actId="21"/>
          <ac:spMkLst>
            <pc:docMk/>
            <pc:sldMk cId="2892005047" sldId="321"/>
            <ac:spMk id="6" creationId="{937A2AA7-FBA5-B8DF-A3B7-F07FC124AA28}"/>
          </ac:spMkLst>
        </pc:spChg>
      </pc:sldChg>
      <pc:sldChg chg="addSp delSp modSp del mod">
        <pc:chgData name="Academy3s@outlook.com" userId="bd38e09d1e31bb74" providerId="LiveId" clId="{6BBE73D4-C88C-4ECF-A3C8-29ACF932787C}" dt="2023-03-12T16:23:37.135" v="466" actId="47"/>
        <pc:sldMkLst>
          <pc:docMk/>
          <pc:sldMk cId="727001560" sldId="322"/>
        </pc:sldMkLst>
        <pc:spChg chg="mod">
          <ac:chgData name="Academy3s@outlook.com" userId="bd38e09d1e31bb74" providerId="LiveId" clId="{6BBE73D4-C88C-4ECF-A3C8-29ACF932787C}" dt="2023-03-12T16:16:10.481" v="8" actId="27636"/>
          <ac:spMkLst>
            <pc:docMk/>
            <pc:sldMk cId="727001560" sldId="322"/>
            <ac:spMk id="2" creationId="{29CF3E49-1BB9-4D1F-827F-43A1A4AC566E}"/>
          </ac:spMkLst>
        </pc:spChg>
        <pc:spChg chg="del mod">
          <ac:chgData name="Academy3s@outlook.com" userId="bd38e09d1e31bb74" providerId="LiveId" clId="{6BBE73D4-C88C-4ECF-A3C8-29ACF932787C}" dt="2023-03-12T16:23:19.396" v="461" actId="21"/>
          <ac:spMkLst>
            <pc:docMk/>
            <pc:sldMk cId="727001560" sldId="322"/>
            <ac:spMk id="3" creationId="{6C449594-3E2E-4DB3-AF79-9745FC22E428}"/>
          </ac:spMkLst>
        </pc:spChg>
        <pc:spChg chg="mod">
          <ac:chgData name="Academy3s@outlook.com" userId="bd38e09d1e31bb74" providerId="LiveId" clId="{6BBE73D4-C88C-4ECF-A3C8-29ACF932787C}" dt="2023-03-12T16:16:10.375" v="1"/>
          <ac:spMkLst>
            <pc:docMk/>
            <pc:sldMk cId="727001560" sldId="322"/>
            <ac:spMk id="4" creationId="{47DF81F6-1894-46BC-A3B1-B6E6B949BD98}"/>
          </ac:spMkLst>
        </pc:spChg>
        <pc:spChg chg="add mod">
          <ac:chgData name="Academy3s@outlook.com" userId="bd38e09d1e31bb74" providerId="LiveId" clId="{6BBE73D4-C88C-4ECF-A3C8-29ACF932787C}" dt="2023-03-12T16:23:19.396" v="461" actId="21"/>
          <ac:spMkLst>
            <pc:docMk/>
            <pc:sldMk cId="727001560" sldId="322"/>
            <ac:spMk id="6" creationId="{2F336022-B87F-C481-D946-656E9A24B1E0}"/>
          </ac:spMkLst>
        </pc:spChg>
      </pc:sldChg>
      <pc:sldChg chg="addSp modSp mod">
        <pc:chgData name="Academy3s@outlook.com" userId="bd38e09d1e31bb74" providerId="LiveId" clId="{6BBE73D4-C88C-4ECF-A3C8-29ACF932787C}" dt="2023-03-12T16:24:08.866" v="514" actId="14100"/>
        <pc:sldMkLst>
          <pc:docMk/>
          <pc:sldMk cId="4167033512" sldId="323"/>
        </pc:sldMkLst>
        <pc:spChg chg="mod">
          <ac:chgData name="Academy3s@outlook.com" userId="bd38e09d1e31bb74" providerId="LiveId" clId="{6BBE73D4-C88C-4ECF-A3C8-29ACF932787C}" dt="2023-03-12T16:23:45.606" v="483" actId="1037"/>
          <ac:spMkLst>
            <pc:docMk/>
            <pc:sldMk cId="4167033512" sldId="323"/>
            <ac:spMk id="2" creationId="{4668A155-1CAF-4808-9EE6-8DC893D73645}"/>
          </ac:spMkLst>
        </pc:spChg>
        <pc:spChg chg="mod">
          <ac:chgData name="Academy3s@outlook.com" userId="bd38e09d1e31bb74" providerId="LiveId" clId="{6BBE73D4-C88C-4ECF-A3C8-29ACF932787C}" dt="2023-03-12T16:23:55.865" v="510" actId="14100"/>
          <ac:spMkLst>
            <pc:docMk/>
            <pc:sldMk cId="4167033512" sldId="323"/>
            <ac:spMk id="3" creationId="{13DA8304-1224-400F-880B-2E3ED0B3D0EC}"/>
          </ac:spMkLst>
        </pc:spChg>
        <pc:spChg chg="mod">
          <ac:chgData name="Academy3s@outlook.com" userId="bd38e09d1e31bb74" providerId="LiveId" clId="{6BBE73D4-C88C-4ECF-A3C8-29ACF932787C}" dt="2023-03-12T16:16:10.375" v="1"/>
          <ac:spMkLst>
            <pc:docMk/>
            <pc:sldMk cId="4167033512" sldId="323"/>
            <ac:spMk id="4" creationId="{7ECE6845-01F7-4901-85B1-AE545D20A389}"/>
          </ac:spMkLst>
        </pc:spChg>
        <pc:spChg chg="add mod">
          <ac:chgData name="Academy3s@outlook.com" userId="bd38e09d1e31bb74" providerId="LiveId" clId="{6BBE73D4-C88C-4ECF-A3C8-29ACF932787C}" dt="2023-03-12T16:24:08.866" v="514" actId="14100"/>
          <ac:spMkLst>
            <pc:docMk/>
            <pc:sldMk cId="4167033512" sldId="323"/>
            <ac:spMk id="5" creationId="{C4BEE336-6E92-6F92-6883-CDD8A91B7006}"/>
          </ac:spMkLst>
        </pc:spChg>
      </pc:sldChg>
      <pc:sldChg chg="addSp delSp modSp del mod">
        <pc:chgData name="Academy3s@outlook.com" userId="bd38e09d1e31bb74" providerId="LiveId" clId="{6BBE73D4-C88C-4ECF-A3C8-29ACF932787C}" dt="2023-03-12T16:24:11.759" v="515" actId="47"/>
        <pc:sldMkLst>
          <pc:docMk/>
          <pc:sldMk cId="3329792606" sldId="324"/>
        </pc:sldMkLst>
        <pc:spChg chg="mod">
          <ac:chgData name="Academy3s@outlook.com" userId="bd38e09d1e31bb74" providerId="LiveId" clId="{6BBE73D4-C88C-4ECF-A3C8-29ACF932787C}" dt="2023-03-12T16:16:10.486" v="10" actId="27636"/>
          <ac:spMkLst>
            <pc:docMk/>
            <pc:sldMk cId="3329792606" sldId="324"/>
            <ac:spMk id="2" creationId="{A2F67F46-E01F-48D7-90FA-DB522430D824}"/>
          </ac:spMkLst>
        </pc:spChg>
        <pc:spChg chg="del mod">
          <ac:chgData name="Academy3s@outlook.com" userId="bd38e09d1e31bb74" providerId="LiveId" clId="{6BBE73D4-C88C-4ECF-A3C8-29ACF932787C}" dt="2023-03-12T16:24:00.931" v="511" actId="21"/>
          <ac:spMkLst>
            <pc:docMk/>
            <pc:sldMk cId="3329792606" sldId="324"/>
            <ac:spMk id="3" creationId="{B1165DD9-E08C-4A5B-8991-8709802A42E4}"/>
          </ac:spMkLst>
        </pc:spChg>
        <pc:spChg chg="mod">
          <ac:chgData name="Academy3s@outlook.com" userId="bd38e09d1e31bb74" providerId="LiveId" clId="{6BBE73D4-C88C-4ECF-A3C8-29ACF932787C}" dt="2023-03-12T16:16:10.375" v="1"/>
          <ac:spMkLst>
            <pc:docMk/>
            <pc:sldMk cId="3329792606" sldId="324"/>
            <ac:spMk id="4" creationId="{E8777C7B-8886-4821-8E1D-8DEA6FCF5291}"/>
          </ac:spMkLst>
        </pc:spChg>
        <pc:spChg chg="add mod">
          <ac:chgData name="Academy3s@outlook.com" userId="bd38e09d1e31bb74" providerId="LiveId" clId="{6BBE73D4-C88C-4ECF-A3C8-29ACF932787C}" dt="2023-03-12T16:24:00.931" v="511" actId="21"/>
          <ac:spMkLst>
            <pc:docMk/>
            <pc:sldMk cId="3329792606" sldId="324"/>
            <ac:spMk id="6" creationId="{7B2F8BC2-F060-4452-7CE6-CADF4F5B0900}"/>
          </ac:spMkLst>
        </pc:spChg>
      </pc:sldChg>
      <pc:sldChg chg="addSp modSp mod">
        <pc:chgData name="Academy3s@outlook.com" userId="bd38e09d1e31bb74" providerId="LiveId" clId="{6BBE73D4-C88C-4ECF-A3C8-29ACF932787C}" dt="2023-03-12T16:24:51.003" v="588" actId="14100"/>
        <pc:sldMkLst>
          <pc:docMk/>
          <pc:sldMk cId="268101237" sldId="325"/>
        </pc:sldMkLst>
        <pc:spChg chg="mod">
          <ac:chgData name="Academy3s@outlook.com" userId="bd38e09d1e31bb74" providerId="LiveId" clId="{6BBE73D4-C88C-4ECF-A3C8-29ACF932787C}" dt="2023-03-12T16:24:18.311" v="531" actId="1037"/>
          <ac:spMkLst>
            <pc:docMk/>
            <pc:sldMk cId="268101237" sldId="325"/>
            <ac:spMk id="2" creationId="{75FCCE26-4E5B-432E-B10F-223401C9D7AE}"/>
          </ac:spMkLst>
        </pc:spChg>
        <pc:spChg chg="mod">
          <ac:chgData name="Academy3s@outlook.com" userId="bd38e09d1e31bb74" providerId="LiveId" clId="{6BBE73D4-C88C-4ECF-A3C8-29ACF932787C}" dt="2023-03-12T16:24:28.844" v="559" actId="14100"/>
          <ac:spMkLst>
            <pc:docMk/>
            <pc:sldMk cId="268101237" sldId="325"/>
            <ac:spMk id="3" creationId="{2AB4A55E-2940-4A7C-81D2-03AAC54295F8}"/>
          </ac:spMkLst>
        </pc:spChg>
        <pc:spChg chg="mod">
          <ac:chgData name="Academy3s@outlook.com" userId="bd38e09d1e31bb74" providerId="LiveId" clId="{6BBE73D4-C88C-4ECF-A3C8-29ACF932787C}" dt="2023-03-12T16:16:10.375" v="1"/>
          <ac:spMkLst>
            <pc:docMk/>
            <pc:sldMk cId="268101237" sldId="325"/>
            <ac:spMk id="4" creationId="{DD7E07C8-91B9-4C15-9138-8090B2F9A451}"/>
          </ac:spMkLst>
        </pc:spChg>
        <pc:spChg chg="add mod">
          <ac:chgData name="Academy3s@outlook.com" userId="bd38e09d1e31bb74" providerId="LiveId" clId="{6BBE73D4-C88C-4ECF-A3C8-29ACF932787C}" dt="2023-03-12T16:24:51.003" v="588" actId="14100"/>
          <ac:spMkLst>
            <pc:docMk/>
            <pc:sldMk cId="268101237" sldId="325"/>
            <ac:spMk id="5" creationId="{118CE140-AF5F-02BD-C8C7-2BE700299196}"/>
          </ac:spMkLst>
        </pc:spChg>
      </pc:sldChg>
      <pc:sldChg chg="addSp delSp modSp del mod">
        <pc:chgData name="Academy3s@outlook.com" userId="bd38e09d1e31bb74" providerId="LiveId" clId="{6BBE73D4-C88C-4ECF-A3C8-29ACF932787C}" dt="2023-03-12T16:24:53.761" v="589" actId="47"/>
        <pc:sldMkLst>
          <pc:docMk/>
          <pc:sldMk cId="2529520876" sldId="326"/>
        </pc:sldMkLst>
        <pc:spChg chg="mod">
          <ac:chgData name="Academy3s@outlook.com" userId="bd38e09d1e31bb74" providerId="LiveId" clId="{6BBE73D4-C88C-4ECF-A3C8-29ACF932787C}" dt="2023-03-12T16:16:10.375" v="1"/>
          <ac:spMkLst>
            <pc:docMk/>
            <pc:sldMk cId="2529520876" sldId="326"/>
            <ac:spMk id="2" creationId="{59C53D39-FF1E-4DD2-93F8-01629D9945C3}"/>
          </ac:spMkLst>
        </pc:spChg>
        <pc:spChg chg="del mod">
          <ac:chgData name="Academy3s@outlook.com" userId="bd38e09d1e31bb74" providerId="LiveId" clId="{6BBE73D4-C88C-4ECF-A3C8-29ACF932787C}" dt="2023-03-12T16:24:33.385" v="560" actId="21"/>
          <ac:spMkLst>
            <pc:docMk/>
            <pc:sldMk cId="2529520876" sldId="326"/>
            <ac:spMk id="3" creationId="{95A91033-31CE-4837-A0D5-1428C3FB6B27}"/>
          </ac:spMkLst>
        </pc:spChg>
        <pc:spChg chg="mod">
          <ac:chgData name="Academy3s@outlook.com" userId="bd38e09d1e31bb74" providerId="LiveId" clId="{6BBE73D4-C88C-4ECF-A3C8-29ACF932787C}" dt="2023-03-12T16:16:10.375" v="1"/>
          <ac:spMkLst>
            <pc:docMk/>
            <pc:sldMk cId="2529520876" sldId="326"/>
            <ac:spMk id="4" creationId="{CACFB308-131D-4FE9-BAEA-4245BCDE45F8}"/>
          </ac:spMkLst>
        </pc:spChg>
        <pc:spChg chg="add mod">
          <ac:chgData name="Academy3s@outlook.com" userId="bd38e09d1e31bb74" providerId="LiveId" clId="{6BBE73D4-C88C-4ECF-A3C8-29ACF932787C}" dt="2023-03-12T16:24:33.385" v="560" actId="21"/>
          <ac:spMkLst>
            <pc:docMk/>
            <pc:sldMk cId="2529520876" sldId="326"/>
            <ac:spMk id="6" creationId="{EC3B1619-91AA-5061-04B2-1BE30D91EF9C}"/>
          </ac:spMkLst>
        </pc:spChg>
      </pc:sldChg>
      <pc:sldChg chg="modSp mod">
        <pc:chgData name="Academy3s@outlook.com" userId="bd38e09d1e31bb74" providerId="LiveId" clId="{6BBE73D4-C88C-4ECF-A3C8-29ACF932787C}" dt="2023-03-12T16:25:15.017" v="632" actId="14100"/>
        <pc:sldMkLst>
          <pc:docMk/>
          <pc:sldMk cId="1890094405" sldId="327"/>
        </pc:sldMkLst>
        <pc:spChg chg="mod">
          <ac:chgData name="Academy3s@outlook.com" userId="bd38e09d1e31bb74" providerId="LiveId" clId="{6BBE73D4-C88C-4ECF-A3C8-29ACF932787C}" dt="2023-03-12T16:25:04.412" v="605" actId="1037"/>
          <ac:spMkLst>
            <pc:docMk/>
            <pc:sldMk cId="1890094405" sldId="327"/>
            <ac:spMk id="2" creationId="{F3C8E2B7-D013-4BAF-B354-84A768E022A3}"/>
          </ac:spMkLst>
        </pc:spChg>
        <pc:spChg chg="mod">
          <ac:chgData name="Academy3s@outlook.com" userId="bd38e09d1e31bb74" providerId="LiveId" clId="{6BBE73D4-C88C-4ECF-A3C8-29ACF932787C}" dt="2023-03-12T16:25:15.017" v="632" actId="14100"/>
          <ac:spMkLst>
            <pc:docMk/>
            <pc:sldMk cId="1890094405" sldId="327"/>
            <ac:spMk id="3" creationId="{AB825A04-6468-4131-93E3-6A8F62D0FA0D}"/>
          </ac:spMkLst>
        </pc:spChg>
        <pc:spChg chg="mod">
          <ac:chgData name="Academy3s@outlook.com" userId="bd38e09d1e31bb74" providerId="LiveId" clId="{6BBE73D4-C88C-4ECF-A3C8-29ACF932787C}" dt="2023-03-12T16:16:10.375" v="1"/>
          <ac:spMkLst>
            <pc:docMk/>
            <pc:sldMk cId="1890094405" sldId="327"/>
            <ac:spMk id="4" creationId="{040CC4B1-D23A-430B-A033-0AEA6B045EFB}"/>
          </ac:spMkLst>
        </pc:spChg>
      </pc:sldChg>
      <pc:sldChg chg="addSp modSp mod">
        <pc:chgData name="Academy3s@outlook.com" userId="bd38e09d1e31bb74" providerId="LiveId" clId="{6BBE73D4-C88C-4ECF-A3C8-29ACF932787C}" dt="2023-03-12T16:26:45.617" v="773" actId="1035"/>
        <pc:sldMkLst>
          <pc:docMk/>
          <pc:sldMk cId="3952456746" sldId="328"/>
        </pc:sldMkLst>
        <pc:spChg chg="mod">
          <ac:chgData name="Academy3s@outlook.com" userId="bd38e09d1e31bb74" providerId="LiveId" clId="{6BBE73D4-C88C-4ECF-A3C8-29ACF932787C}" dt="2023-03-12T16:25:26.326" v="648" actId="1037"/>
          <ac:spMkLst>
            <pc:docMk/>
            <pc:sldMk cId="3952456746" sldId="328"/>
            <ac:spMk id="2" creationId="{21F17B83-F4B8-4858-8467-BE3A94EA37BD}"/>
          </ac:spMkLst>
        </pc:spChg>
        <pc:spChg chg="mod">
          <ac:chgData name="Academy3s@outlook.com" userId="bd38e09d1e31bb74" providerId="LiveId" clId="{6BBE73D4-C88C-4ECF-A3C8-29ACF932787C}" dt="2023-03-12T16:26:32.852" v="765" actId="1035"/>
          <ac:spMkLst>
            <pc:docMk/>
            <pc:sldMk cId="3952456746" sldId="328"/>
            <ac:spMk id="3" creationId="{B144EF95-58FC-4BC7-BAA6-846D1E4C1266}"/>
          </ac:spMkLst>
        </pc:spChg>
        <pc:spChg chg="mod">
          <ac:chgData name="Academy3s@outlook.com" userId="bd38e09d1e31bb74" providerId="LiveId" clId="{6BBE73D4-C88C-4ECF-A3C8-29ACF932787C}" dt="2023-03-12T16:16:10.375" v="1"/>
          <ac:spMkLst>
            <pc:docMk/>
            <pc:sldMk cId="3952456746" sldId="328"/>
            <ac:spMk id="4" creationId="{15B12060-EC04-435E-9956-0E5AAE5CAD74}"/>
          </ac:spMkLst>
        </pc:spChg>
        <pc:spChg chg="add mod">
          <ac:chgData name="Academy3s@outlook.com" userId="bd38e09d1e31bb74" providerId="LiveId" clId="{6BBE73D4-C88C-4ECF-A3C8-29ACF932787C}" dt="2023-03-12T16:26:41.115" v="769" actId="1035"/>
          <ac:spMkLst>
            <pc:docMk/>
            <pc:sldMk cId="3952456746" sldId="328"/>
            <ac:spMk id="5" creationId="{BC6E7A7B-F02B-83C6-ED54-41F5D6D46D79}"/>
          </ac:spMkLst>
        </pc:spChg>
        <pc:spChg chg="add mod">
          <ac:chgData name="Academy3s@outlook.com" userId="bd38e09d1e31bb74" providerId="LiveId" clId="{6BBE73D4-C88C-4ECF-A3C8-29ACF932787C}" dt="2023-03-12T16:26:45.617" v="773" actId="1035"/>
          <ac:spMkLst>
            <pc:docMk/>
            <pc:sldMk cId="3952456746" sldId="328"/>
            <ac:spMk id="6" creationId="{EB2DEC12-A5BE-A3A8-F138-3D64FF4D17B0}"/>
          </ac:spMkLst>
        </pc:spChg>
      </pc:sldChg>
      <pc:sldChg chg="addSp delSp modSp del mod">
        <pc:chgData name="Academy3s@outlook.com" userId="bd38e09d1e31bb74" providerId="LiveId" clId="{6BBE73D4-C88C-4ECF-A3C8-29ACF932787C}" dt="2023-03-12T16:26:48.978" v="774" actId="47"/>
        <pc:sldMkLst>
          <pc:docMk/>
          <pc:sldMk cId="747082493" sldId="329"/>
        </pc:sldMkLst>
        <pc:spChg chg="del mod">
          <ac:chgData name="Academy3s@outlook.com" userId="bd38e09d1e31bb74" providerId="LiveId" clId="{6BBE73D4-C88C-4ECF-A3C8-29ACF932787C}" dt="2023-03-12T16:25:50.649" v="677" actId="21"/>
          <ac:spMkLst>
            <pc:docMk/>
            <pc:sldMk cId="747082493" sldId="329"/>
            <ac:spMk id="2" creationId="{D506E9A2-B1C9-4EB8-86FC-9130E55777B3}"/>
          </ac:spMkLst>
        </pc:spChg>
        <pc:spChg chg="del mod">
          <ac:chgData name="Academy3s@outlook.com" userId="bd38e09d1e31bb74" providerId="LiveId" clId="{6BBE73D4-C88C-4ECF-A3C8-29ACF932787C}" dt="2023-03-12T16:26:05.359" v="727" actId="21"/>
          <ac:spMkLst>
            <pc:docMk/>
            <pc:sldMk cId="747082493" sldId="329"/>
            <ac:spMk id="3" creationId="{4A68BBA1-ACCF-4116-827C-3D4F32B49E2C}"/>
          </ac:spMkLst>
        </pc:spChg>
        <pc:spChg chg="mod">
          <ac:chgData name="Academy3s@outlook.com" userId="bd38e09d1e31bb74" providerId="LiveId" clId="{6BBE73D4-C88C-4ECF-A3C8-29ACF932787C}" dt="2023-03-12T16:16:10.375" v="1"/>
          <ac:spMkLst>
            <pc:docMk/>
            <pc:sldMk cId="747082493" sldId="329"/>
            <ac:spMk id="4" creationId="{048764D7-EADF-4E15-9F73-CE1129A08EB2}"/>
          </ac:spMkLst>
        </pc:spChg>
        <pc:spChg chg="add mod">
          <ac:chgData name="Academy3s@outlook.com" userId="bd38e09d1e31bb74" providerId="LiveId" clId="{6BBE73D4-C88C-4ECF-A3C8-29ACF932787C}" dt="2023-03-12T16:25:50.649" v="677" actId="21"/>
          <ac:spMkLst>
            <pc:docMk/>
            <pc:sldMk cId="747082493" sldId="329"/>
            <ac:spMk id="6" creationId="{2252561B-F0ED-E7DE-D93E-947BDC0DC33A}"/>
          </ac:spMkLst>
        </pc:spChg>
        <pc:spChg chg="add mod">
          <ac:chgData name="Academy3s@outlook.com" userId="bd38e09d1e31bb74" providerId="LiveId" clId="{6BBE73D4-C88C-4ECF-A3C8-29ACF932787C}" dt="2023-03-12T16:26:05.359" v="727" actId="21"/>
          <ac:spMkLst>
            <pc:docMk/>
            <pc:sldMk cId="747082493" sldId="329"/>
            <ac:spMk id="8" creationId="{316AD02D-7454-9AC5-01C4-3ADA941B58AB}"/>
          </ac:spMkLst>
        </pc:spChg>
      </pc:sldChg>
      <pc:sldChg chg="modSp mod">
        <pc:chgData name="Academy3s@outlook.com" userId="bd38e09d1e31bb74" providerId="LiveId" clId="{6BBE73D4-C88C-4ECF-A3C8-29ACF932787C}" dt="2023-03-12T16:27:38.336" v="836" actId="1036"/>
        <pc:sldMkLst>
          <pc:docMk/>
          <pc:sldMk cId="4221789061" sldId="330"/>
        </pc:sldMkLst>
        <pc:spChg chg="mod">
          <ac:chgData name="Academy3s@outlook.com" userId="bd38e09d1e31bb74" providerId="LiveId" clId="{6BBE73D4-C88C-4ECF-A3C8-29ACF932787C}" dt="2023-03-12T16:27:38.336" v="836" actId="1036"/>
          <ac:spMkLst>
            <pc:docMk/>
            <pc:sldMk cId="4221789061" sldId="330"/>
            <ac:spMk id="2" creationId="{40CA85FB-3747-4B61-822E-0A7564348DE0}"/>
          </ac:spMkLst>
        </pc:spChg>
        <pc:spChg chg="mod">
          <ac:chgData name="Academy3s@outlook.com" userId="bd38e09d1e31bb74" providerId="LiveId" clId="{6BBE73D4-C88C-4ECF-A3C8-29ACF932787C}" dt="2023-03-12T16:27:33.907" v="830" actId="1036"/>
          <ac:spMkLst>
            <pc:docMk/>
            <pc:sldMk cId="4221789061" sldId="330"/>
            <ac:spMk id="3" creationId="{2BC709D6-1545-4187-9E8B-1FA2B8F836B1}"/>
          </ac:spMkLst>
        </pc:spChg>
        <pc:spChg chg="mod">
          <ac:chgData name="Academy3s@outlook.com" userId="bd38e09d1e31bb74" providerId="LiveId" clId="{6BBE73D4-C88C-4ECF-A3C8-29ACF932787C}" dt="2023-03-12T16:16:10.375" v="1"/>
          <ac:spMkLst>
            <pc:docMk/>
            <pc:sldMk cId="4221789061" sldId="330"/>
            <ac:spMk id="4" creationId="{31F35E54-AE23-4922-B649-27F16FC443DB}"/>
          </ac:spMkLst>
        </pc:spChg>
      </pc:sldChg>
      <pc:sldChg chg="modSp del mod">
        <pc:chgData name="Academy3s@outlook.com" userId="bd38e09d1e31bb74" providerId="LiveId" clId="{6BBE73D4-C88C-4ECF-A3C8-29ACF932787C}" dt="2023-03-12T16:27:14.953" v="821" actId="47"/>
        <pc:sldMkLst>
          <pc:docMk/>
          <pc:sldMk cId="1104843539" sldId="331"/>
        </pc:sldMkLst>
        <pc:spChg chg="mod">
          <ac:chgData name="Academy3s@outlook.com" userId="bd38e09d1e31bb74" providerId="LiveId" clId="{6BBE73D4-C88C-4ECF-A3C8-29ACF932787C}" dt="2023-03-12T16:16:10.375" v="1"/>
          <ac:spMkLst>
            <pc:docMk/>
            <pc:sldMk cId="1104843539" sldId="331"/>
            <ac:spMk id="2" creationId="{ECD97E58-91B5-44F6-AC43-B5CCDFA4B04A}"/>
          </ac:spMkLst>
        </pc:spChg>
        <pc:spChg chg="mod">
          <ac:chgData name="Academy3s@outlook.com" userId="bd38e09d1e31bb74" providerId="LiveId" clId="{6BBE73D4-C88C-4ECF-A3C8-29ACF932787C}" dt="2023-03-12T16:16:10.503" v="13" actId="27636"/>
          <ac:spMkLst>
            <pc:docMk/>
            <pc:sldMk cId="1104843539" sldId="331"/>
            <ac:spMk id="3" creationId="{D2C2AC40-896A-47D5-9F1C-E07C57969537}"/>
          </ac:spMkLst>
        </pc:spChg>
        <pc:spChg chg="mod">
          <ac:chgData name="Academy3s@outlook.com" userId="bd38e09d1e31bb74" providerId="LiveId" clId="{6BBE73D4-C88C-4ECF-A3C8-29ACF932787C}" dt="2023-03-12T16:16:10.375" v="1"/>
          <ac:spMkLst>
            <pc:docMk/>
            <pc:sldMk cId="1104843539" sldId="331"/>
            <ac:spMk id="4" creationId="{E9FB2BD9-959F-4CBF-B995-088D62D333F3}"/>
          </ac:spMkLst>
        </pc:spChg>
      </pc:sldChg>
      <pc:sldMasterChg chg="setBg modSldLayout">
        <pc:chgData name="Academy3s@outlook.com" userId="bd38e09d1e31bb74" providerId="LiveId" clId="{6BBE73D4-C88C-4ECF-A3C8-29ACF932787C}" dt="2023-03-12T16:16:12.961" v="15"/>
        <pc:sldMasterMkLst>
          <pc:docMk/>
          <pc:sldMasterMk cId="3036687305" sldId="2147483660"/>
        </pc:sldMasterMkLst>
        <pc:sldLayoutChg chg="setBg">
          <pc:chgData name="Academy3s@outlook.com" userId="bd38e09d1e31bb74" providerId="LiveId" clId="{6BBE73D4-C88C-4ECF-A3C8-29ACF932787C}" dt="2023-03-12T16:16:12.961" v="15"/>
          <pc:sldLayoutMkLst>
            <pc:docMk/>
            <pc:sldMasterMk cId="3036687305" sldId="2147483660"/>
            <pc:sldLayoutMk cId="2031662318" sldId="2147483661"/>
          </pc:sldLayoutMkLst>
        </pc:sldLayoutChg>
        <pc:sldLayoutChg chg="addSp setBg">
          <pc:chgData name="Academy3s@outlook.com" userId="bd38e09d1e31bb74" providerId="LiveId" clId="{6BBE73D4-C88C-4ECF-A3C8-29ACF932787C}" dt="2023-03-12T16:16:12.961" v="15"/>
          <pc:sldLayoutMkLst>
            <pc:docMk/>
            <pc:sldMasterMk cId="3036687305" sldId="2147483660"/>
            <pc:sldLayoutMk cId="3857695721" sldId="2147483662"/>
          </pc:sldLayoutMkLst>
          <pc:picChg chg="add">
            <ac:chgData name="Academy3s@outlook.com" userId="bd38e09d1e31bb74" providerId="LiveId" clId="{6BBE73D4-C88C-4ECF-A3C8-29ACF932787C}" dt="2023-03-12T16:16:10.375" v="1"/>
            <ac:picMkLst>
              <pc:docMk/>
              <pc:sldMasterMk cId="3036687305" sldId="2147483660"/>
              <pc:sldLayoutMk cId="3857695721" sldId="2147483662"/>
              <ac:picMk id="7" creationId="{71B425F3-9BBB-46CC-AD48-65BEF8C1D72B}"/>
            </ac:picMkLst>
          </pc:picChg>
        </pc:sldLayoutChg>
        <pc:sldLayoutChg chg="addSp setBg">
          <pc:chgData name="Academy3s@outlook.com" userId="bd38e09d1e31bb74" providerId="LiveId" clId="{6BBE73D4-C88C-4ECF-A3C8-29ACF932787C}" dt="2023-03-12T16:16:12.961" v="15"/>
          <pc:sldLayoutMkLst>
            <pc:docMk/>
            <pc:sldMasterMk cId="3036687305" sldId="2147483660"/>
            <pc:sldLayoutMk cId="636508159" sldId="2147483663"/>
          </pc:sldLayoutMkLst>
          <pc:picChg chg="add">
            <ac:chgData name="Academy3s@outlook.com" userId="bd38e09d1e31bb74" providerId="LiveId" clId="{6BBE73D4-C88C-4ECF-A3C8-29ACF932787C}" dt="2023-03-12T16:16:10.375" v="1"/>
            <ac:picMkLst>
              <pc:docMk/>
              <pc:sldMasterMk cId="3036687305" sldId="2147483660"/>
              <pc:sldLayoutMk cId="636508159" sldId="2147483663"/>
              <ac:picMk id="7" creationId="{ADF87659-1A2B-A341-C017-01A13B7352A8}"/>
            </ac:picMkLst>
          </pc:picChg>
        </pc:sldLayoutChg>
        <pc:sldLayoutChg chg="setBg">
          <pc:chgData name="Academy3s@outlook.com" userId="bd38e09d1e31bb74" providerId="LiveId" clId="{6BBE73D4-C88C-4ECF-A3C8-29ACF932787C}" dt="2023-03-12T16:16:12.961" v="15"/>
          <pc:sldLayoutMkLst>
            <pc:docMk/>
            <pc:sldMasterMk cId="3036687305" sldId="2147483660"/>
            <pc:sldLayoutMk cId="3429956741" sldId="2147483664"/>
          </pc:sldLayoutMkLst>
        </pc:sldLayoutChg>
        <pc:sldLayoutChg chg="setBg">
          <pc:chgData name="Academy3s@outlook.com" userId="bd38e09d1e31bb74" providerId="LiveId" clId="{6BBE73D4-C88C-4ECF-A3C8-29ACF932787C}" dt="2023-03-12T16:16:12.961" v="15"/>
          <pc:sldLayoutMkLst>
            <pc:docMk/>
            <pc:sldMasterMk cId="3036687305" sldId="2147483660"/>
            <pc:sldLayoutMk cId="4039182709" sldId="2147483665"/>
          </pc:sldLayoutMkLst>
        </pc:sldLayoutChg>
        <pc:sldLayoutChg chg="addSp setBg">
          <pc:chgData name="Academy3s@outlook.com" userId="bd38e09d1e31bb74" providerId="LiveId" clId="{6BBE73D4-C88C-4ECF-A3C8-29ACF932787C}" dt="2023-03-12T16:16:12.961" v="15"/>
          <pc:sldLayoutMkLst>
            <pc:docMk/>
            <pc:sldMasterMk cId="3036687305" sldId="2147483660"/>
            <pc:sldLayoutMk cId="333329133" sldId="2147483666"/>
          </pc:sldLayoutMkLst>
          <pc:spChg chg="add">
            <ac:chgData name="Academy3s@outlook.com" userId="bd38e09d1e31bb74" providerId="LiveId" clId="{6BBE73D4-C88C-4ECF-A3C8-29ACF932787C}" dt="2023-03-12T16:16:10.375" v="1"/>
            <ac:spMkLst>
              <pc:docMk/>
              <pc:sldMasterMk cId="3036687305" sldId="2147483660"/>
              <pc:sldLayoutMk cId="333329133" sldId="2147483666"/>
              <ac:spMk id="7" creationId="{CC015B4C-E7C7-5A24-0B24-2C8624754EA8}"/>
            </ac:spMkLst>
          </pc:spChg>
          <pc:picChg chg="add">
            <ac:chgData name="Academy3s@outlook.com" userId="bd38e09d1e31bb74" providerId="LiveId" clId="{6BBE73D4-C88C-4ECF-A3C8-29ACF932787C}" dt="2023-03-12T16:16:10.375" v="1"/>
            <ac:picMkLst>
              <pc:docMk/>
              <pc:sldMasterMk cId="3036687305" sldId="2147483660"/>
              <pc:sldLayoutMk cId="333329133" sldId="2147483666"/>
              <ac:picMk id="6" creationId="{8EF3B9F1-011A-130E-375C-2C36ACD40908}"/>
            </ac:picMkLst>
          </pc:picChg>
        </pc:sldLayoutChg>
        <pc:sldLayoutChg chg="setBg">
          <pc:chgData name="Academy3s@outlook.com" userId="bd38e09d1e31bb74" providerId="LiveId" clId="{6BBE73D4-C88C-4ECF-A3C8-29ACF932787C}" dt="2023-03-12T16:16:12.961" v="15"/>
          <pc:sldLayoutMkLst>
            <pc:docMk/>
            <pc:sldMasterMk cId="3036687305" sldId="2147483660"/>
            <pc:sldLayoutMk cId="1869350549" sldId="2147483667"/>
          </pc:sldLayoutMkLst>
        </pc:sldLayoutChg>
        <pc:sldLayoutChg chg="setBg">
          <pc:chgData name="Academy3s@outlook.com" userId="bd38e09d1e31bb74" providerId="LiveId" clId="{6BBE73D4-C88C-4ECF-A3C8-29ACF932787C}" dt="2023-03-12T16:16:12.961" v="15"/>
          <pc:sldLayoutMkLst>
            <pc:docMk/>
            <pc:sldMasterMk cId="3036687305" sldId="2147483660"/>
            <pc:sldLayoutMk cId="2679974673" sldId="2147483668"/>
          </pc:sldLayoutMkLst>
        </pc:sldLayoutChg>
        <pc:sldLayoutChg chg="setBg">
          <pc:chgData name="Academy3s@outlook.com" userId="bd38e09d1e31bb74" providerId="LiveId" clId="{6BBE73D4-C88C-4ECF-A3C8-29ACF932787C}" dt="2023-03-12T16:16:12.961" v="15"/>
          <pc:sldLayoutMkLst>
            <pc:docMk/>
            <pc:sldMasterMk cId="3036687305" sldId="2147483660"/>
            <pc:sldLayoutMk cId="2941397848" sldId="2147483669"/>
          </pc:sldLayoutMkLst>
        </pc:sldLayoutChg>
        <pc:sldLayoutChg chg="setBg">
          <pc:chgData name="Academy3s@outlook.com" userId="bd38e09d1e31bb74" providerId="LiveId" clId="{6BBE73D4-C88C-4ECF-A3C8-29ACF932787C}" dt="2023-03-12T16:16:12.961" v="15"/>
          <pc:sldLayoutMkLst>
            <pc:docMk/>
            <pc:sldMasterMk cId="3036687305" sldId="2147483660"/>
            <pc:sldLayoutMk cId="1325358968" sldId="2147483670"/>
          </pc:sldLayoutMkLst>
        </pc:sldLayoutChg>
        <pc:sldLayoutChg chg="setBg">
          <pc:chgData name="Academy3s@outlook.com" userId="bd38e09d1e31bb74" providerId="LiveId" clId="{6BBE73D4-C88C-4ECF-A3C8-29ACF932787C}" dt="2023-03-12T16:16:12.961" v="15"/>
          <pc:sldLayoutMkLst>
            <pc:docMk/>
            <pc:sldMasterMk cId="3036687305" sldId="2147483660"/>
            <pc:sldLayoutMk cId="922334284" sldId="2147483671"/>
          </pc:sldLayoutMkLst>
        </pc:sldLayoutChg>
        <pc:sldLayoutChg chg="setBg">
          <pc:chgData name="Academy3s@outlook.com" userId="bd38e09d1e31bb74" providerId="LiveId" clId="{6BBE73D4-C88C-4ECF-A3C8-29ACF932787C}" dt="2023-03-12T16:16:12.961" v="15"/>
          <pc:sldLayoutMkLst>
            <pc:docMk/>
            <pc:sldMasterMk cId="3036687305" sldId="2147483660"/>
            <pc:sldLayoutMk cId="515630485" sldId="2147483672"/>
          </pc:sldLayoutMkLst>
        </pc:sldLayoutChg>
        <pc:sldLayoutChg chg="setBg">
          <pc:chgData name="Academy3s@outlook.com" userId="bd38e09d1e31bb74" providerId="LiveId" clId="{6BBE73D4-C88C-4ECF-A3C8-29ACF932787C}" dt="2023-03-12T16:16:12.961" v="15"/>
          <pc:sldLayoutMkLst>
            <pc:docMk/>
            <pc:sldMasterMk cId="3036687305" sldId="2147483660"/>
            <pc:sldLayoutMk cId="789570892" sldId="2147483673"/>
          </pc:sldLayoutMkLst>
        </pc:sldLayoutChg>
        <pc:sldLayoutChg chg="setBg">
          <pc:chgData name="Academy3s@outlook.com" userId="bd38e09d1e31bb74" providerId="LiveId" clId="{6BBE73D4-C88C-4ECF-A3C8-29ACF932787C}" dt="2023-03-12T16:16:12.961" v="15"/>
          <pc:sldLayoutMkLst>
            <pc:docMk/>
            <pc:sldMasterMk cId="3036687305" sldId="2147483660"/>
            <pc:sldLayoutMk cId="1097273313" sldId="2147483674"/>
          </pc:sldLayoutMkLst>
        </pc:sldLayoutChg>
        <pc:sldLayoutChg chg="setBg">
          <pc:chgData name="Academy3s@outlook.com" userId="bd38e09d1e31bb74" providerId="LiveId" clId="{6BBE73D4-C88C-4ECF-A3C8-29ACF932787C}" dt="2023-03-12T16:16:12.961" v="15"/>
          <pc:sldLayoutMkLst>
            <pc:docMk/>
            <pc:sldMasterMk cId="3036687305" sldId="2147483660"/>
            <pc:sldLayoutMk cId="3310947460" sldId="2147483675"/>
          </pc:sldLayoutMkLst>
        </pc:sldLayoutChg>
        <pc:sldLayoutChg chg="setBg">
          <pc:chgData name="Academy3s@outlook.com" userId="bd38e09d1e31bb74" providerId="LiveId" clId="{6BBE73D4-C88C-4ECF-A3C8-29ACF932787C}" dt="2023-03-12T16:16:12.961" v="15"/>
          <pc:sldLayoutMkLst>
            <pc:docMk/>
            <pc:sldMasterMk cId="3036687305" sldId="2147483660"/>
            <pc:sldLayoutMk cId="13296623"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3/12/2023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203166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32535896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233428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5156304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957089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09727331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310947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329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a:extLst>
              <a:ext uri="{FF2B5EF4-FFF2-40B4-BE49-F238E27FC236}">
                <a16:creationId xmlns:a16="http://schemas.microsoft.com/office/drawing/2014/main" id="{71B425F3-9BBB-46CC-AD48-65BEF8C1D72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5769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a:extLst>
              <a:ext uri="{FF2B5EF4-FFF2-40B4-BE49-F238E27FC236}">
                <a16:creationId xmlns:a16="http://schemas.microsoft.com/office/drawing/2014/main" id="{ADF87659-1A2B-A341-C017-01A13B7352A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3650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42995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03918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a:extLst>
              <a:ext uri="{FF2B5EF4-FFF2-40B4-BE49-F238E27FC236}">
                <a16:creationId xmlns:a16="http://schemas.microsoft.com/office/drawing/2014/main" id="{8EF3B9F1-011A-130E-375C-2C36ACD409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015B4C-E7C7-5A24-0B24-2C8624754EA8}"/>
              </a:ext>
            </a:extLst>
          </p:cNvPr>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33332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86935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679974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94139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3/12/2023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3036687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867400"/>
            <a:ext cx="6400800" cy="1752600"/>
          </a:xfrm>
        </p:spPr>
        <p:txBody>
          <a:bodyPr>
            <a:normAutofit/>
          </a:bodyPr>
          <a:lstStyle/>
          <a:p>
            <a:r>
              <a:rPr lang="en-US" sz="2800" b="1" dirty="0">
                <a:solidFill>
                  <a:schemeClr val="accent2">
                    <a:lumMod val="75000"/>
                  </a:schemeClr>
                </a:solidFill>
              </a:rPr>
              <a:t>Chapter 18 – IFPO - CPO</a:t>
            </a:r>
          </a:p>
          <a:p>
            <a:r>
              <a:rPr lang="en-US" sz="2800" dirty="0"/>
              <a:t>Crime and Incident Procedures</a:t>
            </a:r>
          </a:p>
          <a:p>
            <a:endParaRPr lang="en-US" sz="2800" dirty="0"/>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CE26-4E5B-432E-B10F-223401C9D7AE}"/>
              </a:ext>
            </a:extLst>
          </p:cNvPr>
          <p:cNvSpPr>
            <a:spLocks noGrp="1"/>
          </p:cNvSpPr>
          <p:nvPr>
            <p:ph type="title"/>
          </p:nvPr>
        </p:nvSpPr>
        <p:spPr>
          <a:xfrm>
            <a:off x="0" y="0"/>
            <a:ext cx="6347713" cy="1320800"/>
          </a:xfrm>
        </p:spPr>
        <p:txBody>
          <a:bodyPr/>
          <a:lstStyle/>
          <a:p>
            <a:r>
              <a:rPr lang="en-US" dirty="0"/>
              <a:t>Evidence</a:t>
            </a:r>
          </a:p>
        </p:txBody>
      </p:sp>
      <p:sp>
        <p:nvSpPr>
          <p:cNvPr id="3" name="Content Placeholder 2">
            <a:extLst>
              <a:ext uri="{FF2B5EF4-FFF2-40B4-BE49-F238E27FC236}">
                <a16:creationId xmlns:a16="http://schemas.microsoft.com/office/drawing/2014/main" id="{2AB4A55E-2940-4A7C-81D2-03AAC54295F8}"/>
              </a:ext>
            </a:extLst>
          </p:cNvPr>
          <p:cNvSpPr>
            <a:spLocks noGrp="1"/>
          </p:cNvSpPr>
          <p:nvPr>
            <p:ph idx="1"/>
          </p:nvPr>
        </p:nvSpPr>
        <p:spPr>
          <a:xfrm>
            <a:off x="76200" y="685800"/>
            <a:ext cx="8839200" cy="3880773"/>
          </a:xfrm>
        </p:spPr>
        <p:txBody>
          <a:bodyPr/>
          <a:lstStyle/>
          <a:p>
            <a:r>
              <a:rPr lang="en-US" dirty="0"/>
              <a:t>For the purpose of protecting the scene, the type of evidence most relevant is known as “</a:t>
            </a:r>
            <a:r>
              <a:rPr lang="en-US" i="1" dirty="0"/>
              <a:t>real evidence</a:t>
            </a:r>
            <a:r>
              <a:rPr lang="en-US" dirty="0"/>
              <a:t>.”</a:t>
            </a:r>
          </a:p>
          <a:p>
            <a:r>
              <a:rPr lang="en-US" dirty="0"/>
              <a:t>Real evidence is evidence that is directly involved in the incident.</a:t>
            </a:r>
          </a:p>
          <a:p>
            <a:r>
              <a:rPr lang="en-US" dirty="0"/>
              <a:t>It is the physical evidence present that connects a person or helps explain what exactly happened.</a:t>
            </a:r>
          </a:p>
        </p:txBody>
      </p:sp>
      <p:sp>
        <p:nvSpPr>
          <p:cNvPr id="4" name="Slide Number Placeholder 3">
            <a:extLst>
              <a:ext uri="{FF2B5EF4-FFF2-40B4-BE49-F238E27FC236}">
                <a16:creationId xmlns:a16="http://schemas.microsoft.com/office/drawing/2014/main" id="{DD7E07C8-91B9-4C15-9138-8090B2F9A451}"/>
              </a:ext>
            </a:extLst>
          </p:cNvPr>
          <p:cNvSpPr>
            <a:spLocks noGrp="1"/>
          </p:cNvSpPr>
          <p:nvPr>
            <p:ph type="sldNum" sz="quarter" idx="12"/>
          </p:nvPr>
        </p:nvSpPr>
        <p:spPr/>
        <p:txBody>
          <a:bodyPr/>
          <a:lstStyle/>
          <a:p>
            <a:fld id="{BD5AEB79-F3DA-4CAA-BA25-7EA8AB9A9E1E}" type="slidenum">
              <a:rPr lang="en-US" smtClean="0"/>
              <a:t>10</a:t>
            </a:fld>
            <a:endParaRPr lang="en-US"/>
          </a:p>
        </p:txBody>
      </p:sp>
      <p:sp>
        <p:nvSpPr>
          <p:cNvPr id="5" name="Content Placeholder 2">
            <a:extLst>
              <a:ext uri="{FF2B5EF4-FFF2-40B4-BE49-F238E27FC236}">
                <a16:creationId xmlns:a16="http://schemas.microsoft.com/office/drawing/2014/main" id="{118CE140-AF5F-02BD-C8C7-2BE700299196}"/>
              </a:ext>
            </a:extLst>
          </p:cNvPr>
          <p:cNvSpPr txBox="1">
            <a:spLocks/>
          </p:cNvSpPr>
          <p:nvPr/>
        </p:nvSpPr>
        <p:spPr>
          <a:xfrm>
            <a:off x="76200" y="24384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Examples of physical evidence include:</a:t>
            </a:r>
          </a:p>
          <a:p>
            <a:pPr lvl="2"/>
            <a:r>
              <a:rPr lang="en-US" sz="1800" dirty="0"/>
              <a:t>Blood</a:t>
            </a:r>
          </a:p>
          <a:p>
            <a:pPr lvl="2"/>
            <a:r>
              <a:rPr lang="en-US" sz="1800" dirty="0"/>
              <a:t>DNA samples</a:t>
            </a:r>
          </a:p>
          <a:p>
            <a:pPr lvl="2"/>
            <a:r>
              <a:rPr lang="en-US" sz="1800" dirty="0"/>
              <a:t>Fibers (clothing, carpet, rope, etc.)</a:t>
            </a:r>
          </a:p>
          <a:p>
            <a:pPr lvl="2"/>
            <a:r>
              <a:rPr lang="en-US" sz="1800" dirty="0"/>
              <a:t>Footprints or fingerprints</a:t>
            </a:r>
          </a:p>
          <a:p>
            <a:pPr lvl="2"/>
            <a:r>
              <a:rPr lang="en-US" sz="1800" dirty="0"/>
              <a:t>A person (a body or evidence of assault on a live person)</a:t>
            </a:r>
          </a:p>
          <a:p>
            <a:pPr lvl="2"/>
            <a:r>
              <a:rPr lang="en-US" sz="1800" dirty="0"/>
              <a:t>Documents</a:t>
            </a:r>
          </a:p>
          <a:p>
            <a:pPr lvl="2"/>
            <a:r>
              <a:rPr lang="en-US" sz="1800" dirty="0"/>
              <a:t>Anything that is associated to an incident that may be necessary for the investigation.</a:t>
            </a:r>
          </a:p>
        </p:txBody>
      </p:sp>
    </p:spTree>
    <p:extLst>
      <p:ext uri="{BB962C8B-B14F-4D97-AF65-F5344CB8AC3E}">
        <p14:creationId xmlns:p14="http://schemas.microsoft.com/office/powerpoint/2010/main" val="268101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E2B7-D013-4BAF-B354-84A768E022A3}"/>
              </a:ext>
            </a:extLst>
          </p:cNvPr>
          <p:cNvSpPr>
            <a:spLocks noGrp="1"/>
          </p:cNvSpPr>
          <p:nvPr>
            <p:ph type="title"/>
          </p:nvPr>
        </p:nvSpPr>
        <p:spPr>
          <a:xfrm>
            <a:off x="0" y="0"/>
            <a:ext cx="6347713" cy="1320800"/>
          </a:xfrm>
        </p:spPr>
        <p:txBody>
          <a:bodyPr/>
          <a:lstStyle/>
          <a:p>
            <a:r>
              <a:rPr lang="en-US" dirty="0"/>
              <a:t>Evidence</a:t>
            </a:r>
          </a:p>
        </p:txBody>
      </p:sp>
      <p:sp>
        <p:nvSpPr>
          <p:cNvPr id="3" name="Content Placeholder 2">
            <a:extLst>
              <a:ext uri="{FF2B5EF4-FFF2-40B4-BE49-F238E27FC236}">
                <a16:creationId xmlns:a16="http://schemas.microsoft.com/office/drawing/2014/main" id="{AB825A04-6468-4131-93E3-6A8F62D0FA0D}"/>
              </a:ext>
            </a:extLst>
          </p:cNvPr>
          <p:cNvSpPr>
            <a:spLocks noGrp="1"/>
          </p:cNvSpPr>
          <p:nvPr>
            <p:ph idx="1"/>
          </p:nvPr>
        </p:nvSpPr>
        <p:spPr>
          <a:xfrm>
            <a:off x="76200" y="762000"/>
            <a:ext cx="8839200" cy="3880773"/>
          </a:xfrm>
        </p:spPr>
        <p:txBody>
          <a:bodyPr/>
          <a:lstStyle/>
          <a:p>
            <a:r>
              <a:rPr lang="en-US" dirty="0"/>
              <a:t>Collection should only be conducted by a qualified person.</a:t>
            </a:r>
          </a:p>
          <a:p>
            <a:r>
              <a:rPr lang="en-US" dirty="0"/>
              <a:t>If a protection officer is required to take custody of evidence, it must be done with extreme care.</a:t>
            </a:r>
          </a:p>
          <a:p>
            <a:r>
              <a:rPr lang="en-US" dirty="0"/>
              <a:t>Do not contaminate the evidence. </a:t>
            </a:r>
          </a:p>
          <a:p>
            <a:r>
              <a:rPr lang="en-US" dirty="0"/>
              <a:t>Think of all evidence as </a:t>
            </a:r>
            <a:r>
              <a:rPr lang="en-US" i="1" dirty="0"/>
              <a:t>fragile</a:t>
            </a:r>
            <a:r>
              <a:rPr lang="en-US" dirty="0"/>
              <a:t>.</a:t>
            </a:r>
          </a:p>
          <a:p>
            <a:r>
              <a:rPr lang="en-US" dirty="0"/>
              <a:t>A </a:t>
            </a:r>
            <a:r>
              <a:rPr lang="en-US" i="1" dirty="0"/>
              <a:t>chain of custody</a:t>
            </a:r>
            <a:r>
              <a:rPr lang="en-US" dirty="0"/>
              <a:t> is required.</a:t>
            </a:r>
          </a:p>
        </p:txBody>
      </p:sp>
      <p:sp>
        <p:nvSpPr>
          <p:cNvPr id="4" name="Slide Number Placeholder 3">
            <a:extLst>
              <a:ext uri="{FF2B5EF4-FFF2-40B4-BE49-F238E27FC236}">
                <a16:creationId xmlns:a16="http://schemas.microsoft.com/office/drawing/2014/main" id="{040CC4B1-D23A-430B-A033-0AEA6B045EFB}"/>
              </a:ext>
            </a:extLst>
          </p:cNvPr>
          <p:cNvSpPr>
            <a:spLocks noGrp="1"/>
          </p:cNvSpPr>
          <p:nvPr>
            <p:ph type="sldNum" sz="quarter" idx="12"/>
          </p:nvPr>
        </p:nvSpPr>
        <p:spPr/>
        <p:txBody>
          <a:bodyPr/>
          <a:lstStyle/>
          <a:p>
            <a:fld id="{BD5AEB79-F3DA-4CAA-BA25-7EA8AB9A9E1E}" type="slidenum">
              <a:rPr lang="en-US" smtClean="0"/>
              <a:t>11</a:t>
            </a:fld>
            <a:endParaRPr lang="en-US"/>
          </a:p>
        </p:txBody>
      </p:sp>
    </p:spTree>
    <p:extLst>
      <p:ext uri="{BB962C8B-B14F-4D97-AF65-F5344CB8AC3E}">
        <p14:creationId xmlns:p14="http://schemas.microsoft.com/office/powerpoint/2010/main" val="189009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7B83-F4B8-4858-8467-BE3A94EA37BD}"/>
              </a:ext>
            </a:extLst>
          </p:cNvPr>
          <p:cNvSpPr>
            <a:spLocks noGrp="1"/>
          </p:cNvSpPr>
          <p:nvPr>
            <p:ph type="title"/>
          </p:nvPr>
        </p:nvSpPr>
        <p:spPr>
          <a:xfrm>
            <a:off x="0" y="0"/>
            <a:ext cx="6347713" cy="1320800"/>
          </a:xfrm>
        </p:spPr>
        <p:txBody>
          <a:bodyPr/>
          <a:lstStyle/>
          <a:p>
            <a:r>
              <a:rPr lang="en-US" dirty="0"/>
              <a:t>Chain of Custody</a:t>
            </a:r>
          </a:p>
        </p:txBody>
      </p:sp>
      <p:sp>
        <p:nvSpPr>
          <p:cNvPr id="3" name="Content Placeholder 2">
            <a:extLst>
              <a:ext uri="{FF2B5EF4-FFF2-40B4-BE49-F238E27FC236}">
                <a16:creationId xmlns:a16="http://schemas.microsoft.com/office/drawing/2014/main" id="{B144EF95-58FC-4BC7-BAA6-846D1E4C1266}"/>
              </a:ext>
            </a:extLst>
          </p:cNvPr>
          <p:cNvSpPr>
            <a:spLocks noGrp="1"/>
          </p:cNvSpPr>
          <p:nvPr>
            <p:ph idx="1"/>
          </p:nvPr>
        </p:nvSpPr>
        <p:spPr>
          <a:xfrm>
            <a:off x="152400" y="533400"/>
            <a:ext cx="8839200" cy="3880773"/>
          </a:xfrm>
        </p:spPr>
        <p:txBody>
          <a:bodyPr>
            <a:normAutofit/>
          </a:bodyPr>
          <a:lstStyle/>
          <a:p>
            <a:pPr marL="0" indent="0">
              <a:buNone/>
            </a:pPr>
            <a:r>
              <a:rPr lang="en-US" dirty="0"/>
              <a:t>The chain of custody details the continuity of possession of the evidence.</a:t>
            </a:r>
          </a:p>
          <a:p>
            <a:pPr lvl="1"/>
            <a:r>
              <a:rPr lang="en-US" sz="1800" dirty="0"/>
              <a:t>A detailed log of what happened to each piece of  evidence must be maintained.</a:t>
            </a:r>
          </a:p>
          <a:p>
            <a:pPr lvl="1"/>
            <a:r>
              <a:rPr lang="en-US" sz="1800" dirty="0"/>
              <a:t>If possession of the evidence changes, that change of possession must be documented in the log.</a:t>
            </a:r>
          </a:p>
          <a:p>
            <a:pPr lvl="2"/>
            <a:r>
              <a:rPr lang="en-US" sz="1800" dirty="0"/>
              <a:t>Time and date of change</a:t>
            </a:r>
          </a:p>
          <a:p>
            <a:pPr lvl="2"/>
            <a:r>
              <a:rPr lang="en-US" sz="1800" dirty="0"/>
              <a:t>Who took possession of the evidence</a:t>
            </a:r>
          </a:p>
          <a:p>
            <a:pPr lvl="2"/>
            <a:r>
              <a:rPr lang="en-US" sz="1800" dirty="0"/>
              <a:t>The purpose for the change of custody of the evidence</a:t>
            </a:r>
          </a:p>
        </p:txBody>
      </p:sp>
      <p:sp>
        <p:nvSpPr>
          <p:cNvPr id="4" name="Slide Number Placeholder 3">
            <a:extLst>
              <a:ext uri="{FF2B5EF4-FFF2-40B4-BE49-F238E27FC236}">
                <a16:creationId xmlns:a16="http://schemas.microsoft.com/office/drawing/2014/main" id="{15B12060-EC04-435E-9956-0E5AAE5CAD74}"/>
              </a:ext>
            </a:extLst>
          </p:cNvPr>
          <p:cNvSpPr>
            <a:spLocks noGrp="1"/>
          </p:cNvSpPr>
          <p:nvPr>
            <p:ph type="sldNum" sz="quarter" idx="12"/>
          </p:nvPr>
        </p:nvSpPr>
        <p:spPr/>
        <p:txBody>
          <a:bodyPr/>
          <a:lstStyle/>
          <a:p>
            <a:fld id="{BD5AEB79-F3DA-4CAA-BA25-7EA8AB9A9E1E}" type="slidenum">
              <a:rPr lang="en-US" smtClean="0"/>
              <a:t>12</a:t>
            </a:fld>
            <a:endParaRPr lang="en-US"/>
          </a:p>
        </p:txBody>
      </p:sp>
      <p:sp>
        <p:nvSpPr>
          <p:cNvPr id="5" name="Title 1">
            <a:extLst>
              <a:ext uri="{FF2B5EF4-FFF2-40B4-BE49-F238E27FC236}">
                <a16:creationId xmlns:a16="http://schemas.microsoft.com/office/drawing/2014/main" id="{BC6E7A7B-F02B-83C6-ED54-41F5D6D46D79}"/>
              </a:ext>
            </a:extLst>
          </p:cNvPr>
          <p:cNvSpPr txBox="1">
            <a:spLocks/>
          </p:cNvSpPr>
          <p:nvPr/>
        </p:nvSpPr>
        <p:spPr>
          <a:xfrm>
            <a:off x="0" y="33528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Accurate and Detailed Notes</a:t>
            </a:r>
          </a:p>
        </p:txBody>
      </p:sp>
      <p:sp>
        <p:nvSpPr>
          <p:cNvPr id="6" name="Content Placeholder 2">
            <a:extLst>
              <a:ext uri="{FF2B5EF4-FFF2-40B4-BE49-F238E27FC236}">
                <a16:creationId xmlns:a16="http://schemas.microsoft.com/office/drawing/2014/main" id="{EB2DEC12-A5BE-A3A8-F138-3D64FF4D17B0}"/>
              </a:ext>
            </a:extLst>
          </p:cNvPr>
          <p:cNvSpPr txBox="1">
            <a:spLocks/>
          </p:cNvSpPr>
          <p:nvPr/>
        </p:nvSpPr>
        <p:spPr>
          <a:xfrm>
            <a:off x="533400" y="3886200"/>
            <a:ext cx="8458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Good notes mean a good report.</a:t>
            </a:r>
          </a:p>
          <a:p>
            <a:pPr lvl="1"/>
            <a:r>
              <a:rPr lang="en-US" dirty="0"/>
              <a:t>Who, what when where and how</a:t>
            </a:r>
          </a:p>
          <a:p>
            <a:r>
              <a:rPr lang="en-US" dirty="0"/>
              <a:t>All notes should be written in a professional manner:</a:t>
            </a:r>
          </a:p>
          <a:p>
            <a:pPr lvl="1"/>
            <a:r>
              <a:rPr lang="en-US" dirty="0"/>
              <a:t>Factual data only</a:t>
            </a:r>
          </a:p>
          <a:p>
            <a:pPr lvl="1"/>
            <a:r>
              <a:rPr lang="en-US" dirty="0"/>
              <a:t>Do not write anything derogatory</a:t>
            </a:r>
          </a:p>
          <a:p>
            <a:pPr lvl="1"/>
            <a:r>
              <a:rPr lang="en-US" dirty="0"/>
              <a:t>Write notes neatly. If any error, stroke a single line through the error and write collection clearly</a:t>
            </a:r>
          </a:p>
          <a:p>
            <a:pPr lvl="1"/>
            <a:r>
              <a:rPr lang="en-US" dirty="0"/>
              <a:t>Do not tear pages out of your notebook</a:t>
            </a:r>
          </a:p>
          <a:p>
            <a:pPr marL="0" indent="0">
              <a:buFont typeface="Wingdings 3" charset="2"/>
              <a:buNone/>
            </a:pPr>
            <a:endParaRPr lang="en-US" dirty="0"/>
          </a:p>
        </p:txBody>
      </p:sp>
    </p:spTree>
    <p:extLst>
      <p:ext uri="{BB962C8B-B14F-4D97-AF65-F5344CB8AC3E}">
        <p14:creationId xmlns:p14="http://schemas.microsoft.com/office/powerpoint/2010/main" val="3952456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85FB-3747-4B61-822E-0A7564348DE0}"/>
              </a:ext>
            </a:extLst>
          </p:cNvPr>
          <p:cNvSpPr>
            <a:spLocks noGrp="1"/>
          </p:cNvSpPr>
          <p:nvPr>
            <p:ph type="title"/>
          </p:nvPr>
        </p:nvSpPr>
        <p:spPr>
          <a:xfrm>
            <a:off x="0" y="431800"/>
            <a:ext cx="7391401" cy="1320800"/>
          </a:xfrm>
        </p:spPr>
        <p:txBody>
          <a:bodyPr/>
          <a:lstStyle/>
          <a:p>
            <a:r>
              <a:rPr lang="en-US" dirty="0"/>
              <a:t>Roles of the Protection Officer</a:t>
            </a:r>
          </a:p>
        </p:txBody>
      </p:sp>
      <p:sp>
        <p:nvSpPr>
          <p:cNvPr id="3" name="Content Placeholder 2">
            <a:extLst>
              <a:ext uri="{FF2B5EF4-FFF2-40B4-BE49-F238E27FC236}">
                <a16:creationId xmlns:a16="http://schemas.microsoft.com/office/drawing/2014/main" id="{2BC709D6-1545-4187-9E8B-1FA2B8F836B1}"/>
              </a:ext>
            </a:extLst>
          </p:cNvPr>
          <p:cNvSpPr>
            <a:spLocks noGrp="1"/>
          </p:cNvSpPr>
          <p:nvPr>
            <p:ph idx="1"/>
          </p:nvPr>
        </p:nvSpPr>
        <p:spPr>
          <a:xfrm>
            <a:off x="76200" y="1224627"/>
            <a:ext cx="8839200" cy="3880773"/>
          </a:xfrm>
        </p:spPr>
        <p:txBody>
          <a:bodyPr>
            <a:normAutofit/>
          </a:bodyPr>
          <a:lstStyle/>
          <a:p>
            <a:r>
              <a:rPr lang="en-US" dirty="0"/>
              <a:t>It is likely that the protection officer will be the first responder who arrives or discovers the scene. The responsibilities of the officer are:</a:t>
            </a:r>
          </a:p>
          <a:p>
            <a:pPr lvl="1"/>
            <a:r>
              <a:rPr lang="en-US" dirty="0"/>
              <a:t>Preserve life</a:t>
            </a:r>
          </a:p>
          <a:p>
            <a:pPr lvl="1"/>
            <a:r>
              <a:rPr lang="en-US" dirty="0"/>
              <a:t>Protect property</a:t>
            </a:r>
          </a:p>
          <a:p>
            <a:r>
              <a:rPr lang="en-US" dirty="0"/>
              <a:t>This means providing first aid, calling for assistance, looking for hazards, protecting the scene and handling witnesses and bystanders.</a:t>
            </a:r>
          </a:p>
        </p:txBody>
      </p:sp>
      <p:sp>
        <p:nvSpPr>
          <p:cNvPr id="4" name="Slide Number Placeholder 3">
            <a:extLst>
              <a:ext uri="{FF2B5EF4-FFF2-40B4-BE49-F238E27FC236}">
                <a16:creationId xmlns:a16="http://schemas.microsoft.com/office/drawing/2014/main" id="{31F35E54-AE23-4922-B649-27F16FC443DB}"/>
              </a:ext>
            </a:extLst>
          </p:cNvPr>
          <p:cNvSpPr>
            <a:spLocks noGrp="1"/>
          </p:cNvSpPr>
          <p:nvPr>
            <p:ph type="sldNum" sz="quarter" idx="12"/>
          </p:nvPr>
        </p:nvSpPr>
        <p:spPr/>
        <p:txBody>
          <a:bodyPr/>
          <a:lstStyle/>
          <a:p>
            <a:fld id="{BD5AEB79-F3DA-4CAA-BA25-7EA8AB9A9E1E}" type="slidenum">
              <a:rPr lang="en-US" smtClean="0"/>
              <a:t>13</a:t>
            </a:fld>
            <a:endParaRPr lang="en-US"/>
          </a:p>
        </p:txBody>
      </p:sp>
    </p:spTree>
    <p:extLst>
      <p:ext uri="{BB962C8B-B14F-4D97-AF65-F5344CB8AC3E}">
        <p14:creationId xmlns:p14="http://schemas.microsoft.com/office/powerpoint/2010/main" val="422178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5A49-BEDF-4412-AAD2-F140B6B02266}"/>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9568D308-36D2-4E93-8DDA-71FF5AC592AB}"/>
              </a:ext>
            </a:extLst>
          </p:cNvPr>
          <p:cNvSpPr>
            <a:spLocks noGrp="1"/>
          </p:cNvSpPr>
          <p:nvPr>
            <p:ph idx="1"/>
          </p:nvPr>
        </p:nvSpPr>
        <p:spPr>
          <a:xfrm>
            <a:off x="0" y="609600"/>
            <a:ext cx="8991600" cy="3880773"/>
          </a:xfrm>
        </p:spPr>
        <p:txBody>
          <a:bodyPr/>
          <a:lstStyle/>
          <a:p>
            <a:r>
              <a:rPr lang="en-US" dirty="0"/>
              <a:t>Preservation of evidence is crucial for the successful preservation and prosecution of criminals or during civil trials. It is the duty and responsibility of the protection officer to handle any scene with due diligence, professionalism and proper scene security. </a:t>
            </a:r>
          </a:p>
        </p:txBody>
      </p:sp>
      <p:sp>
        <p:nvSpPr>
          <p:cNvPr id="4" name="Slide Number Placeholder 3">
            <a:extLst>
              <a:ext uri="{FF2B5EF4-FFF2-40B4-BE49-F238E27FC236}">
                <a16:creationId xmlns:a16="http://schemas.microsoft.com/office/drawing/2014/main" id="{946D997B-C49F-4B3E-98D3-D64BFD28B363}"/>
              </a:ext>
            </a:extLst>
          </p:cNvPr>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EB74C32A-86BE-2A07-6979-136B6A55B606}"/>
              </a:ext>
            </a:extLst>
          </p:cNvPr>
          <p:cNvSpPr txBox="1">
            <a:spLocks/>
          </p:cNvSpPr>
          <p:nvPr/>
        </p:nvSpPr>
        <p:spPr>
          <a:xfrm>
            <a:off x="-76200" y="18288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Incidents</a:t>
            </a:r>
          </a:p>
        </p:txBody>
      </p:sp>
      <p:sp>
        <p:nvSpPr>
          <p:cNvPr id="6" name="Content Placeholder 2">
            <a:extLst>
              <a:ext uri="{FF2B5EF4-FFF2-40B4-BE49-F238E27FC236}">
                <a16:creationId xmlns:a16="http://schemas.microsoft.com/office/drawing/2014/main" id="{F5273581-A8A7-9130-BF49-0C9382F268FB}"/>
              </a:ext>
            </a:extLst>
          </p:cNvPr>
          <p:cNvSpPr txBox="1">
            <a:spLocks/>
          </p:cNvSpPr>
          <p:nvPr/>
        </p:nvSpPr>
        <p:spPr>
          <a:xfrm>
            <a:off x="76200" y="2514600"/>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An “</a:t>
            </a:r>
            <a:r>
              <a:rPr lang="en-US" i="1"/>
              <a:t>incident</a:t>
            </a:r>
            <a:r>
              <a:rPr lang="en-US"/>
              <a:t>” is a loss-event occurrence of some type that in some way impacts an organization. (Criminal and non-criminal)</a:t>
            </a:r>
          </a:p>
          <a:p>
            <a:r>
              <a:rPr lang="en-US"/>
              <a:t>Organizations track the number of incidents to:</a:t>
            </a:r>
          </a:p>
          <a:p>
            <a:pPr lvl="1"/>
            <a:r>
              <a:rPr lang="en-US"/>
              <a:t>Track the cost of a loss event.</a:t>
            </a:r>
          </a:p>
          <a:p>
            <a:pPr lvl="1"/>
            <a:r>
              <a:rPr lang="en-US"/>
              <a:t>Analyze trends of loss costs (Statistical tracking).</a:t>
            </a:r>
          </a:p>
          <a:p>
            <a:pPr lvl="1"/>
            <a:r>
              <a:rPr lang="en-US"/>
              <a:t>Provide tracking data of reported lost event </a:t>
            </a:r>
            <a:r>
              <a:rPr lang="en-US" i="1"/>
              <a:t>causes</a:t>
            </a:r>
            <a:r>
              <a:rPr lang="en-US"/>
              <a:t>. (Why did this occur?)</a:t>
            </a:r>
            <a:endParaRPr lang="en-US" dirty="0"/>
          </a:p>
        </p:txBody>
      </p:sp>
    </p:spTree>
    <p:extLst>
      <p:ext uri="{BB962C8B-B14F-4D97-AF65-F5344CB8AC3E}">
        <p14:creationId xmlns:p14="http://schemas.microsoft.com/office/powerpoint/2010/main" val="163527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6C26-2D12-41FC-B464-3151663F2EA3}"/>
              </a:ext>
            </a:extLst>
          </p:cNvPr>
          <p:cNvSpPr>
            <a:spLocks noGrp="1"/>
          </p:cNvSpPr>
          <p:nvPr>
            <p:ph type="title"/>
          </p:nvPr>
        </p:nvSpPr>
        <p:spPr>
          <a:xfrm>
            <a:off x="0" y="0"/>
            <a:ext cx="6347713" cy="1320800"/>
          </a:xfrm>
        </p:spPr>
        <p:txBody>
          <a:bodyPr/>
          <a:lstStyle/>
          <a:p>
            <a:r>
              <a:rPr lang="en-US" dirty="0"/>
              <a:t>Incident Tracking</a:t>
            </a:r>
          </a:p>
        </p:txBody>
      </p:sp>
      <p:sp>
        <p:nvSpPr>
          <p:cNvPr id="3" name="Content Placeholder 2">
            <a:extLst>
              <a:ext uri="{FF2B5EF4-FFF2-40B4-BE49-F238E27FC236}">
                <a16:creationId xmlns:a16="http://schemas.microsoft.com/office/drawing/2014/main" id="{18FDA00F-4371-444A-B4D3-083AB8290270}"/>
              </a:ext>
            </a:extLst>
          </p:cNvPr>
          <p:cNvSpPr>
            <a:spLocks noGrp="1"/>
          </p:cNvSpPr>
          <p:nvPr>
            <p:ph idx="1"/>
          </p:nvPr>
        </p:nvSpPr>
        <p:spPr>
          <a:xfrm>
            <a:off x="76200" y="609600"/>
            <a:ext cx="8229600" cy="4876800"/>
          </a:xfrm>
        </p:spPr>
        <p:txBody>
          <a:bodyPr>
            <a:normAutofit/>
          </a:bodyPr>
          <a:lstStyle/>
          <a:p>
            <a:pPr marL="0" indent="0">
              <a:buNone/>
            </a:pPr>
            <a:r>
              <a:rPr lang="en-US" dirty="0"/>
              <a:t>To track loss-event information, the organization needs to know:</a:t>
            </a:r>
          </a:p>
          <a:p>
            <a:pPr lvl="1"/>
            <a:r>
              <a:rPr lang="en-US" dirty="0"/>
              <a:t>What was lost?</a:t>
            </a:r>
          </a:p>
          <a:p>
            <a:pPr lvl="1"/>
            <a:r>
              <a:rPr lang="en-US" dirty="0"/>
              <a:t>Who lost the property?</a:t>
            </a:r>
          </a:p>
          <a:p>
            <a:pPr lvl="1"/>
            <a:r>
              <a:rPr lang="en-US" dirty="0"/>
              <a:t>Who own the property?</a:t>
            </a:r>
          </a:p>
          <a:p>
            <a:pPr lvl="1"/>
            <a:r>
              <a:rPr lang="en-US" dirty="0"/>
              <a:t>Where was it lost?</a:t>
            </a:r>
          </a:p>
          <a:p>
            <a:pPr lvl="1"/>
            <a:r>
              <a:rPr lang="en-US" dirty="0"/>
              <a:t>When was it lost?</a:t>
            </a:r>
          </a:p>
          <a:p>
            <a:pPr lvl="1"/>
            <a:r>
              <a:rPr lang="en-US" dirty="0"/>
              <a:t>Why was it lost?</a:t>
            </a:r>
          </a:p>
          <a:p>
            <a:pPr lvl="1"/>
            <a:r>
              <a:rPr lang="en-US" dirty="0"/>
              <a:t>How did it happen?</a:t>
            </a:r>
          </a:p>
        </p:txBody>
      </p:sp>
      <p:sp>
        <p:nvSpPr>
          <p:cNvPr id="4" name="Slide Number Placeholder 3">
            <a:extLst>
              <a:ext uri="{FF2B5EF4-FFF2-40B4-BE49-F238E27FC236}">
                <a16:creationId xmlns:a16="http://schemas.microsoft.com/office/drawing/2014/main" id="{E213C486-E0E6-42C9-B920-7B7397FDAC3C}"/>
              </a:ext>
            </a:extLst>
          </p:cNvPr>
          <p:cNvSpPr>
            <a:spLocks noGrp="1"/>
          </p:cNvSpPr>
          <p:nvPr>
            <p:ph type="sldNum" sz="quarter" idx="12"/>
          </p:nvPr>
        </p:nvSpPr>
        <p:spPr/>
        <p:txBody>
          <a:bodyPr/>
          <a:lstStyle/>
          <a:p>
            <a:fld id="{BD5AEB79-F3DA-4CAA-BA25-7EA8AB9A9E1E}" type="slidenum">
              <a:rPr lang="en-US" smtClean="0"/>
              <a:t>3</a:t>
            </a:fld>
            <a:endParaRPr lang="en-US"/>
          </a:p>
        </p:txBody>
      </p:sp>
    </p:spTree>
    <p:extLst>
      <p:ext uri="{BB962C8B-B14F-4D97-AF65-F5344CB8AC3E}">
        <p14:creationId xmlns:p14="http://schemas.microsoft.com/office/powerpoint/2010/main" val="293604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60F5-CB2F-4D59-914A-71FA7EDD4FF1}"/>
              </a:ext>
            </a:extLst>
          </p:cNvPr>
          <p:cNvSpPr>
            <a:spLocks noGrp="1"/>
          </p:cNvSpPr>
          <p:nvPr>
            <p:ph type="title"/>
          </p:nvPr>
        </p:nvSpPr>
        <p:spPr>
          <a:xfrm>
            <a:off x="0" y="0"/>
            <a:ext cx="6347713" cy="1320800"/>
          </a:xfrm>
        </p:spPr>
        <p:txBody>
          <a:bodyPr/>
          <a:lstStyle/>
          <a:p>
            <a:r>
              <a:rPr lang="en-US" dirty="0"/>
              <a:t>The Incident Scene</a:t>
            </a:r>
          </a:p>
        </p:txBody>
      </p:sp>
      <p:sp>
        <p:nvSpPr>
          <p:cNvPr id="3" name="Content Placeholder 2">
            <a:extLst>
              <a:ext uri="{FF2B5EF4-FFF2-40B4-BE49-F238E27FC236}">
                <a16:creationId xmlns:a16="http://schemas.microsoft.com/office/drawing/2014/main" id="{F605C816-DE2E-462E-A869-94D668E76180}"/>
              </a:ext>
            </a:extLst>
          </p:cNvPr>
          <p:cNvSpPr>
            <a:spLocks noGrp="1"/>
          </p:cNvSpPr>
          <p:nvPr>
            <p:ph idx="1"/>
          </p:nvPr>
        </p:nvSpPr>
        <p:spPr>
          <a:xfrm>
            <a:off x="152400" y="762000"/>
            <a:ext cx="8763000" cy="3880773"/>
          </a:xfrm>
        </p:spPr>
        <p:txBody>
          <a:bodyPr/>
          <a:lstStyle/>
          <a:p>
            <a:r>
              <a:rPr lang="en-US" dirty="0"/>
              <a:t>An incident scene can be found in a variety of locations, large or small.</a:t>
            </a:r>
          </a:p>
          <a:p>
            <a:r>
              <a:rPr lang="en-US" dirty="0"/>
              <a:t>When a protection officer arrives on the scene, he/she must determine what the boundaries are, what exactly needs to be protected and why protection is necessary.</a:t>
            </a:r>
          </a:p>
          <a:p>
            <a:r>
              <a:rPr lang="en-US" dirty="0"/>
              <a:t>Protect the scene until someone with more expertise arrives to conduct an investigation.</a:t>
            </a:r>
          </a:p>
        </p:txBody>
      </p:sp>
      <p:sp>
        <p:nvSpPr>
          <p:cNvPr id="4" name="Slide Number Placeholder 3">
            <a:extLst>
              <a:ext uri="{FF2B5EF4-FFF2-40B4-BE49-F238E27FC236}">
                <a16:creationId xmlns:a16="http://schemas.microsoft.com/office/drawing/2014/main" id="{670D92DF-F5AD-4A73-BBC5-98A98F67AFB8}"/>
              </a:ext>
            </a:extLst>
          </p:cNvPr>
          <p:cNvSpPr>
            <a:spLocks noGrp="1"/>
          </p:cNvSpPr>
          <p:nvPr>
            <p:ph type="sldNum" sz="quarter" idx="12"/>
          </p:nvPr>
        </p:nvSpPr>
        <p:spPr/>
        <p:txBody>
          <a:bodyPr/>
          <a:lstStyle/>
          <a:p>
            <a:fld id="{BD5AEB79-F3DA-4CAA-BA25-7EA8AB9A9E1E}" type="slidenum">
              <a:rPr lang="en-US" smtClean="0"/>
              <a:t>4</a:t>
            </a:fld>
            <a:endParaRPr lang="en-US"/>
          </a:p>
        </p:txBody>
      </p:sp>
    </p:spTree>
    <p:extLst>
      <p:ext uri="{BB962C8B-B14F-4D97-AF65-F5344CB8AC3E}">
        <p14:creationId xmlns:p14="http://schemas.microsoft.com/office/powerpoint/2010/main" val="344879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9C1E-BABC-4ADB-B5C0-1054F9A9E392}"/>
              </a:ext>
            </a:extLst>
          </p:cNvPr>
          <p:cNvSpPr>
            <a:spLocks noGrp="1"/>
          </p:cNvSpPr>
          <p:nvPr>
            <p:ph type="title"/>
          </p:nvPr>
        </p:nvSpPr>
        <p:spPr>
          <a:xfrm>
            <a:off x="0" y="0"/>
            <a:ext cx="6347713" cy="1320800"/>
          </a:xfrm>
        </p:spPr>
        <p:txBody>
          <a:bodyPr/>
          <a:lstStyle/>
          <a:p>
            <a:r>
              <a:rPr lang="en-US" dirty="0"/>
              <a:t>Hazards to an Incident Scene</a:t>
            </a:r>
          </a:p>
        </p:txBody>
      </p:sp>
      <p:sp>
        <p:nvSpPr>
          <p:cNvPr id="3" name="Content Placeholder 2">
            <a:extLst>
              <a:ext uri="{FF2B5EF4-FFF2-40B4-BE49-F238E27FC236}">
                <a16:creationId xmlns:a16="http://schemas.microsoft.com/office/drawing/2014/main" id="{8B97D08B-96D2-4C51-B294-3EB34FBFF604}"/>
              </a:ext>
            </a:extLst>
          </p:cNvPr>
          <p:cNvSpPr>
            <a:spLocks noGrp="1"/>
          </p:cNvSpPr>
          <p:nvPr>
            <p:ph idx="1"/>
          </p:nvPr>
        </p:nvSpPr>
        <p:spPr>
          <a:xfrm>
            <a:off x="76200" y="685800"/>
            <a:ext cx="8839200" cy="3880773"/>
          </a:xfrm>
        </p:spPr>
        <p:txBody>
          <a:bodyPr>
            <a:normAutofit/>
          </a:bodyPr>
          <a:lstStyle/>
          <a:p>
            <a:r>
              <a:rPr lang="en-US" dirty="0"/>
              <a:t>What is the scene being protected from?</a:t>
            </a:r>
          </a:p>
          <a:p>
            <a:r>
              <a:rPr lang="en-US" dirty="0"/>
              <a:t>Incident scenes need protection from contamination, either deliberate or from accidental external influences.  Examples:</a:t>
            </a:r>
          </a:p>
          <a:p>
            <a:pPr lvl="1"/>
            <a:r>
              <a:rPr lang="en-US" sz="1800" dirty="0"/>
              <a:t>Weather conditions</a:t>
            </a:r>
          </a:p>
          <a:p>
            <a:pPr lvl="1"/>
            <a:r>
              <a:rPr lang="en-US" sz="1800" dirty="0"/>
              <a:t>Witnesses or bystanders</a:t>
            </a:r>
          </a:p>
          <a:p>
            <a:pPr lvl="1"/>
            <a:r>
              <a:rPr lang="en-US" sz="1800" dirty="0"/>
              <a:t>Suspects tampering with evidence</a:t>
            </a:r>
          </a:p>
          <a:p>
            <a:pPr lvl="1"/>
            <a:r>
              <a:rPr lang="en-US" sz="1800" dirty="0"/>
              <a:t>Hazards associated with the incident (fire, electricity, chemical leaks, water, debris, etc.)</a:t>
            </a:r>
          </a:p>
          <a:p>
            <a:pPr lvl="1"/>
            <a:r>
              <a:rPr lang="en-US" sz="1800" dirty="0"/>
              <a:t>Assisting responders who are not the investigators</a:t>
            </a:r>
          </a:p>
        </p:txBody>
      </p:sp>
      <p:sp>
        <p:nvSpPr>
          <p:cNvPr id="4" name="Slide Number Placeholder 3">
            <a:extLst>
              <a:ext uri="{FF2B5EF4-FFF2-40B4-BE49-F238E27FC236}">
                <a16:creationId xmlns:a16="http://schemas.microsoft.com/office/drawing/2014/main" id="{18B9979F-C718-4050-B605-817DD7AD91E8}"/>
              </a:ext>
            </a:extLst>
          </p:cNvPr>
          <p:cNvSpPr>
            <a:spLocks noGrp="1"/>
          </p:cNvSpPr>
          <p:nvPr>
            <p:ph type="sldNum" sz="quarter" idx="12"/>
          </p:nvPr>
        </p:nvSpPr>
        <p:spPr/>
        <p:txBody>
          <a:bodyPr/>
          <a:lstStyle/>
          <a:p>
            <a:fld id="{BD5AEB79-F3DA-4CAA-BA25-7EA8AB9A9E1E}" type="slidenum">
              <a:rPr lang="en-US" smtClean="0"/>
              <a:t>5</a:t>
            </a:fld>
            <a:endParaRPr lang="en-US"/>
          </a:p>
        </p:txBody>
      </p:sp>
    </p:spTree>
    <p:extLst>
      <p:ext uri="{BB962C8B-B14F-4D97-AF65-F5344CB8AC3E}">
        <p14:creationId xmlns:p14="http://schemas.microsoft.com/office/powerpoint/2010/main" val="35769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77A1-C177-4064-9135-62FAD84F7B91}"/>
              </a:ext>
            </a:extLst>
          </p:cNvPr>
          <p:cNvSpPr>
            <a:spLocks noGrp="1"/>
          </p:cNvSpPr>
          <p:nvPr>
            <p:ph type="title"/>
          </p:nvPr>
        </p:nvSpPr>
        <p:spPr>
          <a:xfrm>
            <a:off x="0" y="0"/>
            <a:ext cx="7543801" cy="1320800"/>
          </a:xfrm>
        </p:spPr>
        <p:txBody>
          <a:bodyPr/>
          <a:lstStyle/>
          <a:p>
            <a:r>
              <a:rPr lang="en-US" dirty="0"/>
              <a:t>Protection Officer’s Objectives</a:t>
            </a:r>
          </a:p>
        </p:txBody>
      </p:sp>
      <p:sp>
        <p:nvSpPr>
          <p:cNvPr id="3" name="Content Placeholder 2">
            <a:extLst>
              <a:ext uri="{FF2B5EF4-FFF2-40B4-BE49-F238E27FC236}">
                <a16:creationId xmlns:a16="http://schemas.microsoft.com/office/drawing/2014/main" id="{2F17DBCC-BDB9-4325-AEB1-B1F3615483E4}"/>
              </a:ext>
            </a:extLst>
          </p:cNvPr>
          <p:cNvSpPr>
            <a:spLocks noGrp="1"/>
          </p:cNvSpPr>
          <p:nvPr>
            <p:ph idx="1"/>
          </p:nvPr>
        </p:nvSpPr>
        <p:spPr>
          <a:xfrm>
            <a:off x="76200" y="762000"/>
            <a:ext cx="8839200" cy="3880773"/>
          </a:xfrm>
        </p:spPr>
        <p:txBody>
          <a:bodyPr/>
          <a:lstStyle/>
          <a:p>
            <a:pPr marL="0" indent="0">
              <a:buNone/>
            </a:pPr>
            <a:r>
              <a:rPr lang="en-US" dirty="0"/>
              <a:t>The protection officer’s objectives when responding to a crime or incident scene is to:</a:t>
            </a:r>
          </a:p>
          <a:p>
            <a:pPr marL="914400" lvl="1" indent="-514350">
              <a:buFont typeface="+mj-lt"/>
              <a:buAutoNum type="arabicPeriod"/>
            </a:pPr>
            <a:r>
              <a:rPr lang="en-US" dirty="0"/>
              <a:t>Establish the boundary (perimeter)</a:t>
            </a:r>
          </a:p>
          <a:p>
            <a:pPr marL="914400" lvl="1" indent="-514350">
              <a:buFont typeface="+mj-lt"/>
              <a:buAutoNum type="arabicPeriod"/>
            </a:pPr>
            <a:r>
              <a:rPr lang="en-US" dirty="0"/>
              <a:t>Protect the scene</a:t>
            </a:r>
          </a:p>
          <a:p>
            <a:pPr marL="914400" lvl="1" indent="-514350">
              <a:buFont typeface="+mj-lt"/>
              <a:buAutoNum type="arabicPeriod"/>
            </a:pPr>
            <a:r>
              <a:rPr lang="en-US" dirty="0"/>
              <a:t>Preserve evidence and scene integrity</a:t>
            </a:r>
          </a:p>
          <a:p>
            <a:pPr marL="914400" lvl="1" indent="-514350">
              <a:buFont typeface="+mj-lt"/>
              <a:buAutoNum type="arabicPeriod"/>
            </a:pPr>
            <a:r>
              <a:rPr lang="en-US" dirty="0"/>
              <a:t>Maintain detailed and accurate notes of everything that occurs</a:t>
            </a:r>
          </a:p>
          <a:p>
            <a:pPr marL="914400" lvl="1"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3B21AC39-8D1D-47D7-B8AF-8EF174F3F9E0}"/>
              </a:ext>
            </a:extLst>
          </p:cNvPr>
          <p:cNvSpPr>
            <a:spLocks noGrp="1"/>
          </p:cNvSpPr>
          <p:nvPr>
            <p:ph type="sldNum" sz="quarter" idx="12"/>
          </p:nvPr>
        </p:nvSpPr>
        <p:spPr/>
        <p:txBody>
          <a:bodyPr/>
          <a:lstStyle/>
          <a:p>
            <a:fld id="{BD5AEB79-F3DA-4CAA-BA25-7EA8AB9A9E1E}" type="slidenum">
              <a:rPr lang="en-US" smtClean="0"/>
              <a:t>6</a:t>
            </a:fld>
            <a:endParaRPr lang="en-US"/>
          </a:p>
        </p:txBody>
      </p:sp>
    </p:spTree>
    <p:extLst>
      <p:ext uri="{BB962C8B-B14F-4D97-AF65-F5344CB8AC3E}">
        <p14:creationId xmlns:p14="http://schemas.microsoft.com/office/powerpoint/2010/main" val="89133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4437-7ED7-4EB9-93C6-3F275EBC862A}"/>
              </a:ext>
            </a:extLst>
          </p:cNvPr>
          <p:cNvSpPr>
            <a:spLocks noGrp="1"/>
          </p:cNvSpPr>
          <p:nvPr>
            <p:ph type="title"/>
          </p:nvPr>
        </p:nvSpPr>
        <p:spPr>
          <a:xfrm>
            <a:off x="0" y="0"/>
            <a:ext cx="6347713" cy="1320800"/>
          </a:xfrm>
        </p:spPr>
        <p:txBody>
          <a:bodyPr/>
          <a:lstStyle/>
          <a:p>
            <a:r>
              <a:rPr lang="en-US" dirty="0"/>
              <a:t>Establishing the Boundary</a:t>
            </a:r>
          </a:p>
        </p:txBody>
      </p:sp>
      <p:sp>
        <p:nvSpPr>
          <p:cNvPr id="3" name="Content Placeholder 2">
            <a:extLst>
              <a:ext uri="{FF2B5EF4-FFF2-40B4-BE49-F238E27FC236}">
                <a16:creationId xmlns:a16="http://schemas.microsoft.com/office/drawing/2014/main" id="{A8F94A48-6795-4E6F-8449-802840D0AAF2}"/>
              </a:ext>
            </a:extLst>
          </p:cNvPr>
          <p:cNvSpPr>
            <a:spLocks noGrp="1"/>
          </p:cNvSpPr>
          <p:nvPr>
            <p:ph idx="1"/>
          </p:nvPr>
        </p:nvSpPr>
        <p:spPr>
          <a:xfrm>
            <a:off x="76200" y="691227"/>
            <a:ext cx="8839200" cy="3880773"/>
          </a:xfrm>
        </p:spPr>
        <p:txBody>
          <a:bodyPr/>
          <a:lstStyle/>
          <a:p>
            <a:r>
              <a:rPr lang="en-US" dirty="0"/>
              <a:t>When establishing boundaries, consider how spread out the evidence seems to be around the scene.</a:t>
            </a:r>
          </a:p>
          <a:p>
            <a:r>
              <a:rPr lang="en-US" dirty="0"/>
              <a:t>Some boundaries may already be established by existing barriers, natural or man-made.</a:t>
            </a:r>
          </a:p>
          <a:p>
            <a:r>
              <a:rPr lang="en-US" dirty="0"/>
              <a:t>If required, obtain assistance from other security personnel by posting at strategic locations and deploying temporary barricades.</a:t>
            </a:r>
          </a:p>
        </p:txBody>
      </p:sp>
      <p:sp>
        <p:nvSpPr>
          <p:cNvPr id="4" name="Slide Number Placeholder 3">
            <a:extLst>
              <a:ext uri="{FF2B5EF4-FFF2-40B4-BE49-F238E27FC236}">
                <a16:creationId xmlns:a16="http://schemas.microsoft.com/office/drawing/2014/main" id="{6C5AA731-0B4C-4EA2-9D70-5CD11E64391F}"/>
              </a:ext>
            </a:extLst>
          </p:cNvPr>
          <p:cNvSpPr>
            <a:spLocks noGrp="1"/>
          </p:cNvSpPr>
          <p:nvPr>
            <p:ph type="sldNum" sz="quarter" idx="12"/>
          </p:nvPr>
        </p:nvSpPr>
        <p:spPr/>
        <p:txBody>
          <a:bodyPr/>
          <a:lstStyle/>
          <a:p>
            <a:fld id="{BD5AEB79-F3DA-4CAA-BA25-7EA8AB9A9E1E}" type="slidenum">
              <a:rPr lang="en-US" smtClean="0"/>
              <a:t>7</a:t>
            </a:fld>
            <a:endParaRPr lang="en-US"/>
          </a:p>
        </p:txBody>
      </p:sp>
    </p:spTree>
    <p:extLst>
      <p:ext uri="{BB962C8B-B14F-4D97-AF65-F5344CB8AC3E}">
        <p14:creationId xmlns:p14="http://schemas.microsoft.com/office/powerpoint/2010/main" val="25113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B253-B16D-4F10-A70C-BC00BBCEB334}"/>
              </a:ext>
            </a:extLst>
          </p:cNvPr>
          <p:cNvSpPr>
            <a:spLocks noGrp="1"/>
          </p:cNvSpPr>
          <p:nvPr>
            <p:ph type="title"/>
          </p:nvPr>
        </p:nvSpPr>
        <p:spPr>
          <a:xfrm>
            <a:off x="0" y="0"/>
            <a:ext cx="7848601" cy="1320800"/>
          </a:xfrm>
        </p:spPr>
        <p:txBody>
          <a:bodyPr>
            <a:normAutofit/>
          </a:bodyPr>
          <a:lstStyle/>
          <a:p>
            <a:r>
              <a:rPr lang="en-US" dirty="0"/>
              <a:t>Protecting and Preserving the Scene</a:t>
            </a:r>
          </a:p>
        </p:txBody>
      </p:sp>
      <p:sp>
        <p:nvSpPr>
          <p:cNvPr id="3" name="Content Placeholder 2">
            <a:extLst>
              <a:ext uri="{FF2B5EF4-FFF2-40B4-BE49-F238E27FC236}">
                <a16:creationId xmlns:a16="http://schemas.microsoft.com/office/drawing/2014/main" id="{B8DCBA4F-D150-4071-A82E-DD2DCBC2C732}"/>
              </a:ext>
            </a:extLst>
          </p:cNvPr>
          <p:cNvSpPr>
            <a:spLocks noGrp="1"/>
          </p:cNvSpPr>
          <p:nvPr>
            <p:ph idx="1"/>
          </p:nvPr>
        </p:nvSpPr>
        <p:spPr>
          <a:xfrm>
            <a:off x="76200" y="685800"/>
            <a:ext cx="8915400" cy="3880773"/>
          </a:xfrm>
        </p:spPr>
        <p:txBody>
          <a:bodyPr>
            <a:normAutofit/>
          </a:bodyPr>
          <a:lstStyle/>
          <a:p>
            <a:r>
              <a:rPr lang="en-US" dirty="0"/>
              <a:t>As soon as possible, establish the boundaries and use whatever resources available to protect the area.</a:t>
            </a:r>
          </a:p>
          <a:p>
            <a:pPr marL="1371600" lvl="2" indent="-514350">
              <a:buFont typeface="+mj-lt"/>
              <a:buAutoNum type="arabicPeriod"/>
            </a:pPr>
            <a:r>
              <a:rPr lang="en-US" sz="1800" dirty="0"/>
              <a:t>Call supervisor for assistance.</a:t>
            </a:r>
          </a:p>
          <a:p>
            <a:pPr marL="1371600" lvl="2" indent="-514350">
              <a:buFont typeface="+mj-lt"/>
              <a:buAutoNum type="arabicPeriod"/>
            </a:pPr>
            <a:r>
              <a:rPr lang="en-US" sz="1800" dirty="0"/>
              <a:t>Request assistance from other security personnel to protect the scene.</a:t>
            </a:r>
          </a:p>
          <a:p>
            <a:pPr marL="1371600" lvl="2" indent="-514350">
              <a:buFont typeface="+mj-lt"/>
              <a:buAutoNum type="arabicPeriod"/>
            </a:pPr>
            <a:r>
              <a:rPr lang="en-US" sz="1800" dirty="0"/>
              <a:t>Keep bystanders away from the protected area.  Consider that some bystanders could be witnesses.  Do no immediately dismiss them from the area but keep them waiting a safe distance from the perimeter.</a:t>
            </a:r>
          </a:p>
        </p:txBody>
      </p:sp>
      <p:sp>
        <p:nvSpPr>
          <p:cNvPr id="4" name="Slide Number Placeholder 3">
            <a:extLst>
              <a:ext uri="{FF2B5EF4-FFF2-40B4-BE49-F238E27FC236}">
                <a16:creationId xmlns:a16="http://schemas.microsoft.com/office/drawing/2014/main" id="{507CA616-6021-4341-9EB3-5E2AB6A21CC0}"/>
              </a:ext>
            </a:extLst>
          </p:cNvPr>
          <p:cNvSpPr>
            <a:spLocks noGrp="1"/>
          </p:cNvSpPr>
          <p:nvPr>
            <p:ph type="sldNum" sz="quarter" idx="12"/>
          </p:nvPr>
        </p:nvSpPr>
        <p:spPr/>
        <p:txBody>
          <a:bodyPr/>
          <a:lstStyle/>
          <a:p>
            <a:fld id="{BD5AEB79-F3DA-4CAA-BA25-7EA8AB9A9E1E}" type="slidenum">
              <a:rPr lang="en-US" smtClean="0"/>
              <a:t>8</a:t>
            </a:fld>
            <a:endParaRPr lang="en-US"/>
          </a:p>
        </p:txBody>
      </p:sp>
      <p:sp>
        <p:nvSpPr>
          <p:cNvPr id="5" name="Content Placeholder 2">
            <a:extLst>
              <a:ext uri="{FF2B5EF4-FFF2-40B4-BE49-F238E27FC236}">
                <a16:creationId xmlns:a16="http://schemas.microsoft.com/office/drawing/2014/main" id="{B25DEF90-363D-396E-7388-14F4793AC872}"/>
              </a:ext>
            </a:extLst>
          </p:cNvPr>
          <p:cNvSpPr txBox="1">
            <a:spLocks/>
          </p:cNvSpPr>
          <p:nvPr/>
        </p:nvSpPr>
        <p:spPr>
          <a:xfrm>
            <a:off x="281686" y="3129627"/>
            <a:ext cx="87099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a:t>Witnesses:</a:t>
            </a:r>
            <a:endParaRPr lang="en-US"/>
          </a:p>
          <a:p>
            <a:r>
              <a:rPr lang="en-US"/>
              <a:t>Ask bystanders if anyone saw what happened.</a:t>
            </a:r>
          </a:p>
          <a:p>
            <a:r>
              <a:rPr lang="en-US"/>
              <a:t>Ask potential witnesses to remain in the area to be interviewed by investigators.</a:t>
            </a:r>
          </a:p>
          <a:p>
            <a:r>
              <a:rPr lang="en-US"/>
              <a:t>Make notes of contact details including Name, date of birth, address and phone numbers of potential witness before allowing them to leave the scene. </a:t>
            </a:r>
            <a:endParaRPr lang="en-US" dirty="0"/>
          </a:p>
        </p:txBody>
      </p:sp>
      <p:sp>
        <p:nvSpPr>
          <p:cNvPr id="6" name="Content Placeholder 2">
            <a:extLst>
              <a:ext uri="{FF2B5EF4-FFF2-40B4-BE49-F238E27FC236}">
                <a16:creationId xmlns:a16="http://schemas.microsoft.com/office/drawing/2014/main" id="{614FE596-BCFC-97CA-9E13-3504068411A9}"/>
              </a:ext>
            </a:extLst>
          </p:cNvPr>
          <p:cNvSpPr txBox="1">
            <a:spLocks/>
          </p:cNvSpPr>
          <p:nvPr/>
        </p:nvSpPr>
        <p:spPr>
          <a:xfrm>
            <a:off x="317876" y="5232708"/>
            <a:ext cx="8673723"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protection officer has no authority to forcibly detain a potential witness.</a:t>
            </a:r>
          </a:p>
          <a:p>
            <a:r>
              <a:rPr lang="en-US" dirty="0"/>
              <a:t>Use discretion and be very polite when attempting to convince a potential witness to remain until investigators arrive.</a:t>
            </a:r>
          </a:p>
          <a:p>
            <a:endParaRPr lang="en-US" dirty="0"/>
          </a:p>
        </p:txBody>
      </p:sp>
    </p:spTree>
    <p:extLst>
      <p:ext uri="{BB962C8B-B14F-4D97-AF65-F5344CB8AC3E}">
        <p14:creationId xmlns:p14="http://schemas.microsoft.com/office/powerpoint/2010/main" val="105780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A155-1CAF-4808-9EE6-8DC893D73645}"/>
              </a:ext>
            </a:extLst>
          </p:cNvPr>
          <p:cNvSpPr>
            <a:spLocks noGrp="1"/>
          </p:cNvSpPr>
          <p:nvPr>
            <p:ph type="title"/>
          </p:nvPr>
        </p:nvSpPr>
        <p:spPr>
          <a:xfrm>
            <a:off x="0" y="0"/>
            <a:ext cx="7924801" cy="1320800"/>
          </a:xfrm>
        </p:spPr>
        <p:txBody>
          <a:bodyPr>
            <a:normAutofit/>
          </a:bodyPr>
          <a:lstStyle/>
          <a:p>
            <a:r>
              <a:rPr lang="en-US" dirty="0"/>
              <a:t>Protecting and Preserving the Scene</a:t>
            </a:r>
          </a:p>
        </p:txBody>
      </p:sp>
      <p:sp>
        <p:nvSpPr>
          <p:cNvPr id="3" name="Content Placeholder 2">
            <a:extLst>
              <a:ext uri="{FF2B5EF4-FFF2-40B4-BE49-F238E27FC236}">
                <a16:creationId xmlns:a16="http://schemas.microsoft.com/office/drawing/2014/main" id="{13DA8304-1224-400F-880B-2E3ED0B3D0EC}"/>
              </a:ext>
            </a:extLst>
          </p:cNvPr>
          <p:cNvSpPr>
            <a:spLocks noGrp="1"/>
          </p:cNvSpPr>
          <p:nvPr>
            <p:ph idx="1"/>
          </p:nvPr>
        </p:nvSpPr>
        <p:spPr>
          <a:xfrm>
            <a:off x="152400" y="685800"/>
            <a:ext cx="8763000" cy="3880773"/>
          </a:xfrm>
        </p:spPr>
        <p:txBody>
          <a:bodyPr/>
          <a:lstStyle/>
          <a:p>
            <a:r>
              <a:rPr lang="en-US" i="1" dirty="0"/>
              <a:t>Protecting the scene</a:t>
            </a:r>
            <a:r>
              <a:rPr lang="en-US" dirty="0"/>
              <a:t> means the area must be preserved exactly as it was at the time of the incident.</a:t>
            </a:r>
          </a:p>
          <a:p>
            <a:r>
              <a:rPr lang="en-US" dirty="0"/>
              <a:t>NOTHING should be introduced into the scene</a:t>
            </a:r>
          </a:p>
          <a:p>
            <a:pPr lvl="1"/>
            <a:r>
              <a:rPr lang="en-US" dirty="0"/>
              <a:t>Cigarette butts, garbage, footprints, fingerprints, people, etc.</a:t>
            </a:r>
          </a:p>
          <a:p>
            <a:pPr marL="0" indent="0">
              <a:buNone/>
            </a:pPr>
            <a:endParaRPr lang="en-US" dirty="0"/>
          </a:p>
        </p:txBody>
      </p:sp>
      <p:sp>
        <p:nvSpPr>
          <p:cNvPr id="4" name="Slide Number Placeholder 3">
            <a:extLst>
              <a:ext uri="{FF2B5EF4-FFF2-40B4-BE49-F238E27FC236}">
                <a16:creationId xmlns:a16="http://schemas.microsoft.com/office/drawing/2014/main" id="{7ECE6845-01F7-4901-85B1-AE545D20A389}"/>
              </a:ext>
            </a:extLst>
          </p:cNvPr>
          <p:cNvSpPr>
            <a:spLocks noGrp="1"/>
          </p:cNvSpPr>
          <p:nvPr>
            <p:ph type="sldNum" sz="quarter" idx="12"/>
          </p:nvPr>
        </p:nvSpPr>
        <p:spPr/>
        <p:txBody>
          <a:bodyPr/>
          <a:lstStyle/>
          <a:p>
            <a:fld id="{BD5AEB79-F3DA-4CAA-BA25-7EA8AB9A9E1E}" type="slidenum">
              <a:rPr lang="en-US" smtClean="0"/>
              <a:t>9</a:t>
            </a:fld>
            <a:endParaRPr lang="en-US"/>
          </a:p>
        </p:txBody>
      </p:sp>
      <p:sp>
        <p:nvSpPr>
          <p:cNvPr id="5" name="Content Placeholder 2">
            <a:extLst>
              <a:ext uri="{FF2B5EF4-FFF2-40B4-BE49-F238E27FC236}">
                <a16:creationId xmlns:a16="http://schemas.microsoft.com/office/drawing/2014/main" id="{C4BEE336-6E92-6F92-6883-CDD8A91B7006}"/>
              </a:ext>
            </a:extLst>
          </p:cNvPr>
          <p:cNvSpPr txBox="1">
            <a:spLocks/>
          </p:cNvSpPr>
          <p:nvPr/>
        </p:nvSpPr>
        <p:spPr>
          <a:xfrm>
            <a:off x="179438" y="2271762"/>
            <a:ext cx="881216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t>Time when the protection officer might need to alter the scene:</a:t>
            </a:r>
          </a:p>
          <a:p>
            <a:pPr lvl="1"/>
            <a:r>
              <a:rPr lang="en-US"/>
              <a:t>Remove a live victim from danger at the scene.</a:t>
            </a:r>
          </a:p>
          <a:p>
            <a:pPr lvl="1"/>
            <a:r>
              <a:rPr lang="en-US"/>
              <a:t>Introduce a foreign substance to extinguish a fire, contain a spill, etc.</a:t>
            </a:r>
          </a:p>
          <a:p>
            <a:pPr lvl="1"/>
            <a:r>
              <a:rPr lang="en-US"/>
              <a:t>Allow temporary access to evacuate people.</a:t>
            </a:r>
          </a:p>
          <a:p>
            <a:r>
              <a:rPr lang="en-US"/>
              <a:t>If this happens, detailed notes must be made of what was changed and how contaminated.</a:t>
            </a:r>
            <a:endParaRPr lang="en-US" dirty="0"/>
          </a:p>
        </p:txBody>
      </p:sp>
    </p:spTree>
    <p:extLst>
      <p:ext uri="{BB962C8B-B14F-4D97-AF65-F5344CB8AC3E}">
        <p14:creationId xmlns:p14="http://schemas.microsoft.com/office/powerpoint/2010/main" val="41670335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679</TotalTime>
  <Words>1009</Words>
  <Application>Microsoft Office PowerPoint</Application>
  <PresentationFormat>On-screen Show (4:3)</PresentationFormat>
  <Paragraphs>112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PowerPoint Presentation</vt:lpstr>
      <vt:lpstr>Purpose</vt:lpstr>
      <vt:lpstr>Incident Tracking</vt:lpstr>
      <vt:lpstr>The Incident Scene</vt:lpstr>
      <vt:lpstr>Hazards to an Incident Scene</vt:lpstr>
      <vt:lpstr>Protection Officer’s Objectives</vt:lpstr>
      <vt:lpstr>Establishing the Boundary</vt:lpstr>
      <vt:lpstr>Protecting and Preserving the Scene</vt:lpstr>
      <vt:lpstr>Protecting and Preserving the Scene</vt:lpstr>
      <vt:lpstr>Evidence</vt:lpstr>
      <vt:lpstr>Evidence</vt:lpstr>
      <vt:lpstr>Chain of Custody</vt:lpstr>
      <vt:lpstr>Roles of the Protection Officer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Academy3s@outlook.com</cp:lastModifiedBy>
  <cp:revision>72</cp:revision>
  <dcterms:created xsi:type="dcterms:W3CDTF">2015-01-28T20:48:59Z</dcterms:created>
  <dcterms:modified xsi:type="dcterms:W3CDTF">2023-03-12T16:27:41Z</dcterms:modified>
</cp:coreProperties>
</file>