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7" r:id="rId2"/>
    <p:sldId id="313" r:id="rId3"/>
    <p:sldId id="317" r:id="rId4"/>
    <p:sldId id="319" r:id="rId5"/>
    <p:sldId id="321" r:id="rId6"/>
    <p:sldId id="323" r:id="rId7"/>
    <p:sldId id="32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1D0B9-C9CC-44F2-A207-77581553F95A}" v="18" dt="2023-03-12T16:43:19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44F1D0B9-C9CC-44F2-A207-77581553F95A}"/>
    <pc:docChg chg="undo custSel delSld modSld modMainMaster">
      <pc:chgData name="Academy3s@outlook.com" userId="bd38e09d1e31bb74" providerId="LiveId" clId="{44F1D0B9-C9CC-44F2-A207-77581553F95A}" dt="2023-03-12T16:43:32.318" v="725" actId="47"/>
      <pc:docMkLst>
        <pc:docMk/>
      </pc:docMkLst>
      <pc:sldChg chg="addSp delSp modSp mod">
        <pc:chgData name="Academy3s@outlook.com" userId="bd38e09d1e31bb74" providerId="LiveId" clId="{44F1D0B9-C9CC-44F2-A207-77581553F95A}" dt="2023-03-12T16:30:09.941" v="64" actId="113"/>
        <pc:sldMkLst>
          <pc:docMk/>
          <pc:sldMk cId="300745510" sldId="307"/>
        </pc:sldMkLst>
        <pc:spChg chg="del">
          <ac:chgData name="Academy3s@outlook.com" userId="bd38e09d1e31bb74" providerId="LiveId" clId="{44F1D0B9-C9CC-44F2-A207-77581553F95A}" dt="2023-03-12T16:29:44.110" v="7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44F1D0B9-C9CC-44F2-A207-77581553F95A}" dt="2023-03-12T16:30:09.941" v="64" actId="113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44F1D0B9-C9CC-44F2-A207-77581553F95A}" dt="2023-03-12T16:29:45.693" v="8" actId="478"/>
          <ac:spMkLst>
            <pc:docMk/>
            <pc:sldMk cId="300745510" sldId="307"/>
            <ac:spMk id="6" creationId="{7134C34F-3EEE-F072-9DE8-D8452B74249F}"/>
          </ac:spMkLst>
        </pc:spChg>
        <pc:picChg chg="del">
          <ac:chgData name="Academy3s@outlook.com" userId="bd38e09d1e31bb74" providerId="LiveId" clId="{44F1D0B9-C9CC-44F2-A207-77581553F95A}" dt="2023-03-12T16:29:46.837" v="9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44F1D0B9-C9CC-44F2-A207-77581553F95A}" dt="2023-03-12T16:28:09.425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 setBg">
        <pc:chgData name="Academy3s@outlook.com" userId="bd38e09d1e31bb74" providerId="LiveId" clId="{44F1D0B9-C9CC-44F2-A207-77581553F95A}" dt="2023-03-12T16:30:12.268" v="65" actId="47"/>
        <pc:sldMkLst>
          <pc:docMk/>
          <pc:sldMk cId="2583912074" sldId="310"/>
        </pc:sldMkLst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583912074" sldId="310"/>
            <ac:spMk id="2" creationId="{00000000-0000-0000-0000-000000000000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583912074" sldId="310"/>
            <ac:spMk id="3" creationId="{00000000-0000-0000-0000-000000000000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583912074" sldId="310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44F1D0B9-C9CC-44F2-A207-77581553F95A}" dt="2023-03-12T16:43:32.318" v="725" actId="47"/>
        <pc:sldMkLst>
          <pc:docMk/>
          <pc:sldMk cId="1542477460" sldId="312"/>
        </pc:sldMkLst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542477460" sldId="312"/>
            <ac:spMk id="4" creationId="{00000000-0000-0000-0000-000000000000}"/>
          </ac:spMkLst>
        </pc:spChg>
      </pc:sldChg>
      <pc:sldChg chg="addSp modSp mod">
        <pc:chgData name="Academy3s@outlook.com" userId="bd38e09d1e31bb74" providerId="LiveId" clId="{44F1D0B9-C9CC-44F2-A207-77581553F95A}" dt="2023-03-12T16:34:49.739" v="185" actId="114"/>
        <pc:sldMkLst>
          <pc:docMk/>
          <pc:sldMk cId="995649795" sldId="313"/>
        </pc:sldMkLst>
        <pc:spChg chg="mod">
          <ac:chgData name="Academy3s@outlook.com" userId="bd38e09d1e31bb74" providerId="LiveId" clId="{44F1D0B9-C9CC-44F2-A207-77581553F95A}" dt="2023-03-12T16:30:22.025" v="81" actId="1037"/>
          <ac:spMkLst>
            <pc:docMk/>
            <pc:sldMk cId="995649795" sldId="313"/>
            <ac:spMk id="2" creationId="{F71866B3-E3EB-4059-9244-3AA15915C794}"/>
          </ac:spMkLst>
        </pc:spChg>
        <pc:spChg chg="mod">
          <ac:chgData name="Academy3s@outlook.com" userId="bd38e09d1e31bb74" providerId="LiveId" clId="{44F1D0B9-C9CC-44F2-A207-77581553F95A}" dt="2023-03-12T16:30:31.390" v="109" actId="14100"/>
          <ac:spMkLst>
            <pc:docMk/>
            <pc:sldMk cId="995649795" sldId="313"/>
            <ac:spMk id="3" creationId="{CB089941-DE24-4289-8711-70FC03263C60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995649795" sldId="313"/>
            <ac:spMk id="4" creationId="{A0776845-733F-4EBA-93A9-9F8694C769F2}"/>
          </ac:spMkLst>
        </pc:spChg>
        <pc:spChg chg="add mod">
          <ac:chgData name="Academy3s@outlook.com" userId="bd38e09d1e31bb74" providerId="LiveId" clId="{44F1D0B9-C9CC-44F2-A207-77581553F95A}" dt="2023-03-12T16:30:48.136" v="133" actId="1036"/>
          <ac:spMkLst>
            <pc:docMk/>
            <pc:sldMk cId="995649795" sldId="313"/>
            <ac:spMk id="5" creationId="{CDA1D619-51D2-8D0A-BBE3-2CCDC68D2574}"/>
          </ac:spMkLst>
        </pc:spChg>
        <pc:spChg chg="add mod">
          <ac:chgData name="Academy3s@outlook.com" userId="bd38e09d1e31bb74" providerId="LiveId" clId="{44F1D0B9-C9CC-44F2-A207-77581553F95A}" dt="2023-03-12T16:31:04.598" v="157" actId="14100"/>
          <ac:spMkLst>
            <pc:docMk/>
            <pc:sldMk cId="995649795" sldId="313"/>
            <ac:spMk id="6" creationId="{60F73921-C7B4-D812-81C7-38D2CC878420}"/>
          </ac:spMkLst>
        </pc:spChg>
        <pc:spChg chg="add mod">
          <ac:chgData name="Academy3s@outlook.com" userId="bd38e09d1e31bb74" providerId="LiveId" clId="{44F1D0B9-C9CC-44F2-A207-77581553F95A}" dt="2023-03-12T16:31:21.690" v="162" actId="14100"/>
          <ac:spMkLst>
            <pc:docMk/>
            <pc:sldMk cId="995649795" sldId="313"/>
            <ac:spMk id="7" creationId="{D82449BB-507A-E782-F0CD-1DE539C38217}"/>
          </ac:spMkLst>
        </pc:spChg>
        <pc:spChg chg="add mod">
          <ac:chgData name="Academy3s@outlook.com" userId="bd38e09d1e31bb74" providerId="LiveId" clId="{44F1D0B9-C9CC-44F2-A207-77581553F95A}" dt="2023-03-12T16:34:49.739" v="185" actId="114"/>
          <ac:spMkLst>
            <pc:docMk/>
            <pc:sldMk cId="995649795" sldId="313"/>
            <ac:spMk id="8" creationId="{77ED5D75-E7AC-772F-3CC7-B7416FA2E8C1}"/>
          </ac:spMkLst>
        </pc:spChg>
      </pc:sldChg>
      <pc:sldChg chg="addSp delSp modSp del mod">
        <pc:chgData name="Academy3s@outlook.com" userId="bd38e09d1e31bb74" providerId="LiveId" clId="{44F1D0B9-C9CC-44F2-A207-77581553F95A}" dt="2023-03-12T16:31:06.793" v="158" actId="47"/>
        <pc:sldMkLst>
          <pc:docMk/>
          <pc:sldMk cId="1307861227" sldId="314"/>
        </pc:sldMkLst>
        <pc:spChg chg="del mod">
          <ac:chgData name="Academy3s@outlook.com" userId="bd38e09d1e31bb74" providerId="LiveId" clId="{44F1D0B9-C9CC-44F2-A207-77581553F95A}" dt="2023-03-12T16:30:40.029" v="110" actId="21"/>
          <ac:spMkLst>
            <pc:docMk/>
            <pc:sldMk cId="1307861227" sldId="314"/>
            <ac:spMk id="2" creationId="{DB1A7F21-95D1-42E8-89BC-29710B526FB7}"/>
          </ac:spMkLst>
        </pc:spChg>
        <pc:spChg chg="del mod">
          <ac:chgData name="Academy3s@outlook.com" userId="bd38e09d1e31bb74" providerId="LiveId" clId="{44F1D0B9-C9CC-44F2-A207-77581553F95A}" dt="2023-03-12T16:30:54.566" v="134" actId="21"/>
          <ac:spMkLst>
            <pc:docMk/>
            <pc:sldMk cId="1307861227" sldId="314"/>
            <ac:spMk id="3" creationId="{3A7B6A54-9CDE-40A7-B47C-4D3202209FA0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307861227" sldId="314"/>
            <ac:spMk id="4" creationId="{271CBB1F-A81C-4250-95F3-D172BBBC9FD5}"/>
          </ac:spMkLst>
        </pc:spChg>
        <pc:spChg chg="add mod">
          <ac:chgData name="Academy3s@outlook.com" userId="bd38e09d1e31bb74" providerId="LiveId" clId="{44F1D0B9-C9CC-44F2-A207-77581553F95A}" dt="2023-03-12T16:30:40.029" v="110" actId="21"/>
          <ac:spMkLst>
            <pc:docMk/>
            <pc:sldMk cId="1307861227" sldId="314"/>
            <ac:spMk id="6" creationId="{6009129B-A1DF-253D-DB4D-A6157E70000D}"/>
          </ac:spMkLst>
        </pc:spChg>
        <pc:spChg chg="add mod">
          <ac:chgData name="Academy3s@outlook.com" userId="bd38e09d1e31bb74" providerId="LiveId" clId="{44F1D0B9-C9CC-44F2-A207-77581553F95A}" dt="2023-03-12T16:30:54.566" v="134" actId="21"/>
          <ac:spMkLst>
            <pc:docMk/>
            <pc:sldMk cId="1307861227" sldId="314"/>
            <ac:spMk id="8" creationId="{C97E65D8-F09F-B61E-7750-56E8624F8CD1}"/>
          </ac:spMkLst>
        </pc:spChg>
      </pc:sldChg>
      <pc:sldChg chg="addSp delSp modSp del mod">
        <pc:chgData name="Academy3s@outlook.com" userId="bd38e09d1e31bb74" providerId="LiveId" clId="{44F1D0B9-C9CC-44F2-A207-77581553F95A}" dt="2023-03-12T16:34:09.880" v="163" actId="47"/>
        <pc:sldMkLst>
          <pc:docMk/>
          <pc:sldMk cId="3779069464" sldId="315"/>
        </pc:sldMkLst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3779069464" sldId="315"/>
            <ac:spMk id="2" creationId="{6C07742D-FCFE-4152-B0C1-F6DD6CEE34F2}"/>
          </ac:spMkLst>
        </pc:spChg>
        <pc:spChg chg="del mod">
          <ac:chgData name="Academy3s@outlook.com" userId="bd38e09d1e31bb74" providerId="LiveId" clId="{44F1D0B9-C9CC-44F2-A207-77581553F95A}" dt="2023-03-12T16:31:10.906" v="159" actId="21"/>
          <ac:spMkLst>
            <pc:docMk/>
            <pc:sldMk cId="3779069464" sldId="315"/>
            <ac:spMk id="3" creationId="{3D2B1B26-A76D-4405-B626-F5C6F6EF9185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3779069464" sldId="315"/>
            <ac:spMk id="4" creationId="{8E5D8DBE-A61D-495E-BEEF-2CE7D8B185C9}"/>
          </ac:spMkLst>
        </pc:spChg>
        <pc:spChg chg="add mod">
          <ac:chgData name="Academy3s@outlook.com" userId="bd38e09d1e31bb74" providerId="LiveId" clId="{44F1D0B9-C9CC-44F2-A207-77581553F95A}" dt="2023-03-12T16:31:10.906" v="159" actId="21"/>
          <ac:spMkLst>
            <pc:docMk/>
            <pc:sldMk cId="3779069464" sldId="315"/>
            <ac:spMk id="6" creationId="{F1F7ED47-7E95-DF94-89AD-F115CD4743BB}"/>
          </ac:spMkLst>
        </pc:spChg>
      </pc:sldChg>
      <pc:sldChg chg="addSp delSp modSp del mod">
        <pc:chgData name="Academy3s@outlook.com" userId="bd38e09d1e31bb74" providerId="LiveId" clId="{44F1D0B9-C9CC-44F2-A207-77581553F95A}" dt="2023-03-12T16:34:56.844" v="186" actId="47"/>
        <pc:sldMkLst>
          <pc:docMk/>
          <pc:sldMk cId="2513490330" sldId="316"/>
        </pc:sldMkLst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513490330" sldId="316"/>
            <ac:spMk id="2" creationId="{8BA63407-B93D-4BD3-A9FC-4A90152CDAAF}"/>
          </ac:spMkLst>
        </pc:spChg>
        <pc:spChg chg="del mod">
          <ac:chgData name="Academy3s@outlook.com" userId="bd38e09d1e31bb74" providerId="LiveId" clId="{44F1D0B9-C9CC-44F2-A207-77581553F95A}" dt="2023-03-12T16:34:18.064" v="164" actId="21"/>
          <ac:spMkLst>
            <pc:docMk/>
            <pc:sldMk cId="2513490330" sldId="316"/>
            <ac:spMk id="3" creationId="{67451CBD-E9E8-4122-972A-79E08EF2DDA4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513490330" sldId="316"/>
            <ac:spMk id="4" creationId="{5089CC8C-5223-4B32-A9D7-DF1CF58E4637}"/>
          </ac:spMkLst>
        </pc:spChg>
        <pc:spChg chg="add mod">
          <ac:chgData name="Academy3s@outlook.com" userId="bd38e09d1e31bb74" providerId="LiveId" clId="{44F1D0B9-C9CC-44F2-A207-77581553F95A}" dt="2023-03-12T16:34:18.064" v="164" actId="21"/>
          <ac:spMkLst>
            <pc:docMk/>
            <pc:sldMk cId="2513490330" sldId="316"/>
            <ac:spMk id="6" creationId="{F8D4F4AB-5E4F-5948-DF42-8C02BBE2CCCB}"/>
          </ac:spMkLst>
        </pc:spChg>
      </pc:sldChg>
      <pc:sldChg chg="addSp modSp mod">
        <pc:chgData name="Academy3s@outlook.com" userId="bd38e09d1e31bb74" providerId="LiveId" clId="{44F1D0B9-C9CC-44F2-A207-77581553F95A}" dt="2023-03-12T16:35:32.553" v="246" actId="14100"/>
        <pc:sldMkLst>
          <pc:docMk/>
          <pc:sldMk cId="1176493309" sldId="317"/>
        </pc:sldMkLst>
        <pc:spChg chg="mod">
          <ac:chgData name="Academy3s@outlook.com" userId="bd38e09d1e31bb74" providerId="LiveId" clId="{44F1D0B9-C9CC-44F2-A207-77581553F95A}" dt="2023-03-12T16:35:02.394" v="202" actId="1037"/>
          <ac:spMkLst>
            <pc:docMk/>
            <pc:sldMk cId="1176493309" sldId="317"/>
            <ac:spMk id="2" creationId="{2983547C-53CD-4903-9B2A-1D28F783CAB9}"/>
          </ac:spMkLst>
        </pc:spChg>
        <pc:spChg chg="mod">
          <ac:chgData name="Academy3s@outlook.com" userId="bd38e09d1e31bb74" providerId="LiveId" clId="{44F1D0B9-C9CC-44F2-A207-77581553F95A}" dt="2023-03-12T16:35:15.093" v="230" actId="14100"/>
          <ac:spMkLst>
            <pc:docMk/>
            <pc:sldMk cId="1176493309" sldId="317"/>
            <ac:spMk id="3" creationId="{F5FEF9EC-350D-408D-81E7-16506B757F67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176493309" sldId="317"/>
            <ac:spMk id="4" creationId="{643E1905-A0C7-4297-AB49-DCA9A3EA96CF}"/>
          </ac:spMkLst>
        </pc:spChg>
        <pc:spChg chg="add mod">
          <ac:chgData name="Academy3s@outlook.com" userId="bd38e09d1e31bb74" providerId="LiveId" clId="{44F1D0B9-C9CC-44F2-A207-77581553F95A}" dt="2023-03-12T16:35:32.553" v="246" actId="14100"/>
          <ac:spMkLst>
            <pc:docMk/>
            <pc:sldMk cId="1176493309" sldId="317"/>
            <ac:spMk id="5" creationId="{7108AF50-59B5-CC6A-A295-7A525BBFB1CC}"/>
          </ac:spMkLst>
        </pc:spChg>
      </pc:sldChg>
      <pc:sldChg chg="addSp delSp modSp del mod">
        <pc:chgData name="Academy3s@outlook.com" userId="bd38e09d1e31bb74" providerId="LiveId" clId="{44F1D0B9-C9CC-44F2-A207-77581553F95A}" dt="2023-03-12T16:35:37.438" v="247" actId="47"/>
        <pc:sldMkLst>
          <pc:docMk/>
          <pc:sldMk cId="2254008956" sldId="318"/>
        </pc:sldMkLst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254008956" sldId="318"/>
            <ac:spMk id="2" creationId="{43431BD0-AE1D-40F7-8639-EA5D1EA5B9EC}"/>
          </ac:spMkLst>
        </pc:spChg>
        <pc:spChg chg="del mod">
          <ac:chgData name="Academy3s@outlook.com" userId="bd38e09d1e31bb74" providerId="LiveId" clId="{44F1D0B9-C9CC-44F2-A207-77581553F95A}" dt="2023-03-12T16:35:19.723" v="231" actId="21"/>
          <ac:spMkLst>
            <pc:docMk/>
            <pc:sldMk cId="2254008956" sldId="318"/>
            <ac:spMk id="3" creationId="{2FCCF63E-6EBA-47B5-8E65-B8957C5D8FDF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254008956" sldId="318"/>
            <ac:spMk id="4" creationId="{E7DA18C1-7A9D-43DC-B7EE-01F3BA851BFA}"/>
          </ac:spMkLst>
        </pc:spChg>
        <pc:spChg chg="add mod">
          <ac:chgData name="Academy3s@outlook.com" userId="bd38e09d1e31bb74" providerId="LiveId" clId="{44F1D0B9-C9CC-44F2-A207-77581553F95A}" dt="2023-03-12T16:35:19.723" v="231" actId="21"/>
          <ac:spMkLst>
            <pc:docMk/>
            <pc:sldMk cId="2254008956" sldId="318"/>
            <ac:spMk id="6" creationId="{29705CCD-132A-217D-8AED-147F1FF78E4D}"/>
          </ac:spMkLst>
        </pc:spChg>
      </pc:sldChg>
      <pc:sldChg chg="addSp modSp mod">
        <pc:chgData name="Academy3s@outlook.com" userId="bd38e09d1e31bb74" providerId="LiveId" clId="{44F1D0B9-C9CC-44F2-A207-77581553F95A}" dt="2023-03-12T16:38:37.039" v="360" actId="14100"/>
        <pc:sldMkLst>
          <pc:docMk/>
          <pc:sldMk cId="1276834856" sldId="319"/>
        </pc:sldMkLst>
        <pc:spChg chg="mod">
          <ac:chgData name="Academy3s@outlook.com" userId="bd38e09d1e31bb74" providerId="LiveId" clId="{44F1D0B9-C9CC-44F2-A207-77581553F95A}" dt="2023-03-12T16:35:44.524" v="263" actId="1037"/>
          <ac:spMkLst>
            <pc:docMk/>
            <pc:sldMk cId="1276834856" sldId="319"/>
            <ac:spMk id="2" creationId="{4BF5B205-6277-4D08-B13A-664D4E1A123B}"/>
          </ac:spMkLst>
        </pc:spChg>
        <pc:spChg chg="mod">
          <ac:chgData name="Academy3s@outlook.com" userId="bd38e09d1e31bb74" providerId="LiveId" clId="{44F1D0B9-C9CC-44F2-A207-77581553F95A}" dt="2023-03-12T16:38:06.801" v="293" actId="14100"/>
          <ac:spMkLst>
            <pc:docMk/>
            <pc:sldMk cId="1276834856" sldId="319"/>
            <ac:spMk id="3" creationId="{EC9B0A07-D1D9-4B11-8835-3B4E173D5997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276834856" sldId="319"/>
            <ac:spMk id="4" creationId="{ADFB9F27-0C32-4CC3-99BE-1237DFBAD817}"/>
          </ac:spMkLst>
        </pc:spChg>
        <pc:spChg chg="add mod">
          <ac:chgData name="Academy3s@outlook.com" userId="bd38e09d1e31bb74" providerId="LiveId" clId="{44F1D0B9-C9CC-44F2-A207-77581553F95A}" dt="2023-03-12T16:38:19.610" v="335" actId="1035"/>
          <ac:spMkLst>
            <pc:docMk/>
            <pc:sldMk cId="1276834856" sldId="319"/>
            <ac:spMk id="5" creationId="{E9B2CED0-C2CA-5884-6B86-A21C7DDEB224}"/>
          </ac:spMkLst>
        </pc:spChg>
        <pc:spChg chg="add mod">
          <ac:chgData name="Academy3s@outlook.com" userId="bd38e09d1e31bb74" providerId="LiveId" clId="{44F1D0B9-C9CC-44F2-A207-77581553F95A}" dt="2023-03-12T16:38:37.039" v="360" actId="14100"/>
          <ac:spMkLst>
            <pc:docMk/>
            <pc:sldMk cId="1276834856" sldId="319"/>
            <ac:spMk id="6" creationId="{68FD2A5D-C293-26E8-DD49-AB1C85B3524C}"/>
          </ac:spMkLst>
        </pc:spChg>
      </pc:sldChg>
      <pc:sldChg chg="addSp delSp modSp del mod">
        <pc:chgData name="Academy3s@outlook.com" userId="bd38e09d1e31bb74" providerId="LiveId" clId="{44F1D0B9-C9CC-44F2-A207-77581553F95A}" dt="2023-03-12T16:38:41.330" v="361" actId="47"/>
        <pc:sldMkLst>
          <pc:docMk/>
          <pc:sldMk cId="463750093" sldId="320"/>
        </pc:sldMkLst>
        <pc:spChg chg="del mod">
          <ac:chgData name="Academy3s@outlook.com" userId="bd38e09d1e31bb74" providerId="LiveId" clId="{44F1D0B9-C9CC-44F2-A207-77581553F95A}" dt="2023-03-12T16:38:10.913" v="294" actId="21"/>
          <ac:spMkLst>
            <pc:docMk/>
            <pc:sldMk cId="463750093" sldId="320"/>
            <ac:spMk id="2" creationId="{C2E2E9C3-09B4-4422-AFBB-E066248E2582}"/>
          </ac:spMkLst>
        </pc:spChg>
        <pc:spChg chg="del mod">
          <ac:chgData name="Academy3s@outlook.com" userId="bd38e09d1e31bb74" providerId="LiveId" clId="{44F1D0B9-C9CC-44F2-A207-77581553F95A}" dt="2023-03-12T16:38:23.437" v="336" actId="21"/>
          <ac:spMkLst>
            <pc:docMk/>
            <pc:sldMk cId="463750093" sldId="320"/>
            <ac:spMk id="3" creationId="{128621C1-253D-4448-9C0B-6197C999BD12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463750093" sldId="320"/>
            <ac:spMk id="4" creationId="{9ED0BCA9-9C9D-4957-A6A1-0D10D7EC2FA6}"/>
          </ac:spMkLst>
        </pc:spChg>
        <pc:spChg chg="add mod">
          <ac:chgData name="Academy3s@outlook.com" userId="bd38e09d1e31bb74" providerId="LiveId" clId="{44F1D0B9-C9CC-44F2-A207-77581553F95A}" dt="2023-03-12T16:38:10.913" v="294" actId="21"/>
          <ac:spMkLst>
            <pc:docMk/>
            <pc:sldMk cId="463750093" sldId="320"/>
            <ac:spMk id="6" creationId="{87CBEBF1-002F-420B-0A6D-3BBDD25AEE5A}"/>
          </ac:spMkLst>
        </pc:spChg>
        <pc:spChg chg="add mod">
          <ac:chgData name="Academy3s@outlook.com" userId="bd38e09d1e31bb74" providerId="LiveId" clId="{44F1D0B9-C9CC-44F2-A207-77581553F95A}" dt="2023-03-12T16:38:23.437" v="336" actId="21"/>
          <ac:spMkLst>
            <pc:docMk/>
            <pc:sldMk cId="463750093" sldId="320"/>
            <ac:spMk id="8" creationId="{5D0147E4-9E08-A42A-56EF-220030486FB3}"/>
          </ac:spMkLst>
        </pc:spChg>
      </pc:sldChg>
      <pc:sldChg chg="addSp modSp mod">
        <pc:chgData name="Academy3s@outlook.com" userId="bd38e09d1e31bb74" providerId="LiveId" clId="{44F1D0B9-C9CC-44F2-A207-77581553F95A}" dt="2023-03-12T16:39:41.312" v="482" actId="14100"/>
        <pc:sldMkLst>
          <pc:docMk/>
          <pc:sldMk cId="1633288244" sldId="321"/>
        </pc:sldMkLst>
        <pc:spChg chg="mod">
          <ac:chgData name="Academy3s@outlook.com" userId="bd38e09d1e31bb74" providerId="LiveId" clId="{44F1D0B9-C9CC-44F2-A207-77581553F95A}" dt="2023-03-12T16:38:49.649" v="378" actId="1037"/>
          <ac:spMkLst>
            <pc:docMk/>
            <pc:sldMk cId="1633288244" sldId="321"/>
            <ac:spMk id="2" creationId="{3F79708B-15FE-44E9-B1B1-A5B8AF73C1FE}"/>
          </ac:spMkLst>
        </pc:spChg>
        <pc:spChg chg="mod">
          <ac:chgData name="Academy3s@outlook.com" userId="bd38e09d1e31bb74" providerId="LiveId" clId="{44F1D0B9-C9CC-44F2-A207-77581553F95A}" dt="2023-03-12T16:39:03.349" v="406" actId="14100"/>
          <ac:spMkLst>
            <pc:docMk/>
            <pc:sldMk cId="1633288244" sldId="321"/>
            <ac:spMk id="3" creationId="{A989653E-828F-4766-B187-0A7E84DDCFB6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633288244" sldId="321"/>
            <ac:spMk id="4" creationId="{29E2C3A7-BB96-469A-9D1C-81457A923812}"/>
          </ac:spMkLst>
        </pc:spChg>
        <pc:spChg chg="add mod">
          <ac:chgData name="Academy3s@outlook.com" userId="bd38e09d1e31bb74" providerId="LiveId" clId="{44F1D0B9-C9CC-44F2-A207-77581553F95A}" dt="2023-03-12T16:39:18.672" v="454" actId="1035"/>
          <ac:spMkLst>
            <pc:docMk/>
            <pc:sldMk cId="1633288244" sldId="321"/>
            <ac:spMk id="5" creationId="{54D4890C-7B50-025B-7369-584D787629F7}"/>
          </ac:spMkLst>
        </pc:spChg>
        <pc:spChg chg="add mod">
          <ac:chgData name="Academy3s@outlook.com" userId="bd38e09d1e31bb74" providerId="LiveId" clId="{44F1D0B9-C9CC-44F2-A207-77581553F95A}" dt="2023-03-12T16:39:41.312" v="482" actId="14100"/>
          <ac:spMkLst>
            <pc:docMk/>
            <pc:sldMk cId="1633288244" sldId="321"/>
            <ac:spMk id="6" creationId="{A5E9AA16-F844-7469-0C6C-0331B05EFBFC}"/>
          </ac:spMkLst>
        </pc:spChg>
      </pc:sldChg>
      <pc:sldChg chg="addSp delSp modSp del mod">
        <pc:chgData name="Academy3s@outlook.com" userId="bd38e09d1e31bb74" providerId="LiveId" clId="{44F1D0B9-C9CC-44F2-A207-77581553F95A}" dt="2023-03-12T16:39:43.639" v="483" actId="47"/>
        <pc:sldMkLst>
          <pc:docMk/>
          <pc:sldMk cId="1545377086" sldId="322"/>
        </pc:sldMkLst>
        <pc:spChg chg="del mod">
          <ac:chgData name="Academy3s@outlook.com" userId="bd38e09d1e31bb74" providerId="LiveId" clId="{44F1D0B9-C9CC-44F2-A207-77581553F95A}" dt="2023-03-12T16:39:08.440" v="407" actId="21"/>
          <ac:spMkLst>
            <pc:docMk/>
            <pc:sldMk cId="1545377086" sldId="322"/>
            <ac:spMk id="2" creationId="{AF9BC682-5A18-4A02-AD62-E3F34259DB1A}"/>
          </ac:spMkLst>
        </pc:spChg>
        <pc:spChg chg="del mod">
          <ac:chgData name="Academy3s@outlook.com" userId="bd38e09d1e31bb74" providerId="LiveId" clId="{44F1D0B9-C9CC-44F2-A207-77581553F95A}" dt="2023-03-12T16:39:25.865" v="455" actId="21"/>
          <ac:spMkLst>
            <pc:docMk/>
            <pc:sldMk cId="1545377086" sldId="322"/>
            <ac:spMk id="3" creationId="{8987C7CB-5FCF-4866-8665-AAD17B0FB73A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545377086" sldId="322"/>
            <ac:spMk id="4" creationId="{371DE5FA-B4C3-4F5F-B3E8-DBD56A9DACB3}"/>
          </ac:spMkLst>
        </pc:spChg>
        <pc:spChg chg="add mod">
          <ac:chgData name="Academy3s@outlook.com" userId="bd38e09d1e31bb74" providerId="LiveId" clId="{44F1D0B9-C9CC-44F2-A207-77581553F95A}" dt="2023-03-12T16:39:08.440" v="407" actId="21"/>
          <ac:spMkLst>
            <pc:docMk/>
            <pc:sldMk cId="1545377086" sldId="322"/>
            <ac:spMk id="6" creationId="{34B88C57-C828-A545-7C1B-A4C25DB1ABB4}"/>
          </ac:spMkLst>
        </pc:spChg>
        <pc:spChg chg="add mod">
          <ac:chgData name="Academy3s@outlook.com" userId="bd38e09d1e31bb74" providerId="LiveId" clId="{44F1D0B9-C9CC-44F2-A207-77581553F95A}" dt="2023-03-12T16:39:25.865" v="455" actId="21"/>
          <ac:spMkLst>
            <pc:docMk/>
            <pc:sldMk cId="1545377086" sldId="322"/>
            <ac:spMk id="8" creationId="{145ABD30-CF07-E336-9F0E-47DA6AD9E32F}"/>
          </ac:spMkLst>
        </pc:spChg>
      </pc:sldChg>
      <pc:sldChg chg="addSp modSp mod">
        <pc:chgData name="Academy3s@outlook.com" userId="bd38e09d1e31bb74" providerId="LiveId" clId="{44F1D0B9-C9CC-44F2-A207-77581553F95A}" dt="2023-03-12T16:40:57.128" v="626" actId="14100"/>
        <pc:sldMkLst>
          <pc:docMk/>
          <pc:sldMk cId="372946090" sldId="323"/>
        </pc:sldMkLst>
        <pc:spChg chg="mod">
          <ac:chgData name="Academy3s@outlook.com" userId="bd38e09d1e31bb74" providerId="LiveId" clId="{44F1D0B9-C9CC-44F2-A207-77581553F95A}" dt="2023-03-12T16:39:49.879" v="499" actId="1037"/>
          <ac:spMkLst>
            <pc:docMk/>
            <pc:sldMk cId="372946090" sldId="323"/>
            <ac:spMk id="2" creationId="{AAB1CECA-2133-4591-9DFB-FB9695FE4D4E}"/>
          </ac:spMkLst>
        </pc:spChg>
        <pc:spChg chg="mod">
          <ac:chgData name="Academy3s@outlook.com" userId="bd38e09d1e31bb74" providerId="LiveId" clId="{44F1D0B9-C9CC-44F2-A207-77581553F95A}" dt="2023-03-12T16:40:01.154" v="527" actId="14100"/>
          <ac:spMkLst>
            <pc:docMk/>
            <pc:sldMk cId="372946090" sldId="323"/>
            <ac:spMk id="3" creationId="{3DD56ECC-E4D0-4866-97C2-579794BF9357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372946090" sldId="323"/>
            <ac:spMk id="4" creationId="{0577701B-80A6-47C3-BCB9-8930909DCE4F}"/>
          </ac:spMkLst>
        </pc:spChg>
        <pc:spChg chg="add mod">
          <ac:chgData name="Academy3s@outlook.com" userId="bd38e09d1e31bb74" providerId="LiveId" clId="{44F1D0B9-C9CC-44F2-A207-77581553F95A}" dt="2023-03-12T16:40:36.760" v="607" actId="1035"/>
          <ac:spMkLst>
            <pc:docMk/>
            <pc:sldMk cId="372946090" sldId="323"/>
            <ac:spMk id="5" creationId="{F3EC7EE0-EBE7-5558-A554-FEB85A7714AA}"/>
          </ac:spMkLst>
        </pc:spChg>
        <pc:spChg chg="add mod">
          <ac:chgData name="Academy3s@outlook.com" userId="bd38e09d1e31bb74" providerId="LiveId" clId="{44F1D0B9-C9CC-44F2-A207-77581553F95A}" dt="2023-03-12T16:40:57.128" v="626" actId="14100"/>
          <ac:spMkLst>
            <pc:docMk/>
            <pc:sldMk cId="372946090" sldId="323"/>
            <ac:spMk id="6" creationId="{AF355AC3-9B25-08AD-7585-D4B6F433752F}"/>
          </ac:spMkLst>
        </pc:spChg>
      </pc:sldChg>
      <pc:sldChg chg="addSp delSp modSp del mod">
        <pc:chgData name="Academy3s@outlook.com" userId="bd38e09d1e31bb74" providerId="LiveId" clId="{44F1D0B9-C9CC-44F2-A207-77581553F95A}" dt="2023-03-12T16:41:01.697" v="627" actId="47"/>
        <pc:sldMkLst>
          <pc:docMk/>
          <pc:sldMk cId="2296649748" sldId="324"/>
        </pc:sldMkLst>
        <pc:spChg chg="del mod">
          <ac:chgData name="Academy3s@outlook.com" userId="bd38e09d1e31bb74" providerId="LiveId" clId="{44F1D0B9-C9CC-44F2-A207-77581553F95A}" dt="2023-03-12T16:40:12.404" v="528" actId="21"/>
          <ac:spMkLst>
            <pc:docMk/>
            <pc:sldMk cId="2296649748" sldId="324"/>
            <ac:spMk id="2" creationId="{908E1F38-6BCC-4DB3-B40D-48F1BC264460}"/>
          </ac:spMkLst>
        </pc:spChg>
        <pc:spChg chg="del mod">
          <ac:chgData name="Academy3s@outlook.com" userId="bd38e09d1e31bb74" providerId="LiveId" clId="{44F1D0B9-C9CC-44F2-A207-77581553F95A}" dt="2023-03-12T16:40:45.384" v="610" actId="21"/>
          <ac:spMkLst>
            <pc:docMk/>
            <pc:sldMk cId="2296649748" sldId="324"/>
            <ac:spMk id="3" creationId="{2FF9C3FF-C4CD-4643-9CEF-1CD947AA6113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296649748" sldId="324"/>
            <ac:spMk id="4" creationId="{9A01D90A-899A-4EAC-BE20-70BDAD55CD31}"/>
          </ac:spMkLst>
        </pc:spChg>
        <pc:spChg chg="add mod">
          <ac:chgData name="Academy3s@outlook.com" userId="bd38e09d1e31bb74" providerId="LiveId" clId="{44F1D0B9-C9CC-44F2-A207-77581553F95A}" dt="2023-03-12T16:40:12.404" v="528" actId="21"/>
          <ac:spMkLst>
            <pc:docMk/>
            <pc:sldMk cId="2296649748" sldId="324"/>
            <ac:spMk id="6" creationId="{84FF4D20-3640-876D-0473-B33CD41CEE91}"/>
          </ac:spMkLst>
        </pc:spChg>
        <pc:spChg chg="add mod">
          <ac:chgData name="Academy3s@outlook.com" userId="bd38e09d1e31bb74" providerId="LiveId" clId="{44F1D0B9-C9CC-44F2-A207-77581553F95A}" dt="2023-03-12T16:40:45.384" v="610" actId="21"/>
          <ac:spMkLst>
            <pc:docMk/>
            <pc:sldMk cId="2296649748" sldId="324"/>
            <ac:spMk id="8" creationId="{DE442494-939D-96DC-EEBC-6A78D427FC55}"/>
          </ac:spMkLst>
        </pc:spChg>
      </pc:sldChg>
      <pc:sldChg chg="addSp modSp mod">
        <pc:chgData name="Academy3s@outlook.com" userId="bd38e09d1e31bb74" providerId="LiveId" clId="{44F1D0B9-C9CC-44F2-A207-77581553F95A}" dt="2023-03-12T16:43:28.297" v="723" actId="14100"/>
        <pc:sldMkLst>
          <pc:docMk/>
          <pc:sldMk cId="1557923449" sldId="325"/>
        </pc:sldMkLst>
        <pc:spChg chg="mod">
          <ac:chgData name="Academy3s@outlook.com" userId="bd38e09d1e31bb74" providerId="LiveId" clId="{44F1D0B9-C9CC-44F2-A207-77581553F95A}" dt="2023-03-12T16:41:08.743" v="643" actId="1037"/>
          <ac:spMkLst>
            <pc:docMk/>
            <pc:sldMk cId="1557923449" sldId="325"/>
            <ac:spMk id="2" creationId="{F68641AB-6B4E-416C-AE43-539B5910F99B}"/>
          </ac:spMkLst>
        </pc:spChg>
        <pc:spChg chg="mod">
          <ac:chgData name="Academy3s@outlook.com" userId="bd38e09d1e31bb74" providerId="LiveId" clId="{44F1D0B9-C9CC-44F2-A207-77581553F95A}" dt="2023-03-12T16:41:50.903" v="669" actId="14100"/>
          <ac:spMkLst>
            <pc:docMk/>
            <pc:sldMk cId="1557923449" sldId="325"/>
            <ac:spMk id="3" creationId="{9D634554-9325-473D-B15D-5118414F3340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1557923449" sldId="325"/>
            <ac:spMk id="4" creationId="{8EC1E882-4220-491F-8FA3-5EA0427219E1}"/>
          </ac:spMkLst>
        </pc:spChg>
        <pc:spChg chg="add mod">
          <ac:chgData name="Academy3s@outlook.com" userId="bd38e09d1e31bb74" providerId="LiveId" clId="{44F1D0B9-C9CC-44F2-A207-77581553F95A}" dt="2023-03-12T16:43:12.590" v="702" actId="1037"/>
          <ac:spMkLst>
            <pc:docMk/>
            <pc:sldMk cId="1557923449" sldId="325"/>
            <ac:spMk id="5" creationId="{93E342FF-9A66-5367-5CCC-F861265FE661}"/>
          </ac:spMkLst>
        </pc:spChg>
        <pc:spChg chg="add mod">
          <ac:chgData name="Academy3s@outlook.com" userId="bd38e09d1e31bb74" providerId="LiveId" clId="{44F1D0B9-C9CC-44F2-A207-77581553F95A}" dt="2023-03-12T16:43:28.297" v="723" actId="14100"/>
          <ac:spMkLst>
            <pc:docMk/>
            <pc:sldMk cId="1557923449" sldId="325"/>
            <ac:spMk id="6" creationId="{4B46D504-035F-991F-35F6-B5CCFAC0DF51}"/>
          </ac:spMkLst>
        </pc:spChg>
      </pc:sldChg>
      <pc:sldChg chg="addSp delSp modSp del mod">
        <pc:chgData name="Academy3s@outlook.com" userId="bd38e09d1e31bb74" providerId="LiveId" clId="{44F1D0B9-C9CC-44F2-A207-77581553F95A}" dt="2023-03-12T16:43:30.972" v="724" actId="47"/>
        <pc:sldMkLst>
          <pc:docMk/>
          <pc:sldMk cId="2435183556" sldId="326"/>
        </pc:sldMkLst>
        <pc:spChg chg="del mod">
          <ac:chgData name="Academy3s@outlook.com" userId="bd38e09d1e31bb74" providerId="LiveId" clId="{44F1D0B9-C9CC-44F2-A207-77581553F95A}" dt="2023-03-12T16:43:05.969" v="670" actId="21"/>
          <ac:spMkLst>
            <pc:docMk/>
            <pc:sldMk cId="2435183556" sldId="326"/>
            <ac:spMk id="2" creationId="{A81D86D3-A26E-4FF8-96CC-3BF00B42B97E}"/>
          </ac:spMkLst>
        </pc:spChg>
        <pc:spChg chg="del mod">
          <ac:chgData name="Academy3s@outlook.com" userId="bd38e09d1e31bb74" providerId="LiveId" clId="{44F1D0B9-C9CC-44F2-A207-77581553F95A}" dt="2023-03-12T16:43:18.428" v="703" actId="21"/>
          <ac:spMkLst>
            <pc:docMk/>
            <pc:sldMk cId="2435183556" sldId="326"/>
            <ac:spMk id="3" creationId="{48F22351-A868-42AF-985D-EA6917224965}"/>
          </ac:spMkLst>
        </pc:spChg>
        <pc:spChg chg="mod">
          <ac:chgData name="Academy3s@outlook.com" userId="bd38e09d1e31bb74" providerId="LiveId" clId="{44F1D0B9-C9CC-44F2-A207-77581553F95A}" dt="2023-03-12T16:28:19.957" v="2"/>
          <ac:spMkLst>
            <pc:docMk/>
            <pc:sldMk cId="2435183556" sldId="326"/>
            <ac:spMk id="4" creationId="{A0D2057F-B764-46DD-A11D-BF9D6FE36337}"/>
          </ac:spMkLst>
        </pc:spChg>
        <pc:spChg chg="add mod">
          <ac:chgData name="Academy3s@outlook.com" userId="bd38e09d1e31bb74" providerId="LiveId" clId="{44F1D0B9-C9CC-44F2-A207-77581553F95A}" dt="2023-03-12T16:43:05.969" v="670" actId="21"/>
          <ac:spMkLst>
            <pc:docMk/>
            <pc:sldMk cId="2435183556" sldId="326"/>
            <ac:spMk id="6" creationId="{486223D8-999D-0C1D-E536-3D424F4E3B13}"/>
          </ac:spMkLst>
        </pc:spChg>
        <pc:spChg chg="add mod">
          <ac:chgData name="Academy3s@outlook.com" userId="bd38e09d1e31bb74" providerId="LiveId" clId="{44F1D0B9-C9CC-44F2-A207-77581553F95A}" dt="2023-03-12T16:43:18.428" v="703" actId="21"/>
          <ac:spMkLst>
            <pc:docMk/>
            <pc:sldMk cId="2435183556" sldId="326"/>
            <ac:spMk id="8" creationId="{0D41C6DC-6772-8712-36C5-511B93087374}"/>
          </ac:spMkLst>
        </pc:spChg>
      </pc:sldChg>
      <pc:sldMasterChg chg="setBg modSldLayout">
        <pc:chgData name="Academy3s@outlook.com" userId="bd38e09d1e31bb74" providerId="LiveId" clId="{44F1D0B9-C9CC-44F2-A207-77581553F95A}" dt="2023-03-12T16:28:22.034" v="6"/>
        <pc:sldMasterMkLst>
          <pc:docMk/>
          <pc:sldMasterMk cId="802819842" sldId="2147483660"/>
        </pc:sldMasterMkLst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3631756284" sldId="2147483661"/>
          </pc:sldLayoutMkLst>
        </pc:sldLayoutChg>
        <pc:sldLayoutChg chg="addSp 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203924260" sldId="2147483662"/>
          </pc:sldLayoutMkLst>
          <pc:picChg chg="add">
            <ac:chgData name="Academy3s@outlook.com" userId="bd38e09d1e31bb74" providerId="LiveId" clId="{44F1D0B9-C9CC-44F2-A207-77581553F95A}" dt="2023-03-12T16:28:19.957" v="2"/>
            <ac:picMkLst>
              <pc:docMk/>
              <pc:sldMasterMk cId="802819842" sldId="2147483660"/>
              <pc:sldLayoutMk cId="203924260" sldId="2147483662"/>
              <ac:picMk id="7" creationId="{8D1223BF-D1D5-3B45-36C4-59BA9D5EAE2C}"/>
            </ac:picMkLst>
          </pc:picChg>
        </pc:sldLayoutChg>
        <pc:sldLayoutChg chg="addSp 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1452310268" sldId="2147483663"/>
          </pc:sldLayoutMkLst>
          <pc:picChg chg="add">
            <ac:chgData name="Academy3s@outlook.com" userId="bd38e09d1e31bb74" providerId="LiveId" clId="{44F1D0B9-C9CC-44F2-A207-77581553F95A}" dt="2023-03-12T16:28:19.957" v="2"/>
            <ac:picMkLst>
              <pc:docMk/>
              <pc:sldMasterMk cId="802819842" sldId="2147483660"/>
              <pc:sldLayoutMk cId="1452310268" sldId="2147483663"/>
              <ac:picMk id="7" creationId="{D08A712E-71D1-CA6E-8CE6-AF77CEFE11B7}"/>
            </ac:picMkLst>
          </pc:picChg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3188048892" sldId="2147483664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4079877992" sldId="2147483665"/>
          </pc:sldLayoutMkLst>
        </pc:sldLayoutChg>
        <pc:sldLayoutChg chg="addSp 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85739934" sldId="2147483666"/>
          </pc:sldLayoutMkLst>
          <pc:spChg chg="add">
            <ac:chgData name="Academy3s@outlook.com" userId="bd38e09d1e31bb74" providerId="LiveId" clId="{44F1D0B9-C9CC-44F2-A207-77581553F95A}" dt="2023-03-12T16:28:19.957" v="2"/>
            <ac:spMkLst>
              <pc:docMk/>
              <pc:sldMasterMk cId="802819842" sldId="2147483660"/>
              <pc:sldLayoutMk cId="85739934" sldId="2147483666"/>
              <ac:spMk id="7" creationId="{995BA250-DE18-3A7C-429E-AF6351C7262F}"/>
            </ac:spMkLst>
          </pc:spChg>
          <pc:picChg chg="add">
            <ac:chgData name="Academy3s@outlook.com" userId="bd38e09d1e31bb74" providerId="LiveId" clId="{44F1D0B9-C9CC-44F2-A207-77581553F95A}" dt="2023-03-12T16:28:19.957" v="2"/>
            <ac:picMkLst>
              <pc:docMk/>
              <pc:sldMasterMk cId="802819842" sldId="2147483660"/>
              <pc:sldLayoutMk cId="85739934" sldId="2147483666"/>
              <ac:picMk id="6" creationId="{22F23363-111E-4591-ED7C-22E526017C49}"/>
            </ac:picMkLst>
          </pc:picChg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3973801839" sldId="2147483667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2166305344" sldId="2147483668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1453275411" sldId="2147483669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3689559275" sldId="2147483670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1235510659" sldId="2147483671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1898687751" sldId="2147483672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196467849" sldId="2147483673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1300977499" sldId="2147483674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4135317007" sldId="2147483675"/>
          </pc:sldLayoutMkLst>
        </pc:sldLayoutChg>
        <pc:sldLayoutChg chg="setBg">
          <pc:chgData name="Academy3s@outlook.com" userId="bd38e09d1e31bb74" providerId="LiveId" clId="{44F1D0B9-C9CC-44F2-A207-77581553F95A}" dt="2023-03-12T16:28:22.034" v="6"/>
          <pc:sldLayoutMkLst>
            <pc:docMk/>
            <pc:sldMasterMk cId="802819842" sldId="2147483660"/>
            <pc:sldLayoutMk cId="4083601051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5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92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5106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77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678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74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1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8D1223BF-D1D5-3B45-36C4-59BA9D5EA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D08A712E-71D1-CA6E-8CE6-AF77CEFE11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22F23363-111E-4591-ED7C-22E526017C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BA250-DE18-3A7C-429E-AF6351C7262F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7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63275"/>
            <a:ext cx="6400800" cy="12233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Chapter 19 – IFPO-CPO</a:t>
            </a:r>
          </a:p>
          <a:p>
            <a:r>
              <a:rPr lang="en-US" sz="2800" dirty="0"/>
              <a:t>Foundations for Surveillance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6B3-E3EB-4059-9244-3AA15915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9941-DE24-4289-8711-70FC0326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Organizations, security and law enforcement need alternative methods for protecting property and people effective. The use of alternative measure through recording devices and surveillance are necessary.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76845-733F-4EBA-93A9-9F8694C7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A1D619-51D2-8D0A-BBE3-2CCDC68D2574}"/>
              </a:ext>
            </a:extLst>
          </p:cNvPr>
          <p:cNvSpPr txBox="1">
            <a:spLocks/>
          </p:cNvSpPr>
          <p:nvPr/>
        </p:nvSpPr>
        <p:spPr>
          <a:xfrm>
            <a:off x="0" y="1651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Surveillance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F73921-C7B4-D812-81C7-38D2CC878420}"/>
              </a:ext>
            </a:extLst>
          </p:cNvPr>
          <p:cNvSpPr txBox="1">
            <a:spLocks/>
          </p:cNvSpPr>
          <p:nvPr/>
        </p:nvSpPr>
        <p:spPr>
          <a:xfrm>
            <a:off x="76200" y="2286000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The basic goal of surveillance is to obtain information that might not be immediately available without a concerted effort, focused attention on the subject(s) and appropriately refined observation skills.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2449BB-507A-E782-F0CD-1DE539C38217}"/>
              </a:ext>
            </a:extLst>
          </p:cNvPr>
          <p:cNvSpPr txBox="1">
            <a:spLocks/>
          </p:cNvSpPr>
          <p:nvPr/>
        </p:nvSpPr>
        <p:spPr>
          <a:xfrm>
            <a:off x="152400" y="325120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Thoroughly planning a surveillance operation includes, but is not limited to: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Subject focus and backgrounding</a:t>
            </a:r>
          </a:p>
          <a:p>
            <a:pPr lvl="1"/>
            <a:r>
              <a:rPr lang="en-US" dirty="0"/>
              <a:t>Operational Security</a:t>
            </a:r>
          </a:p>
          <a:p>
            <a:pPr lvl="1"/>
            <a:r>
              <a:rPr lang="en-US" dirty="0"/>
              <a:t>Recording and reporting</a:t>
            </a:r>
          </a:p>
          <a:p>
            <a:pPr lvl="1"/>
            <a:r>
              <a:rPr lang="en-US" dirty="0"/>
              <a:t>Communications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ED5D75-E7AC-772F-3CC7-B7416FA2E8C1}"/>
              </a:ext>
            </a:extLst>
          </p:cNvPr>
          <p:cNvSpPr txBox="1">
            <a:spLocks/>
          </p:cNvSpPr>
          <p:nvPr/>
        </p:nvSpPr>
        <p:spPr>
          <a:xfrm>
            <a:off x="4267200" y="4577427"/>
            <a:ext cx="502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i="1" dirty="0"/>
              <a:t>Restrictions:</a:t>
            </a:r>
            <a:r>
              <a:rPr lang="en-US" i="1" dirty="0"/>
              <a:t>  Are primarily focused on maintaining a reasonable expectation of privacy for the public, employees, and others.  These restrictions may come in the form of:</a:t>
            </a:r>
          </a:p>
          <a:p>
            <a:pPr lvl="1"/>
            <a:r>
              <a:rPr lang="en-US" i="1" dirty="0"/>
              <a:t>Laws and regulations</a:t>
            </a:r>
          </a:p>
          <a:p>
            <a:pPr lvl="1"/>
            <a:r>
              <a:rPr lang="en-US" i="1" dirty="0"/>
              <a:t>Organizational policies</a:t>
            </a:r>
          </a:p>
          <a:p>
            <a:pPr lvl="1"/>
            <a:r>
              <a:rPr lang="en-US" i="1" dirty="0"/>
              <a:t>Company policies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547C-53CD-4903-9B2A-1D28F783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Types of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F9EC-350D-408D-81E7-16506B75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3880773"/>
          </a:xfrm>
        </p:spPr>
        <p:txBody>
          <a:bodyPr/>
          <a:lstStyle/>
          <a:p>
            <a:r>
              <a:rPr lang="en-US" b="1" dirty="0"/>
              <a:t>Covert Operations:</a:t>
            </a:r>
            <a:r>
              <a:rPr lang="en-US" dirty="0"/>
              <a:t>  Done in secret without knowledge of the subject(s).</a:t>
            </a:r>
          </a:p>
          <a:p>
            <a:r>
              <a:rPr lang="en-US" b="1" dirty="0"/>
              <a:t>Overt Operations:</a:t>
            </a:r>
            <a:r>
              <a:rPr lang="en-US" dirty="0"/>
              <a:t>  In the open and can be identified.</a:t>
            </a:r>
          </a:p>
          <a:p>
            <a:r>
              <a:rPr lang="en-US" b="1" dirty="0"/>
              <a:t>Personal Operations:</a:t>
            </a:r>
            <a:r>
              <a:rPr lang="en-US" dirty="0"/>
              <a:t>  Carried out by individuals or teams.</a:t>
            </a:r>
          </a:p>
          <a:p>
            <a:r>
              <a:rPr lang="en-US" b="1" dirty="0"/>
              <a:t>Static Operations:</a:t>
            </a:r>
            <a:r>
              <a:rPr lang="en-US" dirty="0"/>
              <a:t>  Intended to determine activities at a particular location.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1905-A0C7-4297-AB49-DCA9A3EA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08AF50-59B5-CC6A-A295-7A525BBFB1CC}"/>
              </a:ext>
            </a:extLst>
          </p:cNvPr>
          <p:cNvSpPr txBox="1">
            <a:spLocks/>
          </p:cNvSpPr>
          <p:nvPr/>
        </p:nvSpPr>
        <p:spPr>
          <a:xfrm>
            <a:off x="76200" y="22860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Mobile Operations:</a:t>
            </a:r>
            <a:r>
              <a:rPr lang="en-US"/>
              <a:t>  Focused on the activities of the subject(s) at a variety of locations.</a:t>
            </a:r>
          </a:p>
          <a:p>
            <a:r>
              <a:rPr lang="en-US" b="1"/>
              <a:t>Electronic Operations:</a:t>
            </a:r>
            <a:r>
              <a:rPr lang="en-US"/>
              <a:t>  Range from video surveillance to transmission interception and receipt of electronic information.</a:t>
            </a:r>
          </a:p>
          <a:p>
            <a:r>
              <a:rPr lang="en-US" b="1"/>
              <a:t>Digital Surveillance:</a:t>
            </a:r>
            <a:r>
              <a:rPr lang="en-US"/>
              <a:t>  Also referred to as “</a:t>
            </a:r>
            <a:r>
              <a:rPr lang="en-US" i="1"/>
              <a:t>activity monitoring</a:t>
            </a:r>
            <a:r>
              <a:rPr lang="en-US"/>
              <a:t>”.  Focused on the digital footprints of the subject(s).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B205-6277-4D08-B13A-664D4E1A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Covert Personal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0A07-D1D9-4B11-8835-3B4E173D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6" y="609600"/>
            <a:ext cx="8862314" cy="3880773"/>
          </a:xfrm>
        </p:spPr>
        <p:txBody>
          <a:bodyPr/>
          <a:lstStyle/>
          <a:p>
            <a:r>
              <a:rPr lang="en-US" dirty="0"/>
              <a:t>Watching a subject from a position of concealment or in a manner in which the surveillance in is not obvious:</a:t>
            </a:r>
          </a:p>
          <a:p>
            <a:pPr lvl="1"/>
            <a:r>
              <a:rPr lang="en-US" dirty="0"/>
              <a:t>Done in secret </a:t>
            </a:r>
          </a:p>
          <a:p>
            <a:pPr lvl="1"/>
            <a:r>
              <a:rPr lang="en-US" dirty="0"/>
              <a:t>Blending with the surroundings is critical to the success </a:t>
            </a:r>
          </a:p>
          <a:p>
            <a:pPr lvl="1"/>
            <a:r>
              <a:rPr lang="en-US" dirty="0"/>
              <a:t>Primary advantage is it provides for human, on the ground, decision making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B9F27-0C32-4CC3-99BE-1237DFBA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B2CED0-C2CA-5884-6B86-A21C7DDEB224}"/>
              </a:ext>
            </a:extLst>
          </p:cNvPr>
          <p:cNvSpPr txBox="1">
            <a:spLocks/>
          </p:cNvSpPr>
          <p:nvPr/>
        </p:nvSpPr>
        <p:spPr>
          <a:xfrm>
            <a:off x="76200" y="2514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Overt Personal Surveillance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D2A5D-C293-26E8-DD49-AB1C85B3524C}"/>
              </a:ext>
            </a:extLst>
          </p:cNvPr>
          <p:cNvSpPr txBox="1">
            <a:spLocks/>
          </p:cNvSpPr>
          <p:nvPr/>
        </p:nvSpPr>
        <p:spPr>
          <a:xfrm>
            <a:off x="152400" y="32004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execution of visible and open inspection, such as when on a patrol:</a:t>
            </a:r>
          </a:p>
          <a:p>
            <a:pPr lvl="1"/>
            <a:r>
              <a:rPr lang="en-US"/>
              <a:t>Out in the open</a:t>
            </a:r>
          </a:p>
          <a:p>
            <a:pPr lvl="1"/>
            <a:r>
              <a:rPr lang="en-US"/>
              <a:t>Easily identified</a:t>
            </a:r>
          </a:p>
          <a:p>
            <a:pPr lvl="1"/>
            <a:r>
              <a:rPr lang="en-US"/>
              <a:t>Looking for specific types of incidents or situations.</a:t>
            </a:r>
          </a:p>
          <a:p>
            <a:pPr lvl="1"/>
            <a:r>
              <a:rPr lang="en-US"/>
              <a:t>Effective in altering the behavior and responses of people in the observed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3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08B-15FE-44E9-B1B1-A5B8AF73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20001" cy="1320800"/>
          </a:xfrm>
        </p:spPr>
        <p:txBody>
          <a:bodyPr/>
          <a:lstStyle/>
          <a:p>
            <a:r>
              <a:rPr lang="en-US" dirty="0"/>
              <a:t>Covert Electronic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653E-828F-4766-B187-0A7E84DD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/>
          <a:lstStyle/>
          <a:p>
            <a:r>
              <a:rPr lang="en-US" dirty="0"/>
              <a:t>The use of hidden electronic equipment.</a:t>
            </a:r>
          </a:p>
          <a:p>
            <a:pPr lvl="1"/>
            <a:r>
              <a:rPr lang="en-US" dirty="0"/>
              <a:t>When conducting, must be fully aware of all privacy issues.</a:t>
            </a:r>
          </a:p>
          <a:p>
            <a:pPr lvl="1"/>
            <a:r>
              <a:rPr lang="en-US" dirty="0"/>
              <a:t>Should be undertaken after legal consultation so as not to expose the organization to criminal or civil liabilities.</a:t>
            </a:r>
          </a:p>
          <a:p>
            <a:pPr lvl="1"/>
            <a:r>
              <a:rPr lang="en-US" dirty="0"/>
              <a:t>The intent is to surreptitiously record activities, record communications or record conversations.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C3A7-BB96-469A-9D1C-81457A9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D4890C-7B50-025B-7369-584D787629F7}"/>
              </a:ext>
            </a:extLst>
          </p:cNvPr>
          <p:cNvSpPr txBox="1">
            <a:spLocks/>
          </p:cNvSpPr>
          <p:nvPr/>
        </p:nvSpPr>
        <p:spPr>
          <a:xfrm>
            <a:off x="0" y="2743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Overt Electronic Surveillance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E9AA16-F844-7469-0C6C-0331B05EFBFC}"/>
              </a:ext>
            </a:extLst>
          </p:cNvPr>
          <p:cNvSpPr txBox="1">
            <a:spLocks/>
          </p:cNvSpPr>
          <p:nvPr/>
        </p:nvSpPr>
        <p:spPr>
          <a:xfrm>
            <a:off x="129286" y="3434427"/>
            <a:ext cx="88623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Involves the utilization of visible static or pan-tilt-zoom (PTZ) cameras to observe activities in a particular area.</a:t>
            </a:r>
          </a:p>
          <a:p>
            <a:pPr lvl="1"/>
            <a:r>
              <a:rPr lang="en-US" dirty="0"/>
              <a:t>Very effective surveillance medium when monitored by an operator.</a:t>
            </a:r>
          </a:p>
          <a:p>
            <a:pPr lvl="1"/>
            <a:r>
              <a:rPr lang="en-US" dirty="0"/>
              <a:t>Allows for post-incident investigations.</a:t>
            </a:r>
          </a:p>
          <a:p>
            <a:pPr lvl="1"/>
            <a:r>
              <a:rPr lang="en-US" dirty="0"/>
              <a:t>Allows for sufficient response of security personnel based on the assessment of the incident.</a:t>
            </a:r>
          </a:p>
        </p:txBody>
      </p:sp>
    </p:spTree>
    <p:extLst>
      <p:ext uri="{BB962C8B-B14F-4D97-AF65-F5344CB8AC3E}">
        <p14:creationId xmlns:p14="http://schemas.microsoft.com/office/powerpoint/2010/main" val="163328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CECA-2133-4591-9DFB-FB9695FE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Digital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6ECC-E4D0-4866-97C2-579794BF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3880773"/>
          </a:xfrm>
        </p:spPr>
        <p:txBody>
          <a:bodyPr/>
          <a:lstStyle/>
          <a:p>
            <a:r>
              <a:rPr lang="en-US" dirty="0"/>
              <a:t>Usually used in support of broader surveillance activities to assist the investigators with identifying potential surveillance focus points.</a:t>
            </a:r>
          </a:p>
          <a:p>
            <a:pPr lvl="1"/>
            <a:r>
              <a:rPr lang="en-US" dirty="0"/>
              <a:t>Good for identifying associates of target subject.</a:t>
            </a:r>
          </a:p>
          <a:p>
            <a:pPr lvl="1"/>
            <a:r>
              <a:rPr lang="en-US" dirty="0"/>
              <a:t>Social media activity monitoring utilized in planning other surveillance operations.</a:t>
            </a:r>
          </a:p>
          <a:p>
            <a:pPr lvl="1"/>
            <a:r>
              <a:rPr lang="en-US" dirty="0"/>
              <a:t>When allowed, can be used in background investigations of potential employees.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7701B-80A6-47C3-BCB9-8930909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EC7EE0-EBE7-5558-A554-FEB85A7714AA}"/>
              </a:ext>
            </a:extLst>
          </p:cNvPr>
          <p:cNvSpPr txBox="1">
            <a:spLocks/>
          </p:cNvSpPr>
          <p:nvPr/>
        </p:nvSpPr>
        <p:spPr>
          <a:xfrm>
            <a:off x="76200" y="2438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Equipment Requirements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355AC3-9B25-08AD-7585-D4B6F433752F}"/>
              </a:ext>
            </a:extLst>
          </p:cNvPr>
          <p:cNvSpPr txBox="1">
            <a:spLocks/>
          </p:cNvSpPr>
          <p:nvPr/>
        </p:nvSpPr>
        <p:spPr>
          <a:xfrm>
            <a:off x="533400" y="3129627"/>
            <a:ext cx="8382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Equipment must be selected based on functionality.  </a:t>
            </a:r>
          </a:p>
          <a:p>
            <a:r>
              <a:rPr lang="en-US"/>
              <a:t>Considerations should include:</a:t>
            </a:r>
          </a:p>
          <a:p>
            <a:pPr lvl="1"/>
            <a:r>
              <a:rPr lang="en-US" sz="1800"/>
              <a:t>Environment</a:t>
            </a:r>
          </a:p>
          <a:p>
            <a:pPr lvl="1"/>
            <a:r>
              <a:rPr lang="en-US" sz="1800"/>
              <a:t>Lighting, glare and reflectivity</a:t>
            </a:r>
          </a:p>
          <a:p>
            <a:pPr lvl="1"/>
            <a:r>
              <a:rPr lang="en-US" sz="1800"/>
              <a:t>Nature and scope of the operations</a:t>
            </a:r>
          </a:p>
          <a:p>
            <a:r>
              <a:rPr lang="en-US"/>
              <a:t>Examples of basic surveillance equipment:</a:t>
            </a:r>
          </a:p>
          <a:p>
            <a:pPr lvl="1"/>
            <a:r>
              <a:rPr lang="en-US" sz="1800"/>
              <a:t>Binoculars, Pen, Paper, Camera, Recording unit (audio and/or video), Sophisticated CCTV, Microphones, Power source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94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41AB-6B4E-416C-AE43-539B5910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Privacy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4554-9325-473D-B15D-5118414F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3880773"/>
          </a:xfrm>
        </p:spPr>
        <p:txBody>
          <a:bodyPr/>
          <a:lstStyle/>
          <a:p>
            <a:r>
              <a:rPr lang="en-US" dirty="0"/>
              <a:t>Be aware of the legal requirements within your jurisdiction</a:t>
            </a:r>
          </a:p>
          <a:p>
            <a:r>
              <a:rPr lang="en-US" dirty="0"/>
              <a:t>Follow the law.  Without a clear understanding of the laws and restrictions, it is very easy to violate the law. </a:t>
            </a:r>
          </a:p>
          <a:p>
            <a:r>
              <a:rPr lang="en-US" dirty="0"/>
              <a:t>Never assume the law always apply from one area to another, location or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1E882-4220-491F-8FA3-5EA0427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E342FF-9A66-5367-5CCC-F861265FE661}"/>
              </a:ext>
            </a:extLst>
          </p:cNvPr>
          <p:cNvSpPr txBox="1">
            <a:spLocks/>
          </p:cNvSpPr>
          <p:nvPr/>
        </p:nvSpPr>
        <p:spPr>
          <a:xfrm>
            <a:off x="76200" y="2413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Recording and Retention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6D504-035F-991F-35F6-B5CCFAC0DF51}"/>
              </a:ext>
            </a:extLst>
          </p:cNvPr>
          <p:cNvSpPr txBox="1">
            <a:spLocks/>
          </p:cNvSpPr>
          <p:nvPr/>
        </p:nvSpPr>
        <p:spPr>
          <a:xfrm>
            <a:off x="152400" y="30534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Determine your organization’s policy.</a:t>
            </a:r>
          </a:p>
          <a:p>
            <a:r>
              <a:rPr lang="en-US"/>
              <a:t>Retain all recording and imagery for the same amount of time that you would for the paper-side of the investigation. </a:t>
            </a:r>
          </a:p>
          <a:p>
            <a:r>
              <a:rPr lang="en-US"/>
              <a:t>Make the most durable record you can.</a:t>
            </a:r>
          </a:p>
          <a:p>
            <a:r>
              <a:rPr lang="en-US"/>
              <a:t>Keep all original copies, recordings, transcripts, photos, notes, etc. </a:t>
            </a:r>
          </a:p>
          <a:p>
            <a:r>
              <a:rPr lang="en-US"/>
              <a:t>Depending upon the country, retention periods may be several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3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680</Words>
  <Application>Microsoft Office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Types of Surveillance</vt:lpstr>
      <vt:lpstr>Covert Personal Surveillance</vt:lpstr>
      <vt:lpstr>Covert Electronic Surveillance</vt:lpstr>
      <vt:lpstr>Digital Surveillance</vt:lpstr>
      <vt:lpstr>Privacy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67</cp:revision>
  <dcterms:created xsi:type="dcterms:W3CDTF">2015-01-28T20:48:59Z</dcterms:created>
  <dcterms:modified xsi:type="dcterms:W3CDTF">2023-03-12T16:43:32Z</dcterms:modified>
</cp:coreProperties>
</file>