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3"/>
  </p:notesMasterIdLst>
  <p:sldIdLst>
    <p:sldId id="307" r:id="rId2"/>
    <p:sldId id="323" r:id="rId3"/>
    <p:sldId id="317" r:id="rId4"/>
    <p:sldId id="319" r:id="rId5"/>
    <p:sldId id="321" r:id="rId6"/>
    <p:sldId id="325" r:id="rId7"/>
    <p:sldId id="340" r:id="rId8"/>
    <p:sldId id="326" r:id="rId9"/>
    <p:sldId id="327" r:id="rId10"/>
    <p:sldId id="328" r:id="rId11"/>
    <p:sldId id="329" r:id="rId12"/>
    <p:sldId id="330" r:id="rId13"/>
    <p:sldId id="332" r:id="rId14"/>
    <p:sldId id="343" r:id="rId15"/>
    <p:sldId id="333" r:id="rId16"/>
    <p:sldId id="334" r:id="rId17"/>
    <p:sldId id="345" r:id="rId18"/>
    <p:sldId id="346" r:id="rId19"/>
    <p:sldId id="347" r:id="rId20"/>
    <p:sldId id="335" r:id="rId21"/>
    <p:sldId id="348" r:id="rId2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CE51558-EF9D-46E3-A98B-F5235D7E5720}" v="26" dt="2023-03-11T12:22:39.48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8" d="100"/>
          <a:sy n="78" d="100"/>
        </p:scale>
        <p:origin x="1594" y="77"/>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cademy3s@outlook.com" userId="bd38e09d1e31bb74" providerId="LiveId" clId="{ACE51558-EF9D-46E3-A98B-F5235D7E5720}"/>
    <pc:docChg chg="undo custSel delSld modSld modMainMaster">
      <pc:chgData name="Academy3s@outlook.com" userId="bd38e09d1e31bb74" providerId="LiveId" clId="{ACE51558-EF9D-46E3-A98B-F5235D7E5720}" dt="2023-03-11T12:22:39.483" v="236"/>
      <pc:docMkLst>
        <pc:docMk/>
      </pc:docMkLst>
      <pc:sldChg chg="addSp delSp modSp mod setBg">
        <pc:chgData name="Academy3s@outlook.com" userId="bd38e09d1e31bb74" providerId="LiveId" clId="{ACE51558-EF9D-46E3-A98B-F5235D7E5720}" dt="2023-03-11T12:04:58.952" v="51"/>
        <pc:sldMkLst>
          <pc:docMk/>
          <pc:sldMk cId="300745510" sldId="307"/>
        </pc:sldMkLst>
        <pc:spChg chg="add del mod">
          <ac:chgData name="Academy3s@outlook.com" userId="bd38e09d1e31bb74" providerId="LiveId" clId="{ACE51558-EF9D-46E3-A98B-F5235D7E5720}" dt="2023-03-11T12:04:50.291" v="50" actId="1076"/>
          <ac:spMkLst>
            <pc:docMk/>
            <pc:sldMk cId="300745510" sldId="307"/>
            <ac:spMk id="2" creationId="{00000000-0000-0000-0000-000000000000}"/>
          </ac:spMkLst>
        </pc:spChg>
        <pc:spChg chg="del mod">
          <ac:chgData name="Academy3s@outlook.com" userId="bd38e09d1e31bb74" providerId="LiveId" clId="{ACE51558-EF9D-46E3-A98B-F5235D7E5720}" dt="2023-03-11T12:04:45.074" v="49" actId="21"/>
          <ac:spMkLst>
            <pc:docMk/>
            <pc:sldMk cId="300745510" sldId="307"/>
            <ac:spMk id="3" creationId="{00000000-0000-0000-0000-000000000000}"/>
          </ac:spMkLst>
        </pc:spChg>
        <pc:spChg chg="mod">
          <ac:chgData name="Academy3s@outlook.com" userId="bd38e09d1e31bb74" providerId="LiveId" clId="{ACE51558-EF9D-46E3-A98B-F5235D7E5720}" dt="2023-03-11T12:02:47.286" v="1"/>
          <ac:spMkLst>
            <pc:docMk/>
            <pc:sldMk cId="300745510" sldId="307"/>
            <ac:spMk id="5" creationId="{00000000-0000-0000-0000-000000000000}"/>
          </ac:spMkLst>
        </pc:spChg>
        <pc:spChg chg="add del mod">
          <ac:chgData name="Academy3s@outlook.com" userId="bd38e09d1e31bb74" providerId="LiveId" clId="{ACE51558-EF9D-46E3-A98B-F5235D7E5720}" dt="2023-03-11T12:04:10.719" v="37" actId="478"/>
          <ac:spMkLst>
            <pc:docMk/>
            <pc:sldMk cId="300745510" sldId="307"/>
            <ac:spMk id="6" creationId="{E4584AA7-2BA9-C0F4-FEE1-D458E90E3491}"/>
          </ac:spMkLst>
        </pc:spChg>
        <pc:picChg chg="add mod">
          <ac:chgData name="Academy3s@outlook.com" userId="bd38e09d1e31bb74" providerId="LiveId" clId="{ACE51558-EF9D-46E3-A98B-F5235D7E5720}" dt="2023-03-11T12:04:58.952" v="51"/>
          <ac:picMkLst>
            <pc:docMk/>
            <pc:sldMk cId="300745510" sldId="307"/>
            <ac:picMk id="7" creationId="{20A978A6-88D0-240E-D995-6FF3E5E08D7A}"/>
          </ac:picMkLst>
        </pc:picChg>
        <pc:picChg chg="del">
          <ac:chgData name="Academy3s@outlook.com" userId="bd38e09d1e31bb74" providerId="LiveId" clId="{ACE51558-EF9D-46E3-A98B-F5235D7E5720}" dt="2023-03-11T12:03:44.077" v="34" actId="478"/>
          <ac:picMkLst>
            <pc:docMk/>
            <pc:sldMk cId="300745510" sldId="307"/>
            <ac:picMk id="8" creationId="{66308F29-74F6-4D0B-AFCA-353F42E0353A}"/>
          </ac:picMkLst>
        </pc:picChg>
        <pc:picChg chg="del">
          <ac:chgData name="Academy3s@outlook.com" userId="bd38e09d1e31bb74" providerId="LiveId" clId="{ACE51558-EF9D-46E3-A98B-F5235D7E5720}" dt="2023-03-11T12:02:44.736" v="0" actId="478"/>
          <ac:picMkLst>
            <pc:docMk/>
            <pc:sldMk cId="300745510" sldId="307"/>
            <ac:picMk id="2051" creationId="{00000000-0000-0000-0000-000000000000}"/>
          </ac:picMkLst>
        </pc:picChg>
      </pc:sldChg>
      <pc:sldChg chg="modSp">
        <pc:chgData name="Academy3s@outlook.com" userId="bd38e09d1e31bb74" providerId="LiveId" clId="{ACE51558-EF9D-46E3-A98B-F5235D7E5720}" dt="2023-03-11T12:02:47.286" v="1"/>
        <pc:sldMkLst>
          <pc:docMk/>
          <pc:sldMk cId="1542477460" sldId="312"/>
        </pc:sldMkLst>
        <pc:spChg chg="mod">
          <ac:chgData name="Academy3s@outlook.com" userId="bd38e09d1e31bb74" providerId="LiveId" clId="{ACE51558-EF9D-46E3-A98B-F5235D7E5720}" dt="2023-03-11T12:02:47.286" v="1"/>
          <ac:spMkLst>
            <pc:docMk/>
            <pc:sldMk cId="1542477460" sldId="312"/>
            <ac:spMk id="4" creationId="{00000000-0000-0000-0000-000000000000}"/>
          </ac:spMkLst>
        </pc:spChg>
      </pc:sldChg>
      <pc:sldChg chg="modSp del mod">
        <pc:chgData name="Academy3s@outlook.com" userId="bd38e09d1e31bb74" providerId="LiveId" clId="{ACE51558-EF9D-46E3-A98B-F5235D7E5720}" dt="2023-03-11T12:03:11.766" v="27" actId="47"/>
        <pc:sldMkLst>
          <pc:docMk/>
          <pc:sldMk cId="1604893258" sldId="313"/>
        </pc:sldMkLst>
        <pc:spChg chg="mod">
          <ac:chgData name="Academy3s@outlook.com" userId="bd38e09d1e31bb74" providerId="LiveId" clId="{ACE51558-EF9D-46E3-A98B-F5235D7E5720}" dt="2023-03-11T12:02:47.286" v="1"/>
          <ac:spMkLst>
            <pc:docMk/>
            <pc:sldMk cId="1604893258" sldId="313"/>
            <ac:spMk id="2" creationId="{4A7EFFFD-0D4E-4F1C-8E06-9BF5D4D4B0E8}"/>
          </ac:spMkLst>
        </pc:spChg>
        <pc:spChg chg="mod">
          <ac:chgData name="Academy3s@outlook.com" userId="bd38e09d1e31bb74" providerId="LiveId" clId="{ACE51558-EF9D-46E3-A98B-F5235D7E5720}" dt="2023-03-11T12:02:47.368" v="2" actId="27636"/>
          <ac:spMkLst>
            <pc:docMk/>
            <pc:sldMk cId="1604893258" sldId="313"/>
            <ac:spMk id="3" creationId="{B1AF4BA9-1B7A-4FAA-B34A-3623F282811E}"/>
          </ac:spMkLst>
        </pc:spChg>
        <pc:spChg chg="mod">
          <ac:chgData name="Academy3s@outlook.com" userId="bd38e09d1e31bb74" providerId="LiveId" clId="{ACE51558-EF9D-46E3-A98B-F5235D7E5720}" dt="2023-03-11T12:02:47.286" v="1"/>
          <ac:spMkLst>
            <pc:docMk/>
            <pc:sldMk cId="1604893258" sldId="313"/>
            <ac:spMk id="4" creationId="{4A5CE0EC-B3FD-4FE8-959D-6026D2655269}"/>
          </ac:spMkLst>
        </pc:spChg>
      </pc:sldChg>
      <pc:sldChg chg="modSp del">
        <pc:chgData name="Academy3s@outlook.com" userId="bd38e09d1e31bb74" providerId="LiveId" clId="{ACE51558-EF9D-46E3-A98B-F5235D7E5720}" dt="2023-03-11T12:03:13.610" v="28" actId="47"/>
        <pc:sldMkLst>
          <pc:docMk/>
          <pc:sldMk cId="556323952" sldId="314"/>
        </pc:sldMkLst>
        <pc:spChg chg="mod">
          <ac:chgData name="Academy3s@outlook.com" userId="bd38e09d1e31bb74" providerId="LiveId" clId="{ACE51558-EF9D-46E3-A98B-F5235D7E5720}" dt="2023-03-11T12:02:47.286" v="1"/>
          <ac:spMkLst>
            <pc:docMk/>
            <pc:sldMk cId="556323952" sldId="314"/>
            <ac:spMk id="2" creationId="{54325E5C-9B21-4B41-AEC0-85169C7C86BD}"/>
          </ac:spMkLst>
        </pc:spChg>
        <pc:spChg chg="mod">
          <ac:chgData name="Academy3s@outlook.com" userId="bd38e09d1e31bb74" providerId="LiveId" clId="{ACE51558-EF9D-46E3-A98B-F5235D7E5720}" dt="2023-03-11T12:02:47.286" v="1"/>
          <ac:spMkLst>
            <pc:docMk/>
            <pc:sldMk cId="556323952" sldId="314"/>
            <ac:spMk id="4" creationId="{1F5BCE70-A69C-41D1-8CF0-82D9C5E020C1}"/>
          </ac:spMkLst>
        </pc:spChg>
        <pc:picChg chg="mod">
          <ac:chgData name="Academy3s@outlook.com" userId="bd38e09d1e31bb74" providerId="LiveId" clId="{ACE51558-EF9D-46E3-A98B-F5235D7E5720}" dt="2023-03-11T12:02:47.286" v="1"/>
          <ac:picMkLst>
            <pc:docMk/>
            <pc:sldMk cId="556323952" sldId="314"/>
            <ac:picMk id="5" creationId="{673662C8-19B8-43DD-AA3E-84BED892BF71}"/>
          </ac:picMkLst>
        </pc:picChg>
      </pc:sldChg>
      <pc:sldChg chg="modSp del">
        <pc:chgData name="Academy3s@outlook.com" userId="bd38e09d1e31bb74" providerId="LiveId" clId="{ACE51558-EF9D-46E3-A98B-F5235D7E5720}" dt="2023-03-11T12:03:20.141" v="29" actId="47"/>
        <pc:sldMkLst>
          <pc:docMk/>
          <pc:sldMk cId="2435974439" sldId="315"/>
        </pc:sldMkLst>
        <pc:spChg chg="mod">
          <ac:chgData name="Academy3s@outlook.com" userId="bd38e09d1e31bb74" providerId="LiveId" clId="{ACE51558-EF9D-46E3-A98B-F5235D7E5720}" dt="2023-03-11T12:02:47.286" v="1"/>
          <ac:spMkLst>
            <pc:docMk/>
            <pc:sldMk cId="2435974439" sldId="315"/>
            <ac:spMk id="2" creationId="{E887ECC3-6117-4688-92AF-2E946964684A}"/>
          </ac:spMkLst>
        </pc:spChg>
        <pc:spChg chg="mod">
          <ac:chgData name="Academy3s@outlook.com" userId="bd38e09d1e31bb74" providerId="LiveId" clId="{ACE51558-EF9D-46E3-A98B-F5235D7E5720}" dt="2023-03-11T12:02:47.286" v="1"/>
          <ac:spMkLst>
            <pc:docMk/>
            <pc:sldMk cId="2435974439" sldId="315"/>
            <ac:spMk id="4" creationId="{D1999E87-FFF1-4335-B7A3-05625EA9C73A}"/>
          </ac:spMkLst>
        </pc:spChg>
        <pc:picChg chg="mod">
          <ac:chgData name="Academy3s@outlook.com" userId="bd38e09d1e31bb74" providerId="LiveId" clId="{ACE51558-EF9D-46E3-A98B-F5235D7E5720}" dt="2023-03-11T12:02:47.286" v="1"/>
          <ac:picMkLst>
            <pc:docMk/>
            <pc:sldMk cId="2435974439" sldId="315"/>
            <ac:picMk id="5" creationId="{F5E90FA2-82E5-4D79-8DD7-DE4CB8813CE9}"/>
          </ac:picMkLst>
        </pc:picChg>
      </pc:sldChg>
      <pc:sldChg chg="addSp delSp modSp del mod">
        <pc:chgData name="Academy3s@outlook.com" userId="bd38e09d1e31bb74" providerId="LiveId" clId="{ACE51558-EF9D-46E3-A98B-F5235D7E5720}" dt="2023-03-11T12:06:10.577" v="67" actId="47"/>
        <pc:sldMkLst>
          <pc:docMk/>
          <pc:sldMk cId="954151872" sldId="316"/>
        </pc:sldMkLst>
        <pc:spChg chg="del mod">
          <ac:chgData name="Academy3s@outlook.com" userId="bd38e09d1e31bb74" providerId="LiveId" clId="{ACE51558-EF9D-46E3-A98B-F5235D7E5720}" dt="2023-03-11T12:05:29.220" v="54" actId="21"/>
          <ac:spMkLst>
            <pc:docMk/>
            <pc:sldMk cId="954151872" sldId="316"/>
            <ac:spMk id="2" creationId="{2D270664-4FFC-49CD-A319-6F225D51A1CB}"/>
          </ac:spMkLst>
        </pc:spChg>
        <pc:spChg chg="del mod">
          <ac:chgData name="Academy3s@outlook.com" userId="bd38e09d1e31bb74" providerId="LiveId" clId="{ACE51558-EF9D-46E3-A98B-F5235D7E5720}" dt="2023-03-11T12:05:46.928" v="60" actId="21"/>
          <ac:spMkLst>
            <pc:docMk/>
            <pc:sldMk cId="954151872" sldId="316"/>
            <ac:spMk id="3" creationId="{E02E115A-639C-4FB3-89F5-743B0FD3F662}"/>
          </ac:spMkLst>
        </pc:spChg>
        <pc:spChg chg="mod">
          <ac:chgData name="Academy3s@outlook.com" userId="bd38e09d1e31bb74" providerId="LiveId" clId="{ACE51558-EF9D-46E3-A98B-F5235D7E5720}" dt="2023-03-11T12:02:47.286" v="1"/>
          <ac:spMkLst>
            <pc:docMk/>
            <pc:sldMk cId="954151872" sldId="316"/>
            <ac:spMk id="4" creationId="{32EA1BBE-1A87-47D8-BD3C-7C23EFE6A1A7}"/>
          </ac:spMkLst>
        </pc:spChg>
        <pc:spChg chg="add mod">
          <ac:chgData name="Academy3s@outlook.com" userId="bd38e09d1e31bb74" providerId="LiveId" clId="{ACE51558-EF9D-46E3-A98B-F5235D7E5720}" dt="2023-03-11T12:05:29.220" v="54" actId="21"/>
          <ac:spMkLst>
            <pc:docMk/>
            <pc:sldMk cId="954151872" sldId="316"/>
            <ac:spMk id="6" creationId="{EB0361B7-E495-ADF9-86A3-99DBD467C7FE}"/>
          </ac:spMkLst>
        </pc:spChg>
        <pc:spChg chg="add mod">
          <ac:chgData name="Academy3s@outlook.com" userId="bd38e09d1e31bb74" providerId="LiveId" clId="{ACE51558-EF9D-46E3-A98B-F5235D7E5720}" dt="2023-03-11T12:05:46.928" v="60" actId="21"/>
          <ac:spMkLst>
            <pc:docMk/>
            <pc:sldMk cId="954151872" sldId="316"/>
            <ac:spMk id="8" creationId="{817475DF-2283-263C-314A-260E1A5BD7A5}"/>
          </ac:spMkLst>
        </pc:spChg>
      </pc:sldChg>
      <pc:sldChg chg="addSp modSp mod setBg">
        <pc:chgData name="Academy3s@outlook.com" userId="bd38e09d1e31bb74" providerId="LiveId" clId="{ACE51558-EF9D-46E3-A98B-F5235D7E5720}" dt="2023-03-11T12:07:03.591" v="80" actId="20577"/>
        <pc:sldMkLst>
          <pc:docMk/>
          <pc:sldMk cId="1940077955" sldId="317"/>
        </pc:sldMkLst>
        <pc:spChg chg="mod">
          <ac:chgData name="Academy3s@outlook.com" userId="bd38e09d1e31bb74" providerId="LiveId" clId="{ACE51558-EF9D-46E3-A98B-F5235D7E5720}" dt="2023-03-11T12:06:18.815" v="69" actId="1076"/>
          <ac:spMkLst>
            <pc:docMk/>
            <pc:sldMk cId="1940077955" sldId="317"/>
            <ac:spMk id="2" creationId="{92290610-A0CE-45BC-B281-CDBCADD1648F}"/>
          </ac:spMkLst>
        </pc:spChg>
        <pc:spChg chg="mod">
          <ac:chgData name="Academy3s@outlook.com" userId="bd38e09d1e31bb74" providerId="LiveId" clId="{ACE51558-EF9D-46E3-A98B-F5235D7E5720}" dt="2023-03-11T12:06:35.698" v="74" actId="27636"/>
          <ac:spMkLst>
            <pc:docMk/>
            <pc:sldMk cId="1940077955" sldId="317"/>
            <ac:spMk id="3" creationId="{E47C1C94-FED1-42F3-9CE9-8E7CB21C2B04}"/>
          </ac:spMkLst>
        </pc:spChg>
        <pc:spChg chg="mod">
          <ac:chgData name="Academy3s@outlook.com" userId="bd38e09d1e31bb74" providerId="LiveId" clId="{ACE51558-EF9D-46E3-A98B-F5235D7E5720}" dt="2023-03-11T12:02:47.286" v="1"/>
          <ac:spMkLst>
            <pc:docMk/>
            <pc:sldMk cId="1940077955" sldId="317"/>
            <ac:spMk id="4" creationId="{0B76E0F3-E7B7-4F40-8864-97E044905096}"/>
          </ac:spMkLst>
        </pc:spChg>
        <pc:spChg chg="add mod">
          <ac:chgData name="Academy3s@outlook.com" userId="bd38e09d1e31bb74" providerId="LiveId" clId="{ACE51558-EF9D-46E3-A98B-F5235D7E5720}" dt="2023-03-11T12:07:03.591" v="80" actId="20577"/>
          <ac:spMkLst>
            <pc:docMk/>
            <pc:sldMk cId="1940077955" sldId="317"/>
            <ac:spMk id="5" creationId="{34B88D58-7652-9208-C41A-DF9CDBF827DD}"/>
          </ac:spMkLst>
        </pc:spChg>
      </pc:sldChg>
      <pc:sldChg chg="addSp delSp modSp del mod">
        <pc:chgData name="Academy3s@outlook.com" userId="bd38e09d1e31bb74" providerId="LiveId" clId="{ACE51558-EF9D-46E3-A98B-F5235D7E5720}" dt="2023-03-11T12:07:07.756" v="81" actId="47"/>
        <pc:sldMkLst>
          <pc:docMk/>
          <pc:sldMk cId="2418148345" sldId="318"/>
        </pc:sldMkLst>
        <pc:spChg chg="mod">
          <ac:chgData name="Academy3s@outlook.com" userId="bd38e09d1e31bb74" providerId="LiveId" clId="{ACE51558-EF9D-46E3-A98B-F5235D7E5720}" dt="2023-03-11T12:02:47.286" v="1"/>
          <ac:spMkLst>
            <pc:docMk/>
            <pc:sldMk cId="2418148345" sldId="318"/>
            <ac:spMk id="2" creationId="{BF5E29C4-6844-4634-A8E1-DFC02E11F861}"/>
          </ac:spMkLst>
        </pc:spChg>
        <pc:spChg chg="del mod">
          <ac:chgData name="Academy3s@outlook.com" userId="bd38e09d1e31bb74" providerId="LiveId" clId="{ACE51558-EF9D-46E3-A98B-F5235D7E5720}" dt="2023-03-11T12:06:45.417" v="75" actId="21"/>
          <ac:spMkLst>
            <pc:docMk/>
            <pc:sldMk cId="2418148345" sldId="318"/>
            <ac:spMk id="3" creationId="{3239D9B3-FBFD-4F2E-8DC3-2E9817CF182F}"/>
          </ac:spMkLst>
        </pc:spChg>
        <pc:spChg chg="mod">
          <ac:chgData name="Academy3s@outlook.com" userId="bd38e09d1e31bb74" providerId="LiveId" clId="{ACE51558-EF9D-46E3-A98B-F5235D7E5720}" dt="2023-03-11T12:02:47.286" v="1"/>
          <ac:spMkLst>
            <pc:docMk/>
            <pc:sldMk cId="2418148345" sldId="318"/>
            <ac:spMk id="4" creationId="{2E3E4D85-D3CF-4279-A332-58E6F082236A}"/>
          </ac:spMkLst>
        </pc:spChg>
        <pc:spChg chg="add mod">
          <ac:chgData name="Academy3s@outlook.com" userId="bd38e09d1e31bb74" providerId="LiveId" clId="{ACE51558-EF9D-46E3-A98B-F5235D7E5720}" dt="2023-03-11T12:06:45.417" v="75" actId="21"/>
          <ac:spMkLst>
            <pc:docMk/>
            <pc:sldMk cId="2418148345" sldId="318"/>
            <ac:spMk id="6" creationId="{1A0A3759-E4C6-6065-3B6B-92AFB69AA735}"/>
          </ac:spMkLst>
        </pc:spChg>
      </pc:sldChg>
      <pc:sldChg chg="addSp modSp mod">
        <pc:chgData name="Academy3s@outlook.com" userId="bd38e09d1e31bb74" providerId="LiveId" clId="{ACE51558-EF9D-46E3-A98B-F5235D7E5720}" dt="2023-03-11T12:08:06.733" v="94" actId="14100"/>
        <pc:sldMkLst>
          <pc:docMk/>
          <pc:sldMk cId="3819247698" sldId="319"/>
        </pc:sldMkLst>
        <pc:spChg chg="mod">
          <ac:chgData name="Academy3s@outlook.com" userId="bd38e09d1e31bb74" providerId="LiveId" clId="{ACE51558-EF9D-46E3-A98B-F5235D7E5720}" dt="2023-03-11T12:07:16.049" v="83" actId="1076"/>
          <ac:spMkLst>
            <pc:docMk/>
            <pc:sldMk cId="3819247698" sldId="319"/>
            <ac:spMk id="2" creationId="{A9C870F3-A06B-4DD8-980C-088BC244FEE3}"/>
          </ac:spMkLst>
        </pc:spChg>
        <pc:spChg chg="mod">
          <ac:chgData name="Academy3s@outlook.com" userId="bd38e09d1e31bb74" providerId="LiveId" clId="{ACE51558-EF9D-46E3-A98B-F5235D7E5720}" dt="2023-03-11T12:07:59.289" v="92" actId="14100"/>
          <ac:spMkLst>
            <pc:docMk/>
            <pc:sldMk cId="3819247698" sldId="319"/>
            <ac:spMk id="3" creationId="{EBF636EF-09CD-40D0-A0A4-ACB5470CA2B2}"/>
          </ac:spMkLst>
        </pc:spChg>
        <pc:spChg chg="mod">
          <ac:chgData name="Academy3s@outlook.com" userId="bd38e09d1e31bb74" providerId="LiveId" clId="{ACE51558-EF9D-46E3-A98B-F5235D7E5720}" dt="2023-03-11T12:02:47.286" v="1"/>
          <ac:spMkLst>
            <pc:docMk/>
            <pc:sldMk cId="3819247698" sldId="319"/>
            <ac:spMk id="4" creationId="{08863F38-AEBC-4331-8C71-ACE813E39B5C}"/>
          </ac:spMkLst>
        </pc:spChg>
        <pc:spChg chg="add mod">
          <ac:chgData name="Academy3s@outlook.com" userId="bd38e09d1e31bb74" providerId="LiveId" clId="{ACE51558-EF9D-46E3-A98B-F5235D7E5720}" dt="2023-03-11T12:08:06.733" v="94" actId="14100"/>
          <ac:spMkLst>
            <pc:docMk/>
            <pc:sldMk cId="3819247698" sldId="319"/>
            <ac:spMk id="5" creationId="{A4DA7935-78FA-9D7C-6F6D-1BC184DF1E3E}"/>
          </ac:spMkLst>
        </pc:spChg>
      </pc:sldChg>
      <pc:sldChg chg="addSp delSp modSp del mod">
        <pc:chgData name="Academy3s@outlook.com" userId="bd38e09d1e31bb74" providerId="LiveId" clId="{ACE51558-EF9D-46E3-A98B-F5235D7E5720}" dt="2023-03-11T12:08:15.376" v="95" actId="47"/>
        <pc:sldMkLst>
          <pc:docMk/>
          <pc:sldMk cId="3226072847" sldId="320"/>
        </pc:sldMkLst>
        <pc:spChg chg="mod">
          <ac:chgData name="Academy3s@outlook.com" userId="bd38e09d1e31bb74" providerId="LiveId" clId="{ACE51558-EF9D-46E3-A98B-F5235D7E5720}" dt="2023-03-11T12:02:47.286" v="1"/>
          <ac:spMkLst>
            <pc:docMk/>
            <pc:sldMk cId="3226072847" sldId="320"/>
            <ac:spMk id="2" creationId="{E2CCF586-5441-41D5-8503-E85C1790F85B}"/>
          </ac:spMkLst>
        </pc:spChg>
        <pc:spChg chg="del mod">
          <ac:chgData name="Academy3s@outlook.com" userId="bd38e09d1e31bb74" providerId="LiveId" clId="{ACE51558-EF9D-46E3-A98B-F5235D7E5720}" dt="2023-03-11T12:07:48.364" v="88" actId="21"/>
          <ac:spMkLst>
            <pc:docMk/>
            <pc:sldMk cId="3226072847" sldId="320"/>
            <ac:spMk id="3" creationId="{F4C73924-E8C9-4AB0-A126-76EA8B3CCCCA}"/>
          </ac:spMkLst>
        </pc:spChg>
        <pc:spChg chg="mod">
          <ac:chgData name="Academy3s@outlook.com" userId="bd38e09d1e31bb74" providerId="LiveId" clId="{ACE51558-EF9D-46E3-A98B-F5235D7E5720}" dt="2023-03-11T12:02:47.286" v="1"/>
          <ac:spMkLst>
            <pc:docMk/>
            <pc:sldMk cId="3226072847" sldId="320"/>
            <ac:spMk id="4" creationId="{8B1F4F2F-7AC1-4C7D-988C-77D968EE22C3}"/>
          </ac:spMkLst>
        </pc:spChg>
        <pc:spChg chg="add mod">
          <ac:chgData name="Academy3s@outlook.com" userId="bd38e09d1e31bb74" providerId="LiveId" clId="{ACE51558-EF9D-46E3-A98B-F5235D7E5720}" dt="2023-03-11T12:07:48.364" v="88" actId="21"/>
          <ac:spMkLst>
            <pc:docMk/>
            <pc:sldMk cId="3226072847" sldId="320"/>
            <ac:spMk id="6" creationId="{C7481209-568E-B247-DBB6-944950145B0E}"/>
          </ac:spMkLst>
        </pc:spChg>
      </pc:sldChg>
      <pc:sldChg chg="addSp modSp mod">
        <pc:chgData name="Academy3s@outlook.com" userId="bd38e09d1e31bb74" providerId="LiveId" clId="{ACE51558-EF9D-46E3-A98B-F5235D7E5720}" dt="2023-03-11T12:10:21.220" v="108" actId="14100"/>
        <pc:sldMkLst>
          <pc:docMk/>
          <pc:sldMk cId="3101620523" sldId="321"/>
        </pc:sldMkLst>
        <pc:spChg chg="mod">
          <ac:chgData name="Academy3s@outlook.com" userId="bd38e09d1e31bb74" providerId="LiveId" clId="{ACE51558-EF9D-46E3-A98B-F5235D7E5720}" dt="2023-03-11T12:08:20.644" v="96" actId="1076"/>
          <ac:spMkLst>
            <pc:docMk/>
            <pc:sldMk cId="3101620523" sldId="321"/>
            <ac:spMk id="2" creationId="{A4E5DB5F-2FCC-4198-A07A-D18ED992566E}"/>
          </ac:spMkLst>
        </pc:spChg>
        <pc:spChg chg="mod">
          <ac:chgData name="Academy3s@outlook.com" userId="bd38e09d1e31bb74" providerId="LiveId" clId="{ACE51558-EF9D-46E3-A98B-F5235D7E5720}" dt="2023-03-11T12:10:11.819" v="106" actId="1076"/>
          <ac:spMkLst>
            <pc:docMk/>
            <pc:sldMk cId="3101620523" sldId="321"/>
            <ac:spMk id="3" creationId="{E1FD4FBA-9B9C-4789-A652-73D4B7FF13D0}"/>
          </ac:spMkLst>
        </pc:spChg>
        <pc:spChg chg="mod">
          <ac:chgData name="Academy3s@outlook.com" userId="bd38e09d1e31bb74" providerId="LiveId" clId="{ACE51558-EF9D-46E3-A98B-F5235D7E5720}" dt="2023-03-11T12:02:47.286" v="1"/>
          <ac:spMkLst>
            <pc:docMk/>
            <pc:sldMk cId="3101620523" sldId="321"/>
            <ac:spMk id="4" creationId="{D2B0C445-5122-4A42-8F17-704FDD167074}"/>
          </ac:spMkLst>
        </pc:spChg>
        <pc:spChg chg="add mod">
          <ac:chgData name="Academy3s@outlook.com" userId="bd38e09d1e31bb74" providerId="LiveId" clId="{ACE51558-EF9D-46E3-A98B-F5235D7E5720}" dt="2023-03-11T12:10:21.220" v="108" actId="14100"/>
          <ac:spMkLst>
            <pc:docMk/>
            <pc:sldMk cId="3101620523" sldId="321"/>
            <ac:spMk id="5" creationId="{CB64E3EF-8011-4F78-B0CB-C78D3B26B03A}"/>
          </ac:spMkLst>
        </pc:spChg>
      </pc:sldChg>
      <pc:sldChg chg="modSp">
        <pc:chgData name="Academy3s@outlook.com" userId="bd38e09d1e31bb74" providerId="LiveId" clId="{ACE51558-EF9D-46E3-A98B-F5235D7E5720}" dt="2023-03-11T12:02:47.286" v="1"/>
        <pc:sldMkLst>
          <pc:docMk/>
          <pc:sldMk cId="2279295207" sldId="322"/>
        </pc:sldMkLst>
        <pc:spChg chg="mod">
          <ac:chgData name="Academy3s@outlook.com" userId="bd38e09d1e31bb74" providerId="LiveId" clId="{ACE51558-EF9D-46E3-A98B-F5235D7E5720}" dt="2023-03-11T12:02:47.286" v="1"/>
          <ac:spMkLst>
            <pc:docMk/>
            <pc:sldMk cId="2279295207" sldId="322"/>
            <ac:spMk id="2" creationId="{FA44A1AC-3812-46A8-8EA8-13657DC0DA9D}"/>
          </ac:spMkLst>
        </pc:spChg>
        <pc:spChg chg="mod">
          <ac:chgData name="Academy3s@outlook.com" userId="bd38e09d1e31bb74" providerId="LiveId" clId="{ACE51558-EF9D-46E3-A98B-F5235D7E5720}" dt="2023-03-11T12:02:47.286" v="1"/>
          <ac:spMkLst>
            <pc:docMk/>
            <pc:sldMk cId="2279295207" sldId="322"/>
            <ac:spMk id="3" creationId="{A94DE053-2A4F-4E92-804E-03EC6B22AEF1}"/>
          </ac:spMkLst>
        </pc:spChg>
        <pc:spChg chg="mod">
          <ac:chgData name="Academy3s@outlook.com" userId="bd38e09d1e31bb74" providerId="LiveId" clId="{ACE51558-EF9D-46E3-A98B-F5235D7E5720}" dt="2023-03-11T12:02:47.286" v="1"/>
          <ac:spMkLst>
            <pc:docMk/>
            <pc:sldMk cId="2279295207" sldId="322"/>
            <ac:spMk id="4" creationId="{4FFEE924-DB70-4A43-B253-5739DF80AB45}"/>
          </ac:spMkLst>
        </pc:spChg>
      </pc:sldChg>
      <pc:sldChg chg="addSp modSp mod">
        <pc:chgData name="Academy3s@outlook.com" userId="bd38e09d1e31bb74" providerId="LiveId" clId="{ACE51558-EF9D-46E3-A98B-F5235D7E5720}" dt="2023-03-11T12:06:04.144" v="66" actId="27636"/>
        <pc:sldMkLst>
          <pc:docMk/>
          <pc:sldMk cId="2423721925" sldId="323"/>
        </pc:sldMkLst>
        <pc:spChg chg="mod">
          <ac:chgData name="Academy3s@outlook.com" userId="bd38e09d1e31bb74" providerId="LiveId" clId="{ACE51558-EF9D-46E3-A98B-F5235D7E5720}" dt="2023-03-11T12:05:36.415" v="57" actId="1076"/>
          <ac:spMkLst>
            <pc:docMk/>
            <pc:sldMk cId="2423721925" sldId="323"/>
            <ac:spMk id="2" creationId="{93FBF154-E8A8-49DF-A1DC-6981DE6A52D0}"/>
          </ac:spMkLst>
        </pc:spChg>
        <pc:spChg chg="mod">
          <ac:chgData name="Academy3s@outlook.com" userId="bd38e09d1e31bb74" providerId="LiveId" clId="{ACE51558-EF9D-46E3-A98B-F5235D7E5720}" dt="2023-03-11T12:05:38.980" v="58" actId="1076"/>
          <ac:spMkLst>
            <pc:docMk/>
            <pc:sldMk cId="2423721925" sldId="323"/>
            <ac:spMk id="3" creationId="{795AD213-115E-4C04-A1DE-2C2ED9FF4867}"/>
          </ac:spMkLst>
        </pc:spChg>
        <pc:spChg chg="mod">
          <ac:chgData name="Academy3s@outlook.com" userId="bd38e09d1e31bb74" providerId="LiveId" clId="{ACE51558-EF9D-46E3-A98B-F5235D7E5720}" dt="2023-03-11T12:02:47.286" v="1"/>
          <ac:spMkLst>
            <pc:docMk/>
            <pc:sldMk cId="2423721925" sldId="323"/>
            <ac:spMk id="4" creationId="{892486B7-644E-4E4F-8449-0B6ECD520C25}"/>
          </ac:spMkLst>
        </pc:spChg>
        <pc:spChg chg="add mod">
          <ac:chgData name="Academy3s@outlook.com" userId="bd38e09d1e31bb74" providerId="LiveId" clId="{ACE51558-EF9D-46E3-A98B-F5235D7E5720}" dt="2023-03-11T12:05:42.517" v="59" actId="1076"/>
          <ac:spMkLst>
            <pc:docMk/>
            <pc:sldMk cId="2423721925" sldId="323"/>
            <ac:spMk id="5" creationId="{30B858AD-1B23-8E61-6955-04E3AF0427E8}"/>
          </ac:spMkLst>
        </pc:spChg>
        <pc:spChg chg="add mod">
          <ac:chgData name="Academy3s@outlook.com" userId="bd38e09d1e31bb74" providerId="LiveId" clId="{ACE51558-EF9D-46E3-A98B-F5235D7E5720}" dt="2023-03-11T12:06:04.144" v="66" actId="27636"/>
          <ac:spMkLst>
            <pc:docMk/>
            <pc:sldMk cId="2423721925" sldId="323"/>
            <ac:spMk id="6" creationId="{72C03EF5-9E1A-0CC6-8B88-E15ECE974E90}"/>
          </ac:spMkLst>
        </pc:spChg>
      </pc:sldChg>
      <pc:sldChg chg="addSp delSp modSp del mod">
        <pc:chgData name="Academy3s@outlook.com" userId="bd38e09d1e31bb74" providerId="LiveId" clId="{ACE51558-EF9D-46E3-A98B-F5235D7E5720}" dt="2023-03-11T12:10:34.831" v="109" actId="47"/>
        <pc:sldMkLst>
          <pc:docMk/>
          <pc:sldMk cId="1279131545" sldId="324"/>
        </pc:sldMkLst>
        <pc:spChg chg="mod">
          <ac:chgData name="Academy3s@outlook.com" userId="bd38e09d1e31bb74" providerId="LiveId" clId="{ACE51558-EF9D-46E3-A98B-F5235D7E5720}" dt="2023-03-11T12:02:47.286" v="1"/>
          <ac:spMkLst>
            <pc:docMk/>
            <pc:sldMk cId="1279131545" sldId="324"/>
            <ac:spMk id="2" creationId="{3E7AD6DC-DF9E-456D-9F5D-F737D2E61D8E}"/>
          </ac:spMkLst>
        </pc:spChg>
        <pc:spChg chg="del mod">
          <ac:chgData name="Academy3s@outlook.com" userId="bd38e09d1e31bb74" providerId="LiveId" clId="{ACE51558-EF9D-46E3-A98B-F5235D7E5720}" dt="2023-03-11T12:09:39.110" v="100" actId="21"/>
          <ac:spMkLst>
            <pc:docMk/>
            <pc:sldMk cId="1279131545" sldId="324"/>
            <ac:spMk id="3" creationId="{E96687ED-8050-4E36-911F-29614F9F1F0E}"/>
          </ac:spMkLst>
        </pc:spChg>
        <pc:spChg chg="mod">
          <ac:chgData name="Academy3s@outlook.com" userId="bd38e09d1e31bb74" providerId="LiveId" clId="{ACE51558-EF9D-46E3-A98B-F5235D7E5720}" dt="2023-03-11T12:02:47.286" v="1"/>
          <ac:spMkLst>
            <pc:docMk/>
            <pc:sldMk cId="1279131545" sldId="324"/>
            <ac:spMk id="4" creationId="{902F5588-07ED-4367-9AED-9383F61E534D}"/>
          </ac:spMkLst>
        </pc:spChg>
        <pc:spChg chg="add mod">
          <ac:chgData name="Academy3s@outlook.com" userId="bd38e09d1e31bb74" providerId="LiveId" clId="{ACE51558-EF9D-46E3-A98B-F5235D7E5720}" dt="2023-03-11T12:09:39.110" v="100" actId="21"/>
          <ac:spMkLst>
            <pc:docMk/>
            <pc:sldMk cId="1279131545" sldId="324"/>
            <ac:spMk id="6" creationId="{A35875A2-05C5-10D2-B0A5-7E43A50496F9}"/>
          </ac:spMkLst>
        </pc:spChg>
      </pc:sldChg>
      <pc:sldChg chg="addSp modSp mod">
        <pc:chgData name="Academy3s@outlook.com" userId="bd38e09d1e31bb74" providerId="LiveId" clId="{ACE51558-EF9D-46E3-A98B-F5235D7E5720}" dt="2023-03-11T12:11:34.905" v="122" actId="1076"/>
        <pc:sldMkLst>
          <pc:docMk/>
          <pc:sldMk cId="330448741" sldId="325"/>
        </pc:sldMkLst>
        <pc:spChg chg="mod">
          <ac:chgData name="Academy3s@outlook.com" userId="bd38e09d1e31bb74" providerId="LiveId" clId="{ACE51558-EF9D-46E3-A98B-F5235D7E5720}" dt="2023-03-11T12:10:44.076" v="110" actId="1076"/>
          <ac:spMkLst>
            <pc:docMk/>
            <pc:sldMk cId="330448741" sldId="325"/>
            <ac:spMk id="2" creationId="{9A535043-E368-4955-B827-A6D93149F17E}"/>
          </ac:spMkLst>
        </pc:spChg>
        <pc:spChg chg="mod">
          <ac:chgData name="Academy3s@outlook.com" userId="bd38e09d1e31bb74" providerId="LiveId" clId="{ACE51558-EF9D-46E3-A98B-F5235D7E5720}" dt="2023-03-11T12:11:20.359" v="118" actId="14100"/>
          <ac:spMkLst>
            <pc:docMk/>
            <pc:sldMk cId="330448741" sldId="325"/>
            <ac:spMk id="3" creationId="{5D5B1B95-B477-439D-8BE3-65BF1A128011}"/>
          </ac:spMkLst>
        </pc:spChg>
        <pc:spChg chg="mod">
          <ac:chgData name="Academy3s@outlook.com" userId="bd38e09d1e31bb74" providerId="LiveId" clId="{ACE51558-EF9D-46E3-A98B-F5235D7E5720}" dt="2023-03-11T12:02:47.286" v="1"/>
          <ac:spMkLst>
            <pc:docMk/>
            <pc:sldMk cId="330448741" sldId="325"/>
            <ac:spMk id="4" creationId="{7ED2E569-B6FF-4FB9-9A80-DFB85DBAD2C9}"/>
          </ac:spMkLst>
        </pc:spChg>
        <pc:spChg chg="add mod">
          <ac:chgData name="Academy3s@outlook.com" userId="bd38e09d1e31bb74" providerId="LiveId" clId="{ACE51558-EF9D-46E3-A98B-F5235D7E5720}" dt="2023-03-11T12:11:34.905" v="122" actId="1076"/>
          <ac:spMkLst>
            <pc:docMk/>
            <pc:sldMk cId="330448741" sldId="325"/>
            <ac:spMk id="5" creationId="{A5CE8DEF-CFD1-01C0-129E-E2F365D1E89B}"/>
          </ac:spMkLst>
        </pc:spChg>
      </pc:sldChg>
      <pc:sldChg chg="addSp delSp modSp mod">
        <pc:chgData name="Academy3s@outlook.com" userId="bd38e09d1e31bb74" providerId="LiveId" clId="{ACE51558-EF9D-46E3-A98B-F5235D7E5720}" dt="2023-03-11T12:12:53.471" v="141"/>
        <pc:sldMkLst>
          <pc:docMk/>
          <pc:sldMk cId="774681131" sldId="326"/>
        </pc:sldMkLst>
        <pc:spChg chg="mod">
          <ac:chgData name="Academy3s@outlook.com" userId="bd38e09d1e31bb74" providerId="LiveId" clId="{ACE51558-EF9D-46E3-A98B-F5235D7E5720}" dt="2023-03-11T12:12:11.412" v="129" actId="14100"/>
          <ac:spMkLst>
            <pc:docMk/>
            <pc:sldMk cId="774681131" sldId="326"/>
            <ac:spMk id="2" creationId="{431D79E3-337D-47DF-BC20-E69916BFA025}"/>
          </ac:spMkLst>
        </pc:spChg>
        <pc:spChg chg="mod">
          <ac:chgData name="Academy3s@outlook.com" userId="bd38e09d1e31bb74" providerId="LiveId" clId="{ACE51558-EF9D-46E3-A98B-F5235D7E5720}" dt="2023-03-11T12:12:25.839" v="133" actId="14100"/>
          <ac:spMkLst>
            <pc:docMk/>
            <pc:sldMk cId="774681131" sldId="326"/>
            <ac:spMk id="3" creationId="{8C5177F7-1F29-4F79-9A2A-0F0FFCE95BD6}"/>
          </ac:spMkLst>
        </pc:spChg>
        <pc:spChg chg="mod">
          <ac:chgData name="Academy3s@outlook.com" userId="bd38e09d1e31bb74" providerId="LiveId" clId="{ACE51558-EF9D-46E3-A98B-F5235D7E5720}" dt="2023-03-11T12:02:47.286" v="1"/>
          <ac:spMkLst>
            <pc:docMk/>
            <pc:sldMk cId="774681131" sldId="326"/>
            <ac:spMk id="4" creationId="{B09D0E1B-0CCD-4595-8830-45DF49289EEB}"/>
          </ac:spMkLst>
        </pc:spChg>
        <pc:spChg chg="add del mod">
          <ac:chgData name="Academy3s@outlook.com" userId="bd38e09d1e31bb74" providerId="LiveId" clId="{ACE51558-EF9D-46E3-A98B-F5235D7E5720}" dt="2023-03-11T12:12:53.471" v="141"/>
          <ac:spMkLst>
            <pc:docMk/>
            <pc:sldMk cId="774681131" sldId="326"/>
            <ac:spMk id="5" creationId="{6463AF78-536D-B27B-B250-24D1DBA5749C}"/>
          </ac:spMkLst>
        </pc:spChg>
      </pc:sldChg>
      <pc:sldChg chg="addSp delSp modSp mod">
        <pc:chgData name="Academy3s@outlook.com" userId="bd38e09d1e31bb74" providerId="LiveId" clId="{ACE51558-EF9D-46E3-A98B-F5235D7E5720}" dt="2023-03-11T12:13:48.905" v="155" actId="14100"/>
        <pc:sldMkLst>
          <pc:docMk/>
          <pc:sldMk cId="4229227251" sldId="327"/>
        </pc:sldMkLst>
        <pc:spChg chg="mod">
          <ac:chgData name="Academy3s@outlook.com" userId="bd38e09d1e31bb74" providerId="LiveId" clId="{ACE51558-EF9D-46E3-A98B-F5235D7E5720}" dt="2023-03-11T12:13:09.257" v="146" actId="14100"/>
          <ac:spMkLst>
            <pc:docMk/>
            <pc:sldMk cId="4229227251" sldId="327"/>
            <ac:spMk id="2" creationId="{77C5D17B-5122-471B-92DF-1E633F21F671}"/>
          </ac:spMkLst>
        </pc:spChg>
        <pc:spChg chg="add del mod">
          <ac:chgData name="Academy3s@outlook.com" userId="bd38e09d1e31bb74" providerId="LiveId" clId="{ACE51558-EF9D-46E3-A98B-F5235D7E5720}" dt="2023-03-11T12:13:35.996" v="152" actId="255"/>
          <ac:spMkLst>
            <pc:docMk/>
            <pc:sldMk cId="4229227251" sldId="327"/>
            <ac:spMk id="3" creationId="{674D1D63-9133-4365-9174-E2C74C52E757}"/>
          </ac:spMkLst>
        </pc:spChg>
        <pc:spChg chg="mod">
          <ac:chgData name="Academy3s@outlook.com" userId="bd38e09d1e31bb74" providerId="LiveId" clId="{ACE51558-EF9D-46E3-A98B-F5235D7E5720}" dt="2023-03-11T12:02:47.286" v="1"/>
          <ac:spMkLst>
            <pc:docMk/>
            <pc:sldMk cId="4229227251" sldId="327"/>
            <ac:spMk id="4" creationId="{CE0F2BF5-9692-46C5-9A04-2936C2B4E66E}"/>
          </ac:spMkLst>
        </pc:spChg>
        <pc:spChg chg="add del mod">
          <ac:chgData name="Academy3s@outlook.com" userId="bd38e09d1e31bb74" providerId="LiveId" clId="{ACE51558-EF9D-46E3-A98B-F5235D7E5720}" dt="2023-03-11T12:12:54.580" v="142" actId="21"/>
          <ac:spMkLst>
            <pc:docMk/>
            <pc:sldMk cId="4229227251" sldId="327"/>
            <ac:spMk id="6" creationId="{8E8A64EC-0B6F-BE5C-AFED-96CEDC2FE911}"/>
          </ac:spMkLst>
        </pc:spChg>
        <pc:spChg chg="add mod">
          <ac:chgData name="Academy3s@outlook.com" userId="bd38e09d1e31bb74" providerId="LiveId" clId="{ACE51558-EF9D-46E3-A98B-F5235D7E5720}" dt="2023-03-11T12:13:48.905" v="155" actId="14100"/>
          <ac:spMkLst>
            <pc:docMk/>
            <pc:sldMk cId="4229227251" sldId="327"/>
            <ac:spMk id="7" creationId="{F03C69E3-B278-C92E-17A0-AE82685F0553}"/>
          </ac:spMkLst>
        </pc:spChg>
      </pc:sldChg>
      <pc:sldChg chg="addSp modSp mod">
        <pc:chgData name="Academy3s@outlook.com" userId="bd38e09d1e31bb74" providerId="LiveId" clId="{ACE51558-EF9D-46E3-A98B-F5235D7E5720}" dt="2023-03-11T12:15:30.720" v="165" actId="1076"/>
        <pc:sldMkLst>
          <pc:docMk/>
          <pc:sldMk cId="3108238340" sldId="328"/>
        </pc:sldMkLst>
        <pc:spChg chg="mod">
          <ac:chgData name="Academy3s@outlook.com" userId="bd38e09d1e31bb74" providerId="LiveId" clId="{ACE51558-EF9D-46E3-A98B-F5235D7E5720}" dt="2023-03-11T12:14:03.067" v="157" actId="1076"/>
          <ac:spMkLst>
            <pc:docMk/>
            <pc:sldMk cId="3108238340" sldId="328"/>
            <ac:spMk id="2" creationId="{175AD141-0877-41C4-AF57-53F70571260D}"/>
          </ac:spMkLst>
        </pc:spChg>
        <pc:spChg chg="mod">
          <ac:chgData name="Academy3s@outlook.com" userId="bd38e09d1e31bb74" providerId="LiveId" clId="{ACE51558-EF9D-46E3-A98B-F5235D7E5720}" dt="2023-03-11T12:15:20.113" v="163" actId="14100"/>
          <ac:spMkLst>
            <pc:docMk/>
            <pc:sldMk cId="3108238340" sldId="328"/>
            <ac:spMk id="3" creationId="{04DCC26D-0177-4D7B-8B5F-88DD7C5FA226}"/>
          </ac:spMkLst>
        </pc:spChg>
        <pc:spChg chg="mod">
          <ac:chgData name="Academy3s@outlook.com" userId="bd38e09d1e31bb74" providerId="LiveId" clId="{ACE51558-EF9D-46E3-A98B-F5235D7E5720}" dt="2023-03-11T12:02:47.286" v="1"/>
          <ac:spMkLst>
            <pc:docMk/>
            <pc:sldMk cId="3108238340" sldId="328"/>
            <ac:spMk id="4" creationId="{8F4BE78F-8B7D-4282-932A-C179D0820836}"/>
          </ac:spMkLst>
        </pc:spChg>
        <pc:spChg chg="add mod">
          <ac:chgData name="Academy3s@outlook.com" userId="bd38e09d1e31bb74" providerId="LiveId" clId="{ACE51558-EF9D-46E3-A98B-F5235D7E5720}" dt="2023-03-11T12:15:30.720" v="165" actId="1076"/>
          <ac:spMkLst>
            <pc:docMk/>
            <pc:sldMk cId="3108238340" sldId="328"/>
            <ac:spMk id="5" creationId="{CD3A1D8A-D72F-01F5-FB1C-34C8213FDF65}"/>
          </ac:spMkLst>
        </pc:spChg>
      </pc:sldChg>
      <pc:sldChg chg="modSp mod">
        <pc:chgData name="Academy3s@outlook.com" userId="bd38e09d1e31bb74" providerId="LiveId" clId="{ACE51558-EF9D-46E3-A98B-F5235D7E5720}" dt="2023-03-11T12:15:47.642" v="169" actId="14100"/>
        <pc:sldMkLst>
          <pc:docMk/>
          <pc:sldMk cId="76963832" sldId="329"/>
        </pc:sldMkLst>
        <pc:spChg chg="mod">
          <ac:chgData name="Academy3s@outlook.com" userId="bd38e09d1e31bb74" providerId="LiveId" clId="{ACE51558-EF9D-46E3-A98B-F5235D7E5720}" dt="2023-03-11T12:15:40.302" v="167" actId="1076"/>
          <ac:spMkLst>
            <pc:docMk/>
            <pc:sldMk cId="76963832" sldId="329"/>
            <ac:spMk id="2" creationId="{956289CB-B26D-4B01-9E87-F2B4B0AD5901}"/>
          </ac:spMkLst>
        </pc:spChg>
        <pc:spChg chg="mod">
          <ac:chgData name="Academy3s@outlook.com" userId="bd38e09d1e31bb74" providerId="LiveId" clId="{ACE51558-EF9D-46E3-A98B-F5235D7E5720}" dt="2023-03-11T12:15:47.642" v="169" actId="14100"/>
          <ac:spMkLst>
            <pc:docMk/>
            <pc:sldMk cId="76963832" sldId="329"/>
            <ac:spMk id="3" creationId="{BD14EB59-54A7-4F77-BF3F-846F19094F92}"/>
          </ac:spMkLst>
        </pc:spChg>
        <pc:spChg chg="mod">
          <ac:chgData name="Academy3s@outlook.com" userId="bd38e09d1e31bb74" providerId="LiveId" clId="{ACE51558-EF9D-46E3-A98B-F5235D7E5720}" dt="2023-03-11T12:02:47.286" v="1"/>
          <ac:spMkLst>
            <pc:docMk/>
            <pc:sldMk cId="76963832" sldId="329"/>
            <ac:spMk id="4" creationId="{381CAD2F-576C-4CF0-A06A-0DAC6136E504}"/>
          </ac:spMkLst>
        </pc:spChg>
      </pc:sldChg>
      <pc:sldChg chg="addSp modSp mod">
        <pc:chgData name="Academy3s@outlook.com" userId="bd38e09d1e31bb74" providerId="LiveId" clId="{ACE51558-EF9D-46E3-A98B-F5235D7E5720}" dt="2023-03-11T12:18:19.872" v="185" actId="1038"/>
        <pc:sldMkLst>
          <pc:docMk/>
          <pc:sldMk cId="3505634963" sldId="330"/>
        </pc:sldMkLst>
        <pc:spChg chg="mod">
          <ac:chgData name="Academy3s@outlook.com" userId="bd38e09d1e31bb74" providerId="LiveId" clId="{ACE51558-EF9D-46E3-A98B-F5235D7E5720}" dt="2023-03-11T12:17:19.238" v="170" actId="1076"/>
          <ac:spMkLst>
            <pc:docMk/>
            <pc:sldMk cId="3505634963" sldId="330"/>
            <ac:spMk id="2" creationId="{4B2A02F2-FBBC-439D-9F94-51C04A5EC37E}"/>
          </ac:spMkLst>
        </pc:spChg>
        <pc:spChg chg="mod">
          <ac:chgData name="Academy3s@outlook.com" userId="bd38e09d1e31bb74" providerId="LiveId" clId="{ACE51558-EF9D-46E3-A98B-F5235D7E5720}" dt="2023-03-11T12:18:05.200" v="181" actId="1076"/>
          <ac:spMkLst>
            <pc:docMk/>
            <pc:sldMk cId="3505634963" sldId="330"/>
            <ac:spMk id="3" creationId="{54CB1E98-9849-4654-AAC6-48BF7D5EC56E}"/>
          </ac:spMkLst>
        </pc:spChg>
        <pc:spChg chg="mod">
          <ac:chgData name="Academy3s@outlook.com" userId="bd38e09d1e31bb74" providerId="LiveId" clId="{ACE51558-EF9D-46E3-A98B-F5235D7E5720}" dt="2023-03-11T12:02:47.286" v="1"/>
          <ac:spMkLst>
            <pc:docMk/>
            <pc:sldMk cId="3505634963" sldId="330"/>
            <ac:spMk id="4" creationId="{010A1A36-A6A5-4619-AE03-FAB0DE73C159}"/>
          </ac:spMkLst>
        </pc:spChg>
        <pc:spChg chg="add mod">
          <ac:chgData name="Academy3s@outlook.com" userId="bd38e09d1e31bb74" providerId="LiveId" clId="{ACE51558-EF9D-46E3-A98B-F5235D7E5720}" dt="2023-03-11T12:18:08.863" v="182" actId="1076"/>
          <ac:spMkLst>
            <pc:docMk/>
            <pc:sldMk cId="3505634963" sldId="330"/>
            <ac:spMk id="5" creationId="{4AC6BF2C-B52A-0DE2-4B53-2CB0C5064728}"/>
          </ac:spMkLst>
        </pc:spChg>
        <pc:spChg chg="add mod">
          <ac:chgData name="Academy3s@outlook.com" userId="bd38e09d1e31bb74" providerId="LiveId" clId="{ACE51558-EF9D-46E3-A98B-F5235D7E5720}" dt="2023-03-11T12:18:19.872" v="185" actId="1038"/>
          <ac:spMkLst>
            <pc:docMk/>
            <pc:sldMk cId="3505634963" sldId="330"/>
            <ac:spMk id="6" creationId="{8C2BCB16-69EB-2EBD-87F4-DE5E7D2B2DC4}"/>
          </ac:spMkLst>
        </pc:spChg>
      </pc:sldChg>
      <pc:sldChg chg="addSp delSp modSp del mod">
        <pc:chgData name="Academy3s@outlook.com" userId="bd38e09d1e31bb74" providerId="LiveId" clId="{ACE51558-EF9D-46E3-A98B-F5235D7E5720}" dt="2023-03-11T12:18:27.985" v="186" actId="47"/>
        <pc:sldMkLst>
          <pc:docMk/>
          <pc:sldMk cId="3644424471" sldId="331"/>
        </pc:sldMkLst>
        <pc:spChg chg="del mod">
          <ac:chgData name="Academy3s@outlook.com" userId="bd38e09d1e31bb74" providerId="LiveId" clId="{ACE51558-EF9D-46E3-A98B-F5235D7E5720}" dt="2023-03-11T12:17:38.567" v="174" actId="21"/>
          <ac:spMkLst>
            <pc:docMk/>
            <pc:sldMk cId="3644424471" sldId="331"/>
            <ac:spMk id="2" creationId="{911973A6-3F86-4741-89E9-A83C84836BD1}"/>
          </ac:spMkLst>
        </pc:spChg>
        <pc:spChg chg="del mod">
          <ac:chgData name="Academy3s@outlook.com" userId="bd38e09d1e31bb74" providerId="LiveId" clId="{ACE51558-EF9D-46E3-A98B-F5235D7E5720}" dt="2023-03-11T12:17:47.745" v="177" actId="21"/>
          <ac:spMkLst>
            <pc:docMk/>
            <pc:sldMk cId="3644424471" sldId="331"/>
            <ac:spMk id="3" creationId="{47AB32EB-F4DB-48B7-91E3-3D5F3B2AB852}"/>
          </ac:spMkLst>
        </pc:spChg>
        <pc:spChg chg="mod">
          <ac:chgData name="Academy3s@outlook.com" userId="bd38e09d1e31bb74" providerId="LiveId" clId="{ACE51558-EF9D-46E3-A98B-F5235D7E5720}" dt="2023-03-11T12:02:47.286" v="1"/>
          <ac:spMkLst>
            <pc:docMk/>
            <pc:sldMk cId="3644424471" sldId="331"/>
            <ac:spMk id="4" creationId="{D4D15B8F-764F-4EF1-8478-3CEBCE9504ED}"/>
          </ac:spMkLst>
        </pc:spChg>
        <pc:spChg chg="add mod">
          <ac:chgData name="Academy3s@outlook.com" userId="bd38e09d1e31bb74" providerId="LiveId" clId="{ACE51558-EF9D-46E3-A98B-F5235D7E5720}" dt="2023-03-11T12:17:38.567" v="174" actId="21"/>
          <ac:spMkLst>
            <pc:docMk/>
            <pc:sldMk cId="3644424471" sldId="331"/>
            <ac:spMk id="6" creationId="{CF8CF9C2-6024-49E1-3EDF-5114634E8438}"/>
          </ac:spMkLst>
        </pc:spChg>
        <pc:spChg chg="add mod">
          <ac:chgData name="Academy3s@outlook.com" userId="bd38e09d1e31bb74" providerId="LiveId" clId="{ACE51558-EF9D-46E3-A98B-F5235D7E5720}" dt="2023-03-11T12:17:47.745" v="177" actId="21"/>
          <ac:spMkLst>
            <pc:docMk/>
            <pc:sldMk cId="3644424471" sldId="331"/>
            <ac:spMk id="8" creationId="{959DE808-DFCA-9DF6-2935-0462B7DF6CE2}"/>
          </ac:spMkLst>
        </pc:spChg>
      </pc:sldChg>
      <pc:sldChg chg="modSp mod">
        <pc:chgData name="Academy3s@outlook.com" userId="bd38e09d1e31bb74" providerId="LiveId" clId="{ACE51558-EF9D-46E3-A98B-F5235D7E5720}" dt="2023-03-11T12:18:54.905" v="190" actId="14100"/>
        <pc:sldMkLst>
          <pc:docMk/>
          <pc:sldMk cId="3563538403" sldId="332"/>
        </pc:sldMkLst>
        <pc:spChg chg="mod">
          <ac:chgData name="Academy3s@outlook.com" userId="bd38e09d1e31bb74" providerId="LiveId" clId="{ACE51558-EF9D-46E3-A98B-F5235D7E5720}" dt="2023-03-11T12:18:33.537" v="187" actId="1076"/>
          <ac:spMkLst>
            <pc:docMk/>
            <pc:sldMk cId="3563538403" sldId="332"/>
            <ac:spMk id="2" creationId="{97F077FE-4436-4FB5-841A-DB15680C8B66}"/>
          </ac:spMkLst>
        </pc:spChg>
        <pc:spChg chg="mod">
          <ac:chgData name="Academy3s@outlook.com" userId="bd38e09d1e31bb74" providerId="LiveId" clId="{ACE51558-EF9D-46E3-A98B-F5235D7E5720}" dt="2023-03-11T12:18:54.905" v="190" actId="14100"/>
          <ac:spMkLst>
            <pc:docMk/>
            <pc:sldMk cId="3563538403" sldId="332"/>
            <ac:spMk id="3" creationId="{D1D8564C-1B07-4718-88E5-45D86E8E9B6F}"/>
          </ac:spMkLst>
        </pc:spChg>
        <pc:spChg chg="mod">
          <ac:chgData name="Academy3s@outlook.com" userId="bd38e09d1e31bb74" providerId="LiveId" clId="{ACE51558-EF9D-46E3-A98B-F5235D7E5720}" dt="2023-03-11T12:02:47.286" v="1"/>
          <ac:spMkLst>
            <pc:docMk/>
            <pc:sldMk cId="3563538403" sldId="332"/>
            <ac:spMk id="4" creationId="{154492CB-C764-4141-8FC1-9185D13D4CD4}"/>
          </ac:spMkLst>
        </pc:spChg>
      </pc:sldChg>
      <pc:sldChg chg="modSp mod">
        <pc:chgData name="Academy3s@outlook.com" userId="bd38e09d1e31bb74" providerId="LiveId" clId="{ACE51558-EF9D-46E3-A98B-F5235D7E5720}" dt="2023-03-11T12:19:46.929" v="201" actId="14100"/>
        <pc:sldMkLst>
          <pc:docMk/>
          <pc:sldMk cId="3182100949" sldId="333"/>
        </pc:sldMkLst>
        <pc:spChg chg="mod">
          <ac:chgData name="Academy3s@outlook.com" userId="bd38e09d1e31bb74" providerId="LiveId" clId="{ACE51558-EF9D-46E3-A98B-F5235D7E5720}" dt="2023-03-11T12:19:41.376" v="199" actId="1076"/>
          <ac:spMkLst>
            <pc:docMk/>
            <pc:sldMk cId="3182100949" sldId="333"/>
            <ac:spMk id="2" creationId="{63F0647C-70B4-41F8-A95E-0110A8F9798C}"/>
          </ac:spMkLst>
        </pc:spChg>
        <pc:spChg chg="mod">
          <ac:chgData name="Academy3s@outlook.com" userId="bd38e09d1e31bb74" providerId="LiveId" clId="{ACE51558-EF9D-46E3-A98B-F5235D7E5720}" dt="2023-03-11T12:19:46.929" v="201" actId="14100"/>
          <ac:spMkLst>
            <pc:docMk/>
            <pc:sldMk cId="3182100949" sldId="333"/>
            <ac:spMk id="3" creationId="{F192F94F-B286-4A2C-92D8-52CC83FAC3D6}"/>
          </ac:spMkLst>
        </pc:spChg>
        <pc:spChg chg="mod">
          <ac:chgData name="Academy3s@outlook.com" userId="bd38e09d1e31bb74" providerId="LiveId" clId="{ACE51558-EF9D-46E3-A98B-F5235D7E5720}" dt="2023-03-11T12:02:47.286" v="1"/>
          <ac:spMkLst>
            <pc:docMk/>
            <pc:sldMk cId="3182100949" sldId="333"/>
            <ac:spMk id="4" creationId="{79C72D2D-782F-4F84-A5EF-82269AAA3CBE}"/>
          </ac:spMkLst>
        </pc:spChg>
      </pc:sldChg>
      <pc:sldChg chg="modSp mod">
        <pc:chgData name="Academy3s@outlook.com" userId="bd38e09d1e31bb74" providerId="LiveId" clId="{ACE51558-EF9D-46E3-A98B-F5235D7E5720}" dt="2023-03-11T12:20:30.865" v="211" actId="20577"/>
        <pc:sldMkLst>
          <pc:docMk/>
          <pc:sldMk cId="1695620806" sldId="334"/>
        </pc:sldMkLst>
        <pc:spChg chg="mod">
          <ac:chgData name="Academy3s@outlook.com" userId="bd38e09d1e31bb74" providerId="LiveId" clId="{ACE51558-EF9D-46E3-A98B-F5235D7E5720}" dt="2023-03-11T12:20:01.960" v="202" actId="1076"/>
          <ac:spMkLst>
            <pc:docMk/>
            <pc:sldMk cId="1695620806" sldId="334"/>
            <ac:spMk id="2" creationId="{ABEDB321-AC74-457D-87F4-FF554B8A8DDC}"/>
          </ac:spMkLst>
        </pc:spChg>
        <pc:spChg chg="mod">
          <ac:chgData name="Academy3s@outlook.com" userId="bd38e09d1e31bb74" providerId="LiveId" clId="{ACE51558-EF9D-46E3-A98B-F5235D7E5720}" dt="2023-03-11T12:20:30.865" v="211" actId="20577"/>
          <ac:spMkLst>
            <pc:docMk/>
            <pc:sldMk cId="1695620806" sldId="334"/>
            <ac:spMk id="3" creationId="{DAED7877-EED1-4C1D-8FF2-1173ECBD93E0}"/>
          </ac:spMkLst>
        </pc:spChg>
        <pc:spChg chg="mod">
          <ac:chgData name="Academy3s@outlook.com" userId="bd38e09d1e31bb74" providerId="LiveId" clId="{ACE51558-EF9D-46E3-A98B-F5235D7E5720}" dt="2023-03-11T12:02:47.286" v="1"/>
          <ac:spMkLst>
            <pc:docMk/>
            <pc:sldMk cId="1695620806" sldId="334"/>
            <ac:spMk id="4" creationId="{6816A7CD-D5FE-4D63-AD7F-9A2496D70D3C}"/>
          </ac:spMkLst>
        </pc:spChg>
      </pc:sldChg>
      <pc:sldChg chg="addSp delSp modSp mod">
        <pc:chgData name="Academy3s@outlook.com" userId="bd38e09d1e31bb74" providerId="LiveId" clId="{ACE51558-EF9D-46E3-A98B-F5235D7E5720}" dt="2023-03-11T12:22:39.483" v="236"/>
        <pc:sldMkLst>
          <pc:docMk/>
          <pc:sldMk cId="1516569925" sldId="335"/>
        </pc:sldMkLst>
        <pc:spChg chg="add del mod">
          <ac:chgData name="Academy3s@outlook.com" userId="bd38e09d1e31bb74" providerId="LiveId" clId="{ACE51558-EF9D-46E3-A98B-F5235D7E5720}" dt="2023-03-11T12:22:13.112" v="230" actId="21"/>
          <ac:spMkLst>
            <pc:docMk/>
            <pc:sldMk cId="1516569925" sldId="335"/>
            <ac:spMk id="2" creationId="{469F50ED-3730-425D-8E48-6282AFB11472}"/>
          </ac:spMkLst>
        </pc:spChg>
        <pc:spChg chg="add del mod">
          <ac:chgData name="Academy3s@outlook.com" userId="bd38e09d1e31bb74" providerId="LiveId" clId="{ACE51558-EF9D-46E3-A98B-F5235D7E5720}" dt="2023-03-11T12:22:37.390" v="235" actId="14100"/>
          <ac:spMkLst>
            <pc:docMk/>
            <pc:sldMk cId="1516569925" sldId="335"/>
            <ac:spMk id="3" creationId="{1F1FACD6-5887-4631-B0A7-6DD535E1E97E}"/>
          </ac:spMkLst>
        </pc:spChg>
        <pc:spChg chg="add del mod">
          <ac:chgData name="Academy3s@outlook.com" userId="bd38e09d1e31bb74" providerId="LiveId" clId="{ACE51558-EF9D-46E3-A98B-F5235D7E5720}" dt="2023-03-11T12:22:18.245" v="231" actId="478"/>
          <ac:spMkLst>
            <pc:docMk/>
            <pc:sldMk cId="1516569925" sldId="335"/>
            <ac:spMk id="4" creationId="{B952B3E0-C66B-4604-912D-EF9BC5EEC1D7}"/>
          </ac:spMkLst>
        </pc:spChg>
        <pc:spChg chg="add del mod">
          <ac:chgData name="Academy3s@outlook.com" userId="bd38e09d1e31bb74" providerId="LiveId" clId="{ACE51558-EF9D-46E3-A98B-F5235D7E5720}" dt="2023-03-11T12:22:13.112" v="230" actId="21"/>
          <ac:spMkLst>
            <pc:docMk/>
            <pc:sldMk cId="1516569925" sldId="335"/>
            <ac:spMk id="6" creationId="{C488D3C1-6260-B763-0050-19295AC49AA7}"/>
          </ac:spMkLst>
        </pc:spChg>
        <pc:spChg chg="add del mod">
          <ac:chgData name="Academy3s@outlook.com" userId="bd38e09d1e31bb74" providerId="LiveId" clId="{ACE51558-EF9D-46E3-A98B-F5235D7E5720}" dt="2023-03-11T12:22:13.112" v="230" actId="21"/>
          <ac:spMkLst>
            <pc:docMk/>
            <pc:sldMk cId="1516569925" sldId="335"/>
            <ac:spMk id="8" creationId="{3C5BEACC-FE86-8BF8-7052-35D73EB4302F}"/>
          </ac:spMkLst>
        </pc:spChg>
        <pc:spChg chg="add mod">
          <ac:chgData name="Academy3s@outlook.com" userId="bd38e09d1e31bb74" providerId="LiveId" clId="{ACE51558-EF9D-46E3-A98B-F5235D7E5720}" dt="2023-03-11T12:22:39.483" v="236"/>
          <ac:spMkLst>
            <pc:docMk/>
            <pc:sldMk cId="1516569925" sldId="335"/>
            <ac:spMk id="9" creationId="{5A1016A2-7E99-C9E9-4D03-68FB8D27F777}"/>
          </ac:spMkLst>
        </pc:spChg>
        <pc:spChg chg="add mod">
          <ac:chgData name="Academy3s@outlook.com" userId="bd38e09d1e31bb74" providerId="LiveId" clId="{ACE51558-EF9D-46E3-A98B-F5235D7E5720}" dt="2023-03-11T12:22:39.483" v="236"/>
          <ac:spMkLst>
            <pc:docMk/>
            <pc:sldMk cId="1516569925" sldId="335"/>
            <ac:spMk id="10" creationId="{73875E17-057B-117E-76D3-A5FE017C0CD0}"/>
          </ac:spMkLst>
        </pc:spChg>
        <pc:spChg chg="add mod">
          <ac:chgData name="Academy3s@outlook.com" userId="bd38e09d1e31bb74" providerId="LiveId" clId="{ACE51558-EF9D-46E3-A98B-F5235D7E5720}" dt="2023-03-11T12:22:39.483" v="236"/>
          <ac:spMkLst>
            <pc:docMk/>
            <pc:sldMk cId="1516569925" sldId="335"/>
            <ac:spMk id="11" creationId="{7AEA32C4-D45A-9460-FF5D-C8F7DFAC7CA0}"/>
          </ac:spMkLst>
        </pc:spChg>
      </pc:sldChg>
      <pc:sldChg chg="modSp mod">
        <pc:chgData name="Academy3s@outlook.com" userId="bd38e09d1e31bb74" providerId="LiveId" clId="{ACE51558-EF9D-46E3-A98B-F5235D7E5720}" dt="2023-03-11T12:11:58.776" v="127" actId="14100"/>
        <pc:sldMkLst>
          <pc:docMk/>
          <pc:sldMk cId="1211187247" sldId="340"/>
        </pc:sldMkLst>
        <pc:spChg chg="mod">
          <ac:chgData name="Academy3s@outlook.com" userId="bd38e09d1e31bb74" providerId="LiveId" clId="{ACE51558-EF9D-46E3-A98B-F5235D7E5720}" dt="2023-03-11T12:11:48.499" v="123" actId="1076"/>
          <ac:spMkLst>
            <pc:docMk/>
            <pc:sldMk cId="1211187247" sldId="340"/>
            <ac:spMk id="2" creationId="{19C45AD7-C756-47D4-9278-93C613E0B1C0}"/>
          </ac:spMkLst>
        </pc:spChg>
        <pc:spChg chg="mod">
          <ac:chgData name="Academy3s@outlook.com" userId="bd38e09d1e31bb74" providerId="LiveId" clId="{ACE51558-EF9D-46E3-A98B-F5235D7E5720}" dt="2023-03-11T12:11:58.776" v="127" actId="14100"/>
          <ac:spMkLst>
            <pc:docMk/>
            <pc:sldMk cId="1211187247" sldId="340"/>
            <ac:spMk id="3" creationId="{BAF0C76D-71F0-4193-8E6E-2E4CCC6B8B31}"/>
          </ac:spMkLst>
        </pc:spChg>
        <pc:spChg chg="mod">
          <ac:chgData name="Academy3s@outlook.com" userId="bd38e09d1e31bb74" providerId="LiveId" clId="{ACE51558-EF9D-46E3-A98B-F5235D7E5720}" dt="2023-03-11T12:02:47.286" v="1"/>
          <ac:spMkLst>
            <pc:docMk/>
            <pc:sldMk cId="1211187247" sldId="340"/>
            <ac:spMk id="4" creationId="{D9300748-D3E9-42D8-833D-E9EBDD2B609E}"/>
          </ac:spMkLst>
        </pc:spChg>
      </pc:sldChg>
      <pc:sldChg chg="addSp delSp modSp del mod">
        <pc:chgData name="Academy3s@outlook.com" userId="bd38e09d1e31bb74" providerId="LiveId" clId="{ACE51558-EF9D-46E3-A98B-F5235D7E5720}" dt="2023-03-11T12:13:56.013" v="156" actId="47"/>
        <pc:sldMkLst>
          <pc:docMk/>
          <pc:sldMk cId="2174813828" sldId="341"/>
        </pc:sldMkLst>
        <pc:spChg chg="mod">
          <ac:chgData name="Academy3s@outlook.com" userId="bd38e09d1e31bb74" providerId="LiveId" clId="{ACE51558-EF9D-46E3-A98B-F5235D7E5720}" dt="2023-03-11T12:02:47.286" v="1"/>
          <ac:spMkLst>
            <pc:docMk/>
            <pc:sldMk cId="2174813828" sldId="341"/>
            <ac:spMk id="2" creationId="{1EBC54D1-8965-4AEA-980A-83CE388C92E3}"/>
          </ac:spMkLst>
        </pc:spChg>
        <pc:spChg chg="del mod">
          <ac:chgData name="Academy3s@outlook.com" userId="bd38e09d1e31bb74" providerId="LiveId" clId="{ACE51558-EF9D-46E3-A98B-F5235D7E5720}" dt="2023-03-11T12:13:16.334" v="148" actId="21"/>
          <ac:spMkLst>
            <pc:docMk/>
            <pc:sldMk cId="2174813828" sldId="341"/>
            <ac:spMk id="3" creationId="{F8FDF860-F464-4997-A0F3-57C3667F9DA3}"/>
          </ac:spMkLst>
        </pc:spChg>
        <pc:spChg chg="mod">
          <ac:chgData name="Academy3s@outlook.com" userId="bd38e09d1e31bb74" providerId="LiveId" clId="{ACE51558-EF9D-46E3-A98B-F5235D7E5720}" dt="2023-03-11T12:02:47.286" v="1"/>
          <ac:spMkLst>
            <pc:docMk/>
            <pc:sldMk cId="2174813828" sldId="341"/>
            <ac:spMk id="4" creationId="{7ECBC0D4-3D7A-4BE6-846A-F3BB8602BA7C}"/>
          </ac:spMkLst>
        </pc:spChg>
        <pc:spChg chg="add mod">
          <ac:chgData name="Academy3s@outlook.com" userId="bd38e09d1e31bb74" providerId="LiveId" clId="{ACE51558-EF9D-46E3-A98B-F5235D7E5720}" dt="2023-03-11T12:13:16.334" v="148" actId="21"/>
          <ac:spMkLst>
            <pc:docMk/>
            <pc:sldMk cId="2174813828" sldId="341"/>
            <ac:spMk id="6" creationId="{0B8CBD14-5A9E-81AB-E242-2AB7B4F70765}"/>
          </ac:spMkLst>
        </pc:spChg>
      </pc:sldChg>
      <pc:sldChg chg="addSp delSp modSp del mod">
        <pc:chgData name="Academy3s@outlook.com" userId="bd38e09d1e31bb74" providerId="LiveId" clId="{ACE51558-EF9D-46E3-A98B-F5235D7E5720}" dt="2023-03-11T12:15:33.322" v="166" actId="47"/>
        <pc:sldMkLst>
          <pc:docMk/>
          <pc:sldMk cId="1590403252" sldId="342"/>
        </pc:sldMkLst>
        <pc:spChg chg="mod">
          <ac:chgData name="Academy3s@outlook.com" userId="bd38e09d1e31bb74" providerId="LiveId" clId="{ACE51558-EF9D-46E3-A98B-F5235D7E5720}" dt="2023-03-11T12:02:47.286" v="1"/>
          <ac:spMkLst>
            <pc:docMk/>
            <pc:sldMk cId="1590403252" sldId="342"/>
            <ac:spMk id="2" creationId="{F59D3863-98E9-4686-B7C8-774F59ACD60E}"/>
          </ac:spMkLst>
        </pc:spChg>
        <pc:spChg chg="del mod">
          <ac:chgData name="Academy3s@outlook.com" userId="bd38e09d1e31bb74" providerId="LiveId" clId="{ACE51558-EF9D-46E3-A98B-F5235D7E5720}" dt="2023-03-11T12:15:11.114" v="160" actId="21"/>
          <ac:spMkLst>
            <pc:docMk/>
            <pc:sldMk cId="1590403252" sldId="342"/>
            <ac:spMk id="3" creationId="{27924B91-B83C-4BDD-9A42-F872F7871AA5}"/>
          </ac:spMkLst>
        </pc:spChg>
        <pc:spChg chg="mod">
          <ac:chgData name="Academy3s@outlook.com" userId="bd38e09d1e31bb74" providerId="LiveId" clId="{ACE51558-EF9D-46E3-A98B-F5235D7E5720}" dt="2023-03-11T12:02:47.286" v="1"/>
          <ac:spMkLst>
            <pc:docMk/>
            <pc:sldMk cId="1590403252" sldId="342"/>
            <ac:spMk id="4" creationId="{D0E777F5-D067-4490-A70F-A5C7100FABF3}"/>
          </ac:spMkLst>
        </pc:spChg>
        <pc:spChg chg="add mod">
          <ac:chgData name="Academy3s@outlook.com" userId="bd38e09d1e31bb74" providerId="LiveId" clId="{ACE51558-EF9D-46E3-A98B-F5235D7E5720}" dt="2023-03-11T12:15:11.114" v="160" actId="21"/>
          <ac:spMkLst>
            <pc:docMk/>
            <pc:sldMk cId="1590403252" sldId="342"/>
            <ac:spMk id="6" creationId="{54A70921-E9DC-9D94-18C9-3AC26E806C56}"/>
          </ac:spMkLst>
        </pc:spChg>
      </pc:sldChg>
      <pc:sldChg chg="addSp modSp mod">
        <pc:chgData name="Academy3s@outlook.com" userId="bd38e09d1e31bb74" providerId="LiveId" clId="{ACE51558-EF9D-46E3-A98B-F5235D7E5720}" dt="2023-03-11T12:19:28.950" v="197" actId="14100"/>
        <pc:sldMkLst>
          <pc:docMk/>
          <pc:sldMk cId="2898635810" sldId="343"/>
        </pc:sldMkLst>
        <pc:spChg chg="mod">
          <ac:chgData name="Academy3s@outlook.com" userId="bd38e09d1e31bb74" providerId="LiveId" clId="{ACE51558-EF9D-46E3-A98B-F5235D7E5720}" dt="2023-03-11T12:19:03.921" v="191" actId="1076"/>
          <ac:spMkLst>
            <pc:docMk/>
            <pc:sldMk cId="2898635810" sldId="343"/>
            <ac:spMk id="2" creationId="{F893FB00-E9C1-4181-96ED-A0F05CAF64B0}"/>
          </ac:spMkLst>
        </pc:spChg>
        <pc:spChg chg="mod">
          <ac:chgData name="Academy3s@outlook.com" userId="bd38e09d1e31bb74" providerId="LiveId" clId="{ACE51558-EF9D-46E3-A98B-F5235D7E5720}" dt="2023-03-11T12:19:12.943" v="193" actId="14100"/>
          <ac:spMkLst>
            <pc:docMk/>
            <pc:sldMk cId="2898635810" sldId="343"/>
            <ac:spMk id="3" creationId="{7B6273BF-BF1F-4585-8741-63BC4A6B8B76}"/>
          </ac:spMkLst>
        </pc:spChg>
        <pc:spChg chg="mod">
          <ac:chgData name="Academy3s@outlook.com" userId="bd38e09d1e31bb74" providerId="LiveId" clId="{ACE51558-EF9D-46E3-A98B-F5235D7E5720}" dt="2023-03-11T12:02:47.286" v="1"/>
          <ac:spMkLst>
            <pc:docMk/>
            <pc:sldMk cId="2898635810" sldId="343"/>
            <ac:spMk id="4" creationId="{E87A3E2F-72D7-451F-A311-E6F03F36CBBC}"/>
          </ac:spMkLst>
        </pc:spChg>
        <pc:spChg chg="add mod">
          <ac:chgData name="Academy3s@outlook.com" userId="bd38e09d1e31bb74" providerId="LiveId" clId="{ACE51558-EF9D-46E3-A98B-F5235D7E5720}" dt="2023-03-11T12:19:28.950" v="197" actId="14100"/>
          <ac:spMkLst>
            <pc:docMk/>
            <pc:sldMk cId="2898635810" sldId="343"/>
            <ac:spMk id="5" creationId="{F19AA956-A89E-FAD4-3233-0E8F8AA75B6F}"/>
          </ac:spMkLst>
        </pc:spChg>
      </pc:sldChg>
      <pc:sldChg chg="addSp delSp modSp del mod">
        <pc:chgData name="Academy3s@outlook.com" userId="bd38e09d1e31bb74" providerId="LiveId" clId="{ACE51558-EF9D-46E3-A98B-F5235D7E5720}" dt="2023-03-11T12:19:33.632" v="198" actId="47"/>
        <pc:sldMkLst>
          <pc:docMk/>
          <pc:sldMk cId="2127134244" sldId="344"/>
        </pc:sldMkLst>
        <pc:spChg chg="mod">
          <ac:chgData name="Academy3s@outlook.com" userId="bd38e09d1e31bb74" providerId="LiveId" clId="{ACE51558-EF9D-46E3-A98B-F5235D7E5720}" dt="2023-03-11T12:02:47.286" v="1"/>
          <ac:spMkLst>
            <pc:docMk/>
            <pc:sldMk cId="2127134244" sldId="344"/>
            <ac:spMk id="2" creationId="{87F1674D-4B08-40D4-B0CD-16DA94A36224}"/>
          </ac:spMkLst>
        </pc:spChg>
        <pc:spChg chg="del mod">
          <ac:chgData name="Academy3s@outlook.com" userId="bd38e09d1e31bb74" providerId="LiveId" clId="{ACE51558-EF9D-46E3-A98B-F5235D7E5720}" dt="2023-03-11T12:19:16.572" v="194" actId="21"/>
          <ac:spMkLst>
            <pc:docMk/>
            <pc:sldMk cId="2127134244" sldId="344"/>
            <ac:spMk id="3" creationId="{2836D017-A397-4DB7-8715-17E15E65280D}"/>
          </ac:spMkLst>
        </pc:spChg>
        <pc:spChg chg="mod">
          <ac:chgData name="Academy3s@outlook.com" userId="bd38e09d1e31bb74" providerId="LiveId" clId="{ACE51558-EF9D-46E3-A98B-F5235D7E5720}" dt="2023-03-11T12:02:47.286" v="1"/>
          <ac:spMkLst>
            <pc:docMk/>
            <pc:sldMk cId="2127134244" sldId="344"/>
            <ac:spMk id="4" creationId="{8A26D8F4-1767-4343-97B7-9E94F534773E}"/>
          </ac:spMkLst>
        </pc:spChg>
        <pc:spChg chg="add mod">
          <ac:chgData name="Academy3s@outlook.com" userId="bd38e09d1e31bb74" providerId="LiveId" clId="{ACE51558-EF9D-46E3-A98B-F5235D7E5720}" dt="2023-03-11T12:19:16.572" v="194" actId="21"/>
          <ac:spMkLst>
            <pc:docMk/>
            <pc:sldMk cId="2127134244" sldId="344"/>
            <ac:spMk id="6" creationId="{ADB860B3-6761-C678-0C2B-AEDDB65F2A10}"/>
          </ac:spMkLst>
        </pc:spChg>
      </pc:sldChg>
      <pc:sldChg chg="modSp mod">
        <pc:chgData name="Academy3s@outlook.com" userId="bd38e09d1e31bb74" providerId="LiveId" clId="{ACE51558-EF9D-46E3-A98B-F5235D7E5720}" dt="2023-03-11T12:21:04.919" v="216" actId="27636"/>
        <pc:sldMkLst>
          <pc:docMk/>
          <pc:sldMk cId="452558963" sldId="345"/>
        </pc:sldMkLst>
        <pc:spChg chg="mod">
          <ac:chgData name="Academy3s@outlook.com" userId="bd38e09d1e31bb74" providerId="LiveId" clId="{ACE51558-EF9D-46E3-A98B-F5235D7E5720}" dt="2023-03-11T12:20:53.509" v="212" actId="1076"/>
          <ac:spMkLst>
            <pc:docMk/>
            <pc:sldMk cId="452558963" sldId="345"/>
            <ac:spMk id="2" creationId="{790D7681-AF43-43E8-B207-E796FF12F498}"/>
          </ac:spMkLst>
        </pc:spChg>
        <pc:spChg chg="mod">
          <ac:chgData name="Academy3s@outlook.com" userId="bd38e09d1e31bb74" providerId="LiveId" clId="{ACE51558-EF9D-46E3-A98B-F5235D7E5720}" dt="2023-03-11T12:21:04.919" v="216" actId="27636"/>
          <ac:spMkLst>
            <pc:docMk/>
            <pc:sldMk cId="452558963" sldId="345"/>
            <ac:spMk id="3" creationId="{00ACBF27-7CEE-4DA4-BB65-F7F48E5C439D}"/>
          </ac:spMkLst>
        </pc:spChg>
        <pc:spChg chg="mod">
          <ac:chgData name="Academy3s@outlook.com" userId="bd38e09d1e31bb74" providerId="LiveId" clId="{ACE51558-EF9D-46E3-A98B-F5235D7E5720}" dt="2023-03-11T12:02:47.286" v="1"/>
          <ac:spMkLst>
            <pc:docMk/>
            <pc:sldMk cId="452558963" sldId="345"/>
            <ac:spMk id="4" creationId="{EAEA1939-BD3D-43BB-8000-4862297CCDB0}"/>
          </ac:spMkLst>
        </pc:spChg>
      </pc:sldChg>
      <pc:sldChg chg="modSp mod">
        <pc:chgData name="Academy3s@outlook.com" userId="bd38e09d1e31bb74" providerId="LiveId" clId="{ACE51558-EF9D-46E3-A98B-F5235D7E5720}" dt="2023-03-11T12:21:21.493" v="222" actId="27636"/>
        <pc:sldMkLst>
          <pc:docMk/>
          <pc:sldMk cId="3242458718" sldId="346"/>
        </pc:sldMkLst>
        <pc:spChg chg="mod">
          <ac:chgData name="Academy3s@outlook.com" userId="bd38e09d1e31bb74" providerId="LiveId" clId="{ACE51558-EF9D-46E3-A98B-F5235D7E5720}" dt="2023-03-11T12:21:11.072" v="217" actId="1076"/>
          <ac:spMkLst>
            <pc:docMk/>
            <pc:sldMk cId="3242458718" sldId="346"/>
            <ac:spMk id="2" creationId="{F88F3B46-E6BA-4D51-A1C8-7CDEF91B0076}"/>
          </ac:spMkLst>
        </pc:spChg>
        <pc:spChg chg="mod">
          <ac:chgData name="Academy3s@outlook.com" userId="bd38e09d1e31bb74" providerId="LiveId" clId="{ACE51558-EF9D-46E3-A98B-F5235D7E5720}" dt="2023-03-11T12:21:21.493" v="222" actId="27636"/>
          <ac:spMkLst>
            <pc:docMk/>
            <pc:sldMk cId="3242458718" sldId="346"/>
            <ac:spMk id="3" creationId="{3724DE97-CB1F-4763-98DE-535EB6F5CD4C}"/>
          </ac:spMkLst>
        </pc:spChg>
        <pc:spChg chg="mod">
          <ac:chgData name="Academy3s@outlook.com" userId="bd38e09d1e31bb74" providerId="LiveId" clId="{ACE51558-EF9D-46E3-A98B-F5235D7E5720}" dt="2023-03-11T12:02:47.286" v="1"/>
          <ac:spMkLst>
            <pc:docMk/>
            <pc:sldMk cId="3242458718" sldId="346"/>
            <ac:spMk id="4" creationId="{75B01A46-EC4C-45E7-9DBE-56005ABB4728}"/>
          </ac:spMkLst>
        </pc:spChg>
      </pc:sldChg>
      <pc:sldChg chg="modSp mod">
        <pc:chgData name="Academy3s@outlook.com" userId="bd38e09d1e31bb74" providerId="LiveId" clId="{ACE51558-EF9D-46E3-A98B-F5235D7E5720}" dt="2023-03-11T12:21:44.973" v="226" actId="14100"/>
        <pc:sldMkLst>
          <pc:docMk/>
          <pc:sldMk cId="1071626324" sldId="347"/>
        </pc:sldMkLst>
        <pc:spChg chg="mod">
          <ac:chgData name="Academy3s@outlook.com" userId="bd38e09d1e31bb74" providerId="LiveId" clId="{ACE51558-EF9D-46E3-A98B-F5235D7E5720}" dt="2023-03-11T12:21:30.755" v="223" actId="1076"/>
          <ac:spMkLst>
            <pc:docMk/>
            <pc:sldMk cId="1071626324" sldId="347"/>
            <ac:spMk id="2" creationId="{F6DA635F-1118-4CDF-9577-60B40BE1FDAE}"/>
          </ac:spMkLst>
        </pc:spChg>
        <pc:spChg chg="mod">
          <ac:chgData name="Academy3s@outlook.com" userId="bd38e09d1e31bb74" providerId="LiveId" clId="{ACE51558-EF9D-46E3-A98B-F5235D7E5720}" dt="2023-03-11T12:21:44.973" v="226" actId="14100"/>
          <ac:spMkLst>
            <pc:docMk/>
            <pc:sldMk cId="1071626324" sldId="347"/>
            <ac:spMk id="3" creationId="{CE3B0BE8-900A-4048-BA76-1D31CDEC1715}"/>
          </ac:spMkLst>
        </pc:spChg>
        <pc:spChg chg="mod">
          <ac:chgData name="Academy3s@outlook.com" userId="bd38e09d1e31bb74" providerId="LiveId" clId="{ACE51558-EF9D-46E3-A98B-F5235D7E5720}" dt="2023-03-11T12:02:47.286" v="1"/>
          <ac:spMkLst>
            <pc:docMk/>
            <pc:sldMk cId="1071626324" sldId="347"/>
            <ac:spMk id="4" creationId="{7A9586BD-C509-4947-B513-272B2AC08B6A}"/>
          </ac:spMkLst>
        </pc:spChg>
      </pc:sldChg>
      <pc:sldChg chg="modSp mod">
        <pc:chgData name="Academy3s@outlook.com" userId="bd38e09d1e31bb74" providerId="LiveId" clId="{ACE51558-EF9D-46E3-A98B-F5235D7E5720}" dt="2023-03-11T12:02:47.530" v="22" actId="27636"/>
        <pc:sldMkLst>
          <pc:docMk/>
          <pc:sldMk cId="657764022" sldId="348"/>
        </pc:sldMkLst>
        <pc:spChg chg="mod">
          <ac:chgData name="Academy3s@outlook.com" userId="bd38e09d1e31bb74" providerId="LiveId" clId="{ACE51558-EF9D-46E3-A98B-F5235D7E5720}" dt="2023-03-11T12:02:47.286" v="1"/>
          <ac:spMkLst>
            <pc:docMk/>
            <pc:sldMk cId="657764022" sldId="348"/>
            <ac:spMk id="2" creationId="{6FF5D9FE-D3AE-43CC-8701-289AF7068035}"/>
          </ac:spMkLst>
        </pc:spChg>
        <pc:spChg chg="mod">
          <ac:chgData name="Academy3s@outlook.com" userId="bd38e09d1e31bb74" providerId="LiveId" clId="{ACE51558-EF9D-46E3-A98B-F5235D7E5720}" dt="2023-03-11T12:02:47.530" v="22" actId="27636"/>
          <ac:spMkLst>
            <pc:docMk/>
            <pc:sldMk cId="657764022" sldId="348"/>
            <ac:spMk id="3" creationId="{086E9856-09E3-4F46-BF47-E1549DF5FD32}"/>
          </ac:spMkLst>
        </pc:spChg>
        <pc:spChg chg="mod">
          <ac:chgData name="Academy3s@outlook.com" userId="bd38e09d1e31bb74" providerId="LiveId" clId="{ACE51558-EF9D-46E3-A98B-F5235D7E5720}" dt="2023-03-11T12:02:47.286" v="1"/>
          <ac:spMkLst>
            <pc:docMk/>
            <pc:sldMk cId="657764022" sldId="348"/>
            <ac:spMk id="4" creationId="{8E34C2FC-CFB3-4478-967C-8A4CBE4531BB}"/>
          </ac:spMkLst>
        </pc:spChg>
      </pc:sldChg>
      <pc:sldMasterChg chg="setBg modSldLayout">
        <pc:chgData name="Academy3s@outlook.com" userId="bd38e09d1e31bb74" providerId="LiveId" clId="{ACE51558-EF9D-46E3-A98B-F5235D7E5720}" dt="2023-03-11T12:03:39.825" v="33"/>
        <pc:sldMasterMkLst>
          <pc:docMk/>
          <pc:sldMasterMk cId="113532781" sldId="2147483660"/>
        </pc:sldMasterMkLst>
        <pc:sldLayoutChg chg="setBg">
          <pc:chgData name="Academy3s@outlook.com" userId="bd38e09d1e31bb74" providerId="LiveId" clId="{ACE51558-EF9D-46E3-A98B-F5235D7E5720}" dt="2023-03-11T12:03:39.825" v="33"/>
          <pc:sldLayoutMkLst>
            <pc:docMk/>
            <pc:sldMasterMk cId="113532781" sldId="2147483660"/>
            <pc:sldLayoutMk cId="4034698768" sldId="2147483661"/>
          </pc:sldLayoutMkLst>
        </pc:sldLayoutChg>
        <pc:sldLayoutChg chg="addSp setBg">
          <pc:chgData name="Academy3s@outlook.com" userId="bd38e09d1e31bb74" providerId="LiveId" clId="{ACE51558-EF9D-46E3-A98B-F5235D7E5720}" dt="2023-03-11T12:03:39.825" v="33"/>
          <pc:sldLayoutMkLst>
            <pc:docMk/>
            <pc:sldMasterMk cId="113532781" sldId="2147483660"/>
            <pc:sldLayoutMk cId="796545516" sldId="2147483662"/>
          </pc:sldLayoutMkLst>
          <pc:picChg chg="add">
            <ac:chgData name="Academy3s@outlook.com" userId="bd38e09d1e31bb74" providerId="LiveId" clId="{ACE51558-EF9D-46E3-A98B-F5235D7E5720}" dt="2023-03-11T12:02:47.286" v="1"/>
            <ac:picMkLst>
              <pc:docMk/>
              <pc:sldMasterMk cId="113532781" sldId="2147483660"/>
              <pc:sldLayoutMk cId="796545516" sldId="2147483662"/>
              <ac:picMk id="7" creationId="{9DA658F5-9508-DA1A-B748-1A3A38015913}"/>
            </ac:picMkLst>
          </pc:picChg>
        </pc:sldLayoutChg>
        <pc:sldLayoutChg chg="addSp setBg">
          <pc:chgData name="Academy3s@outlook.com" userId="bd38e09d1e31bb74" providerId="LiveId" clId="{ACE51558-EF9D-46E3-A98B-F5235D7E5720}" dt="2023-03-11T12:03:39.825" v="33"/>
          <pc:sldLayoutMkLst>
            <pc:docMk/>
            <pc:sldMasterMk cId="113532781" sldId="2147483660"/>
            <pc:sldLayoutMk cId="2644889852" sldId="2147483663"/>
          </pc:sldLayoutMkLst>
          <pc:picChg chg="add">
            <ac:chgData name="Academy3s@outlook.com" userId="bd38e09d1e31bb74" providerId="LiveId" clId="{ACE51558-EF9D-46E3-A98B-F5235D7E5720}" dt="2023-03-11T12:02:47.286" v="1"/>
            <ac:picMkLst>
              <pc:docMk/>
              <pc:sldMasterMk cId="113532781" sldId="2147483660"/>
              <pc:sldLayoutMk cId="2644889852" sldId="2147483663"/>
              <ac:picMk id="7" creationId="{B7F1EC10-AA67-A017-CB55-C95FF241012B}"/>
            </ac:picMkLst>
          </pc:picChg>
        </pc:sldLayoutChg>
        <pc:sldLayoutChg chg="setBg">
          <pc:chgData name="Academy3s@outlook.com" userId="bd38e09d1e31bb74" providerId="LiveId" clId="{ACE51558-EF9D-46E3-A98B-F5235D7E5720}" dt="2023-03-11T12:03:39.825" v="33"/>
          <pc:sldLayoutMkLst>
            <pc:docMk/>
            <pc:sldMasterMk cId="113532781" sldId="2147483660"/>
            <pc:sldLayoutMk cId="3982454440" sldId="2147483664"/>
          </pc:sldLayoutMkLst>
        </pc:sldLayoutChg>
        <pc:sldLayoutChg chg="setBg">
          <pc:chgData name="Academy3s@outlook.com" userId="bd38e09d1e31bb74" providerId="LiveId" clId="{ACE51558-EF9D-46E3-A98B-F5235D7E5720}" dt="2023-03-11T12:03:39.825" v="33"/>
          <pc:sldLayoutMkLst>
            <pc:docMk/>
            <pc:sldMasterMk cId="113532781" sldId="2147483660"/>
            <pc:sldLayoutMk cId="1164004423" sldId="2147483665"/>
          </pc:sldLayoutMkLst>
        </pc:sldLayoutChg>
        <pc:sldLayoutChg chg="addSp setBg">
          <pc:chgData name="Academy3s@outlook.com" userId="bd38e09d1e31bb74" providerId="LiveId" clId="{ACE51558-EF9D-46E3-A98B-F5235D7E5720}" dt="2023-03-11T12:03:39.825" v="33"/>
          <pc:sldLayoutMkLst>
            <pc:docMk/>
            <pc:sldMasterMk cId="113532781" sldId="2147483660"/>
            <pc:sldLayoutMk cId="3048215052" sldId="2147483666"/>
          </pc:sldLayoutMkLst>
          <pc:spChg chg="add">
            <ac:chgData name="Academy3s@outlook.com" userId="bd38e09d1e31bb74" providerId="LiveId" clId="{ACE51558-EF9D-46E3-A98B-F5235D7E5720}" dt="2023-03-11T12:02:47.286" v="1"/>
            <ac:spMkLst>
              <pc:docMk/>
              <pc:sldMasterMk cId="113532781" sldId="2147483660"/>
              <pc:sldLayoutMk cId="3048215052" sldId="2147483666"/>
              <ac:spMk id="7" creationId="{66F11854-7D53-83A2-521C-3ABC59CCFD20}"/>
            </ac:spMkLst>
          </pc:spChg>
          <pc:picChg chg="add">
            <ac:chgData name="Academy3s@outlook.com" userId="bd38e09d1e31bb74" providerId="LiveId" clId="{ACE51558-EF9D-46E3-A98B-F5235D7E5720}" dt="2023-03-11T12:02:47.286" v="1"/>
            <ac:picMkLst>
              <pc:docMk/>
              <pc:sldMasterMk cId="113532781" sldId="2147483660"/>
              <pc:sldLayoutMk cId="3048215052" sldId="2147483666"/>
              <ac:picMk id="6" creationId="{5887B260-F291-2DBD-4D0C-688AD8AC9CDA}"/>
            </ac:picMkLst>
          </pc:picChg>
        </pc:sldLayoutChg>
        <pc:sldLayoutChg chg="setBg">
          <pc:chgData name="Academy3s@outlook.com" userId="bd38e09d1e31bb74" providerId="LiveId" clId="{ACE51558-EF9D-46E3-A98B-F5235D7E5720}" dt="2023-03-11T12:03:39.825" v="33"/>
          <pc:sldLayoutMkLst>
            <pc:docMk/>
            <pc:sldMasterMk cId="113532781" sldId="2147483660"/>
            <pc:sldLayoutMk cId="3228146265" sldId="2147483667"/>
          </pc:sldLayoutMkLst>
        </pc:sldLayoutChg>
        <pc:sldLayoutChg chg="setBg">
          <pc:chgData name="Academy3s@outlook.com" userId="bd38e09d1e31bb74" providerId="LiveId" clId="{ACE51558-EF9D-46E3-A98B-F5235D7E5720}" dt="2023-03-11T12:03:39.825" v="33"/>
          <pc:sldLayoutMkLst>
            <pc:docMk/>
            <pc:sldMasterMk cId="113532781" sldId="2147483660"/>
            <pc:sldLayoutMk cId="2971729122" sldId="2147483668"/>
          </pc:sldLayoutMkLst>
        </pc:sldLayoutChg>
        <pc:sldLayoutChg chg="setBg">
          <pc:chgData name="Academy3s@outlook.com" userId="bd38e09d1e31bb74" providerId="LiveId" clId="{ACE51558-EF9D-46E3-A98B-F5235D7E5720}" dt="2023-03-11T12:03:39.825" v="33"/>
          <pc:sldLayoutMkLst>
            <pc:docMk/>
            <pc:sldMasterMk cId="113532781" sldId="2147483660"/>
            <pc:sldLayoutMk cId="2158546329" sldId="2147483669"/>
          </pc:sldLayoutMkLst>
        </pc:sldLayoutChg>
        <pc:sldLayoutChg chg="setBg">
          <pc:chgData name="Academy3s@outlook.com" userId="bd38e09d1e31bb74" providerId="LiveId" clId="{ACE51558-EF9D-46E3-A98B-F5235D7E5720}" dt="2023-03-11T12:03:39.825" v="33"/>
          <pc:sldLayoutMkLst>
            <pc:docMk/>
            <pc:sldMasterMk cId="113532781" sldId="2147483660"/>
            <pc:sldLayoutMk cId="2668217024" sldId="2147483670"/>
          </pc:sldLayoutMkLst>
        </pc:sldLayoutChg>
        <pc:sldLayoutChg chg="setBg">
          <pc:chgData name="Academy3s@outlook.com" userId="bd38e09d1e31bb74" providerId="LiveId" clId="{ACE51558-EF9D-46E3-A98B-F5235D7E5720}" dt="2023-03-11T12:03:39.825" v="33"/>
          <pc:sldLayoutMkLst>
            <pc:docMk/>
            <pc:sldMasterMk cId="113532781" sldId="2147483660"/>
            <pc:sldLayoutMk cId="3089244635" sldId="2147483671"/>
          </pc:sldLayoutMkLst>
        </pc:sldLayoutChg>
        <pc:sldLayoutChg chg="setBg">
          <pc:chgData name="Academy3s@outlook.com" userId="bd38e09d1e31bb74" providerId="LiveId" clId="{ACE51558-EF9D-46E3-A98B-F5235D7E5720}" dt="2023-03-11T12:03:39.825" v="33"/>
          <pc:sldLayoutMkLst>
            <pc:docMk/>
            <pc:sldMasterMk cId="113532781" sldId="2147483660"/>
            <pc:sldLayoutMk cId="2401397956" sldId="2147483672"/>
          </pc:sldLayoutMkLst>
        </pc:sldLayoutChg>
        <pc:sldLayoutChg chg="setBg">
          <pc:chgData name="Academy3s@outlook.com" userId="bd38e09d1e31bb74" providerId="LiveId" clId="{ACE51558-EF9D-46E3-A98B-F5235D7E5720}" dt="2023-03-11T12:03:39.825" v="33"/>
          <pc:sldLayoutMkLst>
            <pc:docMk/>
            <pc:sldMasterMk cId="113532781" sldId="2147483660"/>
            <pc:sldLayoutMk cId="3489102196" sldId="2147483673"/>
          </pc:sldLayoutMkLst>
        </pc:sldLayoutChg>
        <pc:sldLayoutChg chg="setBg">
          <pc:chgData name="Academy3s@outlook.com" userId="bd38e09d1e31bb74" providerId="LiveId" clId="{ACE51558-EF9D-46E3-A98B-F5235D7E5720}" dt="2023-03-11T12:03:39.825" v="33"/>
          <pc:sldLayoutMkLst>
            <pc:docMk/>
            <pc:sldMasterMk cId="113532781" sldId="2147483660"/>
            <pc:sldLayoutMk cId="719588770" sldId="2147483674"/>
          </pc:sldLayoutMkLst>
        </pc:sldLayoutChg>
        <pc:sldLayoutChg chg="setBg">
          <pc:chgData name="Academy3s@outlook.com" userId="bd38e09d1e31bb74" providerId="LiveId" clId="{ACE51558-EF9D-46E3-A98B-F5235D7E5720}" dt="2023-03-11T12:03:39.825" v="33"/>
          <pc:sldLayoutMkLst>
            <pc:docMk/>
            <pc:sldMasterMk cId="113532781" sldId="2147483660"/>
            <pc:sldLayoutMk cId="2667384050" sldId="2147483675"/>
          </pc:sldLayoutMkLst>
        </pc:sldLayoutChg>
        <pc:sldLayoutChg chg="setBg">
          <pc:chgData name="Academy3s@outlook.com" userId="bd38e09d1e31bb74" providerId="LiveId" clId="{ACE51558-EF9D-46E3-A98B-F5235D7E5720}" dt="2023-03-11T12:03:39.825" v="33"/>
          <pc:sldLayoutMkLst>
            <pc:docMk/>
            <pc:sldMasterMk cId="113532781" sldId="2147483660"/>
            <pc:sldLayoutMk cId="3640926013" sldId="2147483676"/>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2115560-1F13-412E-A872-079353080BBF}" type="datetimeFigureOut">
              <a:rPr lang="en-US" smtClean="0"/>
              <a:t>3/11/2023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963AFC5-57AC-42FF-BD64-E136CA881BC1}" type="slidenum">
              <a:rPr lang="en-US" smtClean="0"/>
              <a:t>‹#›</a:t>
            </a:fld>
            <a:endParaRPr lang="en-US"/>
          </a:p>
        </p:txBody>
      </p:sp>
    </p:spTree>
    <p:extLst>
      <p:ext uri="{BB962C8B-B14F-4D97-AF65-F5344CB8AC3E}">
        <p14:creationId xmlns:p14="http://schemas.microsoft.com/office/powerpoint/2010/main" val="31391866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69804"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9ABEB1F-190A-4C1F-9034-8E3B0287E54D}" type="datetime1">
              <a:rPr lang="en-US" smtClean="0"/>
              <a:t>3/11/2023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5AEB79-F3DA-4CAA-BA25-7EA8AB9A9E1E}" type="slidenum">
              <a:rPr lang="en-US" smtClean="0"/>
              <a:pPr/>
              <a:t>‹#›</a:t>
            </a:fld>
            <a:endParaRPr lang="en-US" dirty="0"/>
          </a:p>
        </p:txBody>
      </p:sp>
    </p:spTree>
    <p:extLst>
      <p:ext uri="{BB962C8B-B14F-4D97-AF65-F5344CB8AC3E}">
        <p14:creationId xmlns:p14="http://schemas.microsoft.com/office/powerpoint/2010/main" val="40346987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AADA97-1369-4E8B-B306-3616EC5398E0}" type="datetime1">
              <a:rPr lang="en-US" smtClean="0"/>
              <a:t>3/11/2023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5AEB79-F3DA-4CAA-BA25-7EA8AB9A9E1E}" type="slidenum">
              <a:rPr lang="en-US" smtClean="0"/>
              <a:pPr/>
              <a:t>‹#›</a:t>
            </a:fld>
            <a:endParaRPr lang="en-US"/>
          </a:p>
        </p:txBody>
      </p:sp>
    </p:spTree>
    <p:extLst>
      <p:ext uri="{BB962C8B-B14F-4D97-AF65-F5344CB8AC3E}">
        <p14:creationId xmlns:p14="http://schemas.microsoft.com/office/powerpoint/2010/main" val="2668217024"/>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AADA97-1369-4E8B-B306-3616EC5398E0}" type="datetime1">
              <a:rPr lang="en-US" smtClean="0"/>
              <a:t>3/11/2023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5AEB79-F3DA-4CAA-BA25-7EA8AB9A9E1E}" type="slidenum">
              <a:rPr lang="en-US" smtClean="0"/>
              <a:pPr/>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089244635"/>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AADA97-1369-4E8B-B306-3616EC5398E0}" type="datetime1">
              <a:rPr lang="en-US" smtClean="0"/>
              <a:t>3/11/2023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5AEB79-F3DA-4CAA-BA25-7EA8AB9A9E1E}" type="slidenum">
              <a:rPr lang="en-US" smtClean="0"/>
              <a:pPr/>
              <a:t>‹#›</a:t>
            </a:fld>
            <a:endParaRPr lang="en-US"/>
          </a:p>
        </p:txBody>
      </p:sp>
    </p:spTree>
    <p:extLst>
      <p:ext uri="{BB962C8B-B14F-4D97-AF65-F5344CB8AC3E}">
        <p14:creationId xmlns:p14="http://schemas.microsoft.com/office/powerpoint/2010/main" val="2401397956"/>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AADA97-1369-4E8B-B306-3616EC5398E0}" type="datetime1">
              <a:rPr lang="en-US" smtClean="0"/>
              <a:t>3/11/2023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5AEB79-F3DA-4CAA-BA25-7EA8AB9A9E1E}" type="slidenum">
              <a:rPr lang="en-US" smtClean="0"/>
              <a:pPr/>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489102196"/>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AADA97-1369-4E8B-B306-3616EC5398E0}" type="datetime1">
              <a:rPr lang="en-US" smtClean="0"/>
              <a:t>3/11/2023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5AEB79-F3DA-4CAA-BA25-7EA8AB9A9E1E}" type="slidenum">
              <a:rPr lang="en-US" smtClean="0"/>
              <a:pPr/>
              <a:t>‹#›</a:t>
            </a:fld>
            <a:endParaRPr lang="en-US"/>
          </a:p>
        </p:txBody>
      </p:sp>
    </p:spTree>
    <p:extLst>
      <p:ext uri="{BB962C8B-B14F-4D97-AF65-F5344CB8AC3E}">
        <p14:creationId xmlns:p14="http://schemas.microsoft.com/office/powerpoint/2010/main" val="719588770"/>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2F9E8E-6378-414C-B41E-43443D3F998A}" type="datetime1">
              <a:rPr lang="en-US" smtClean="0"/>
              <a:t>3/11/2023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5AEB79-F3DA-4CAA-BA25-7EA8AB9A9E1E}" type="slidenum">
              <a:rPr lang="en-US" smtClean="0"/>
              <a:t>‹#›</a:t>
            </a:fld>
            <a:endParaRPr lang="en-US"/>
          </a:p>
        </p:txBody>
      </p:sp>
    </p:spTree>
    <p:extLst>
      <p:ext uri="{BB962C8B-B14F-4D97-AF65-F5344CB8AC3E}">
        <p14:creationId xmlns:p14="http://schemas.microsoft.com/office/powerpoint/2010/main" val="26673840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A31904-286D-4C1F-B145-9EFF62CFC425}" type="datetime1">
              <a:rPr lang="en-US" smtClean="0"/>
              <a:t>3/11/2023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5AEB79-F3DA-4CAA-BA25-7EA8AB9A9E1E}" type="slidenum">
              <a:rPr lang="en-US" smtClean="0"/>
              <a:t>‹#›</a:t>
            </a:fld>
            <a:endParaRPr lang="en-US"/>
          </a:p>
        </p:txBody>
      </p:sp>
    </p:spTree>
    <p:extLst>
      <p:ext uri="{BB962C8B-B14F-4D97-AF65-F5344CB8AC3E}">
        <p14:creationId xmlns:p14="http://schemas.microsoft.com/office/powerpoint/2010/main" val="36409260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43CD77-307E-4BAA-8582-6EFF21C42F93}" type="datetime1">
              <a:rPr lang="en-US" smtClean="0"/>
              <a:t>3/11/2023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5AEB79-F3DA-4CAA-BA25-7EA8AB9A9E1E}" type="slidenum">
              <a:rPr lang="en-US" smtClean="0"/>
              <a:t>‹#›</a:t>
            </a:fld>
            <a:endParaRPr lang="en-US"/>
          </a:p>
        </p:txBody>
      </p:sp>
      <p:pic>
        <p:nvPicPr>
          <p:cNvPr id="7" name="Picture 2" descr="C:\Users\sum2027565\Desktop\Sumy\Course Templates\Customer Service\template.png">
            <a:extLst>
              <a:ext uri="{FF2B5EF4-FFF2-40B4-BE49-F238E27FC236}">
                <a16:creationId xmlns:a16="http://schemas.microsoft.com/office/drawing/2014/main" id="{9DA658F5-9508-DA1A-B748-1A3A38015913}"/>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138" y="0"/>
            <a:ext cx="9144000" cy="685800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7965455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D913EA2-8403-40AE-BEE7-2998F1003E5A}" type="datetime1">
              <a:rPr lang="en-US" smtClean="0"/>
              <a:t>3/11/2023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5AEB79-F3DA-4CAA-BA25-7EA8AB9A9E1E}" type="slidenum">
              <a:rPr lang="en-US" smtClean="0"/>
              <a:t>‹#›</a:t>
            </a:fld>
            <a:endParaRPr lang="en-US"/>
          </a:p>
        </p:txBody>
      </p:sp>
      <p:pic>
        <p:nvPicPr>
          <p:cNvPr id="7" name="Picture 3" descr="C:\Users\sum2027565\Desktop\Sumy\Course Templates\Customer Service\cover page.png">
            <a:extLst>
              <a:ext uri="{FF2B5EF4-FFF2-40B4-BE49-F238E27FC236}">
                <a16:creationId xmlns:a16="http://schemas.microsoft.com/office/drawing/2014/main" id="{B7F1EC10-AA67-A017-CB55-C95FF241012B}"/>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29198"/>
            <a:ext cx="9144000" cy="685800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26448898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D7D28D2-A45E-4C14-BE54-6659343038A7}" type="datetime1">
              <a:rPr lang="en-US" smtClean="0"/>
              <a:t>3/11/2023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5AEB79-F3DA-4CAA-BA25-7EA8AB9A9E1E}" type="slidenum">
              <a:rPr lang="en-US" smtClean="0"/>
              <a:t>‹#›</a:t>
            </a:fld>
            <a:endParaRPr lang="en-US"/>
          </a:p>
        </p:txBody>
      </p:sp>
    </p:spTree>
    <p:extLst>
      <p:ext uri="{BB962C8B-B14F-4D97-AF65-F5344CB8AC3E}">
        <p14:creationId xmlns:p14="http://schemas.microsoft.com/office/powerpoint/2010/main" val="39824544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B879BCD-448E-4628-8F7A-C46C82622512}" type="datetime1">
              <a:rPr lang="en-US" smtClean="0"/>
              <a:t>3/11/2023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5AEB79-F3DA-4CAA-BA25-7EA8AB9A9E1E}" type="slidenum">
              <a:rPr lang="en-US" smtClean="0"/>
              <a:t>‹#›</a:t>
            </a:fld>
            <a:endParaRPr lang="en-US"/>
          </a:p>
        </p:txBody>
      </p:sp>
    </p:spTree>
    <p:extLst>
      <p:ext uri="{BB962C8B-B14F-4D97-AF65-F5344CB8AC3E}">
        <p14:creationId xmlns:p14="http://schemas.microsoft.com/office/powerpoint/2010/main" val="11640044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602CD04-C564-4415-AA89-C62C659B9D03}" type="datetime1">
              <a:rPr lang="en-US" smtClean="0"/>
              <a:t>3/11/2023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5AEB79-F3DA-4CAA-BA25-7EA8AB9A9E1E}" type="slidenum">
              <a:rPr lang="en-US" smtClean="0"/>
              <a:t>‹#›</a:t>
            </a:fld>
            <a:endParaRPr lang="en-US"/>
          </a:p>
        </p:txBody>
      </p:sp>
      <p:pic>
        <p:nvPicPr>
          <p:cNvPr id="6" name="Picture 2" descr="C:\Users\sum2027565\Desktop\Sumy\Course Templates\Customer Service\template.png">
            <a:extLst>
              <a:ext uri="{FF2B5EF4-FFF2-40B4-BE49-F238E27FC236}">
                <a16:creationId xmlns:a16="http://schemas.microsoft.com/office/drawing/2014/main" id="{5887B260-F291-2DBD-4D0C-688AD8AC9CDA}"/>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138" y="0"/>
            <a:ext cx="9144000" cy="6858000"/>
          </a:xfrm>
          <a:prstGeom prst="rect">
            <a:avLst/>
          </a:prstGeom>
          <a:noFill/>
          <a:extLst>
            <a:ext uri="{909E8E84-426E-40dd-AFC4-6F175D3DCCD1}">
              <a14:hiddenFill xmlns=""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66F11854-7D53-83A2-521C-3ABC59CCFD20}"/>
              </a:ext>
            </a:extLst>
          </p:cNvPr>
          <p:cNvSpPr txBox="1"/>
          <p:nvPr userDrawn="1"/>
        </p:nvSpPr>
        <p:spPr>
          <a:xfrm>
            <a:off x="180048" y="304800"/>
            <a:ext cx="4572000" cy="523220"/>
          </a:xfrm>
          <a:prstGeom prst="rect">
            <a:avLst/>
          </a:prstGeom>
          <a:noFill/>
        </p:spPr>
        <p:txBody>
          <a:bodyPr wrap="square" rtlCol="0">
            <a:spAutoFit/>
          </a:bodyPr>
          <a:lstStyle/>
          <a:p>
            <a:endParaRPr lang="en-US" sz="2800" dirty="0"/>
          </a:p>
        </p:txBody>
      </p:sp>
    </p:spTree>
    <p:extLst>
      <p:ext uri="{BB962C8B-B14F-4D97-AF65-F5344CB8AC3E}">
        <p14:creationId xmlns:p14="http://schemas.microsoft.com/office/powerpoint/2010/main" val="30482150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3A0AF1D-E47E-4F8E-9F75-C71085D8525F}" type="datetime1">
              <a:rPr lang="en-US" smtClean="0"/>
              <a:t>3/11/2023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5AEB79-F3DA-4CAA-BA25-7EA8AB9A9E1E}" type="slidenum">
              <a:rPr lang="en-US" smtClean="0"/>
              <a:t>‹#›</a:t>
            </a:fld>
            <a:endParaRPr lang="en-US"/>
          </a:p>
        </p:txBody>
      </p:sp>
    </p:spTree>
    <p:extLst>
      <p:ext uri="{BB962C8B-B14F-4D97-AF65-F5344CB8AC3E}">
        <p14:creationId xmlns:p14="http://schemas.microsoft.com/office/powerpoint/2010/main" val="32281462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F9EED8F4-3357-42BD-82CB-0743D70581B2}" type="datetime1">
              <a:rPr lang="en-US" smtClean="0"/>
              <a:t>3/11/2023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5AEB79-F3DA-4CAA-BA25-7EA8AB9A9E1E}" type="slidenum">
              <a:rPr lang="en-US" smtClean="0"/>
              <a:t>‹#›</a:t>
            </a:fld>
            <a:endParaRPr lang="en-US"/>
          </a:p>
        </p:txBody>
      </p:sp>
    </p:spTree>
    <p:extLst>
      <p:ext uri="{BB962C8B-B14F-4D97-AF65-F5344CB8AC3E}">
        <p14:creationId xmlns:p14="http://schemas.microsoft.com/office/powerpoint/2010/main" val="29717291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E94066E-0D5B-451A-803F-8F043E295A7B}" type="datetime1">
              <a:rPr lang="en-US" smtClean="0"/>
              <a:t>3/11/2023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5AEB79-F3DA-4CAA-BA25-7EA8AB9A9E1E}" type="slidenum">
              <a:rPr lang="en-US" smtClean="0"/>
              <a:t>‹#›</a:t>
            </a:fld>
            <a:endParaRPr lang="en-US"/>
          </a:p>
        </p:txBody>
      </p:sp>
    </p:spTree>
    <p:extLst>
      <p:ext uri="{BB962C8B-B14F-4D97-AF65-F5344CB8AC3E}">
        <p14:creationId xmlns:p14="http://schemas.microsoft.com/office/powerpoint/2010/main" val="21585463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grpSp>
        <p:nvGrpSpPr>
          <p:cNvPr id="17" name="Group 16"/>
          <p:cNvGrpSpPr/>
          <p:nvPr/>
        </p:nvGrpSpPr>
        <p:grpSpPr>
          <a:xfrm>
            <a:off x="-8467" y="-8468"/>
            <a:ext cx="9169805" cy="6874935"/>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7AADA97-1369-4E8B-B306-3616EC5398E0}" type="datetime1">
              <a:rPr lang="en-US" smtClean="0"/>
              <a:t>3/11/2023</a:t>
            </a:fld>
            <a:endParaRPr lang="en-US"/>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BD5AEB79-F3DA-4CAA-BA25-7EA8AB9A9E1E}" type="slidenum">
              <a:rPr lang="en-US" smtClean="0"/>
              <a:pPr/>
              <a:t>‹#›</a:t>
            </a:fld>
            <a:endParaRPr lang="en-US"/>
          </a:p>
        </p:txBody>
      </p:sp>
    </p:spTree>
    <p:extLst>
      <p:ext uri="{BB962C8B-B14F-4D97-AF65-F5344CB8AC3E}">
        <p14:creationId xmlns:p14="http://schemas.microsoft.com/office/powerpoint/2010/main" val="11353278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1600" y="6122987"/>
            <a:ext cx="7772400" cy="1470025"/>
          </a:xfrm>
        </p:spPr>
        <p:txBody>
          <a:bodyPr>
            <a:normAutofit fontScale="90000"/>
          </a:bodyPr>
          <a:lstStyle/>
          <a:p>
            <a:r>
              <a:rPr lang="en-US" dirty="0"/>
              <a:t>Chapter 1 – IFPO – CPO</a:t>
            </a:r>
            <a:br>
              <a:rPr lang="en-US" dirty="0"/>
            </a:br>
            <a:r>
              <a:rPr lang="en-US" sz="5400" dirty="0">
                <a:solidFill>
                  <a:schemeClr val="tx1"/>
                </a:solidFill>
                <a:latin typeface="+mj-lt"/>
                <a:ea typeface="+mj-ea"/>
                <a:cs typeface="+mj-cs"/>
              </a:rPr>
              <a:t>Substance Abuse</a:t>
            </a:r>
            <a:br>
              <a:rPr lang="en-US" sz="5400" dirty="0">
                <a:solidFill>
                  <a:schemeClr val="tx1"/>
                </a:solidFill>
                <a:latin typeface="+mj-lt"/>
                <a:ea typeface="+mj-ea"/>
                <a:cs typeface="+mj-cs"/>
              </a:rPr>
            </a:br>
            <a:endParaRPr lang="en-US" dirty="0">
              <a:latin typeface="Century Gothic" panose="020B0502020202020204" pitchFamily="34" charset="0"/>
            </a:endParaRPr>
          </a:p>
        </p:txBody>
      </p:sp>
      <p:sp>
        <p:nvSpPr>
          <p:cNvPr id="5" name="Slide Number Placeholder 4"/>
          <p:cNvSpPr>
            <a:spLocks noGrp="1"/>
          </p:cNvSpPr>
          <p:nvPr>
            <p:ph type="sldNum" sz="quarter" idx="12"/>
          </p:nvPr>
        </p:nvSpPr>
        <p:spPr/>
        <p:txBody>
          <a:bodyPr/>
          <a:lstStyle/>
          <a:p>
            <a:fld id="{BD5AEB79-F3DA-4CAA-BA25-7EA8AB9A9E1E}" type="slidenum">
              <a:rPr lang="en-US" smtClean="0"/>
              <a:t>1</a:t>
            </a:fld>
            <a:endParaRPr lang="en-US"/>
          </a:p>
        </p:txBody>
      </p:sp>
      <p:pic>
        <p:nvPicPr>
          <p:cNvPr id="7" name="Picture 6">
            <a:extLst>
              <a:ext uri="{FF2B5EF4-FFF2-40B4-BE49-F238E27FC236}">
                <a16:creationId xmlns:a16="http://schemas.microsoft.com/office/drawing/2014/main" id="{20A978A6-88D0-240E-D995-6FF3E5E08D7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697835" y="0"/>
            <a:ext cx="2428959" cy="743229"/>
          </a:xfrm>
          <a:prstGeom prst="rect">
            <a:avLst/>
          </a:prstGeom>
        </p:spPr>
      </p:pic>
    </p:spTree>
    <p:extLst>
      <p:ext uri="{BB962C8B-B14F-4D97-AF65-F5344CB8AC3E}">
        <p14:creationId xmlns:p14="http://schemas.microsoft.com/office/powerpoint/2010/main" val="3007455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5AD141-0877-41C4-AF57-53F70571260D}"/>
              </a:ext>
            </a:extLst>
          </p:cNvPr>
          <p:cNvSpPr>
            <a:spLocks noGrp="1"/>
          </p:cNvSpPr>
          <p:nvPr>
            <p:ph type="title"/>
          </p:nvPr>
        </p:nvSpPr>
        <p:spPr>
          <a:xfrm>
            <a:off x="228600" y="156237"/>
            <a:ext cx="6347713" cy="1320800"/>
          </a:xfrm>
        </p:spPr>
        <p:txBody>
          <a:bodyPr/>
          <a:lstStyle/>
          <a:p>
            <a:r>
              <a:rPr lang="en-US" dirty="0"/>
              <a:t>Issues in the Workplace</a:t>
            </a:r>
          </a:p>
        </p:txBody>
      </p:sp>
      <p:sp>
        <p:nvSpPr>
          <p:cNvPr id="3" name="Content Placeholder 2">
            <a:extLst>
              <a:ext uri="{FF2B5EF4-FFF2-40B4-BE49-F238E27FC236}">
                <a16:creationId xmlns:a16="http://schemas.microsoft.com/office/drawing/2014/main" id="{04DCC26D-0177-4D7B-8B5F-88DD7C5FA226}"/>
              </a:ext>
            </a:extLst>
          </p:cNvPr>
          <p:cNvSpPr>
            <a:spLocks noGrp="1"/>
          </p:cNvSpPr>
          <p:nvPr>
            <p:ph idx="1"/>
          </p:nvPr>
        </p:nvSpPr>
        <p:spPr>
          <a:xfrm>
            <a:off x="233886" y="990600"/>
            <a:ext cx="8529114" cy="3880773"/>
          </a:xfrm>
        </p:spPr>
        <p:txBody>
          <a:bodyPr>
            <a:normAutofit/>
          </a:bodyPr>
          <a:lstStyle/>
          <a:p>
            <a:r>
              <a:rPr lang="en-US" dirty="0"/>
              <a:t>Appear for work under the influence of drugs and will be openly and obviously impaired, or intoxicated and unfit for duty.</a:t>
            </a:r>
          </a:p>
          <a:p>
            <a:r>
              <a:rPr lang="en-US" dirty="0"/>
              <a:t>Possess and use drugs on the job. Although they are impaired, it will not be evident.</a:t>
            </a:r>
          </a:p>
          <a:p>
            <a:r>
              <a:rPr lang="en-US" dirty="0"/>
              <a:t>Sell or otherwise distribute, or transfer illegal drugs or legal drugs illegally, while on the job. </a:t>
            </a:r>
          </a:p>
          <a:p>
            <a:endParaRPr lang="en-US" dirty="0"/>
          </a:p>
        </p:txBody>
      </p:sp>
      <p:sp>
        <p:nvSpPr>
          <p:cNvPr id="4" name="Slide Number Placeholder 3">
            <a:extLst>
              <a:ext uri="{FF2B5EF4-FFF2-40B4-BE49-F238E27FC236}">
                <a16:creationId xmlns:a16="http://schemas.microsoft.com/office/drawing/2014/main" id="{8F4BE78F-8B7D-4282-932A-C179D0820836}"/>
              </a:ext>
            </a:extLst>
          </p:cNvPr>
          <p:cNvSpPr>
            <a:spLocks noGrp="1"/>
          </p:cNvSpPr>
          <p:nvPr>
            <p:ph type="sldNum" sz="quarter" idx="12"/>
          </p:nvPr>
        </p:nvSpPr>
        <p:spPr/>
        <p:txBody>
          <a:bodyPr/>
          <a:lstStyle/>
          <a:p>
            <a:fld id="{BD5AEB79-F3DA-4CAA-BA25-7EA8AB9A9E1E}" type="slidenum">
              <a:rPr lang="en-US" smtClean="0"/>
              <a:t>10</a:t>
            </a:fld>
            <a:endParaRPr lang="en-US"/>
          </a:p>
        </p:txBody>
      </p:sp>
      <p:sp>
        <p:nvSpPr>
          <p:cNvPr id="5" name="Content Placeholder 2">
            <a:extLst>
              <a:ext uri="{FF2B5EF4-FFF2-40B4-BE49-F238E27FC236}">
                <a16:creationId xmlns:a16="http://schemas.microsoft.com/office/drawing/2014/main" id="{CD3A1D8A-D72F-01F5-FB1C-34C8213FDF65}"/>
              </a:ext>
            </a:extLst>
          </p:cNvPr>
          <p:cNvSpPr txBox="1">
            <a:spLocks/>
          </p:cNvSpPr>
          <p:nvPr/>
        </p:nvSpPr>
        <p:spPr>
          <a:xfrm>
            <a:off x="228600" y="2977227"/>
            <a:ext cx="8371428" cy="388077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dirty="0"/>
              <a:t>Display impairment due to the residual effects of drugs taken hours or even days prior to coming to work. These effects may include emotional outbursts, personality changes, irritability, combativeness, memory problems, and the inability to complete assignments.</a:t>
            </a:r>
          </a:p>
          <a:p>
            <a:r>
              <a:rPr lang="en-US" dirty="0"/>
              <a:t> Have codependent loved ones working at jobs where they will be less productive.</a:t>
            </a:r>
          </a:p>
          <a:p>
            <a:pPr marL="0" indent="0">
              <a:buFont typeface="Wingdings 3" charset="2"/>
              <a:buNone/>
            </a:pPr>
            <a:r>
              <a:rPr lang="en-US" b="1" dirty="0"/>
              <a:t>Any information about employee substance abuse should be forwarded to management.</a:t>
            </a:r>
          </a:p>
          <a:p>
            <a:endParaRPr lang="en-US" dirty="0"/>
          </a:p>
        </p:txBody>
      </p:sp>
    </p:spTree>
    <p:extLst>
      <p:ext uri="{BB962C8B-B14F-4D97-AF65-F5344CB8AC3E}">
        <p14:creationId xmlns:p14="http://schemas.microsoft.com/office/powerpoint/2010/main" val="31082383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6289CB-B26D-4B01-9E87-F2B4B0AD5901}"/>
              </a:ext>
            </a:extLst>
          </p:cNvPr>
          <p:cNvSpPr>
            <a:spLocks noGrp="1"/>
          </p:cNvSpPr>
          <p:nvPr>
            <p:ph type="title"/>
          </p:nvPr>
        </p:nvSpPr>
        <p:spPr>
          <a:xfrm>
            <a:off x="114169" y="0"/>
            <a:ext cx="6347713" cy="1320800"/>
          </a:xfrm>
        </p:spPr>
        <p:txBody>
          <a:bodyPr/>
          <a:lstStyle/>
          <a:p>
            <a:r>
              <a:rPr lang="en-US" dirty="0"/>
              <a:t>Issues in the Workplace</a:t>
            </a:r>
          </a:p>
        </p:txBody>
      </p:sp>
      <p:sp>
        <p:nvSpPr>
          <p:cNvPr id="3" name="Content Placeholder 2">
            <a:extLst>
              <a:ext uri="{FF2B5EF4-FFF2-40B4-BE49-F238E27FC236}">
                <a16:creationId xmlns:a16="http://schemas.microsoft.com/office/drawing/2014/main" id="{BD14EB59-54A7-4F77-BF3F-846F19094F92}"/>
              </a:ext>
            </a:extLst>
          </p:cNvPr>
          <p:cNvSpPr>
            <a:spLocks noGrp="1"/>
          </p:cNvSpPr>
          <p:nvPr>
            <p:ph idx="1"/>
          </p:nvPr>
        </p:nvSpPr>
        <p:spPr>
          <a:xfrm>
            <a:off x="228600" y="762000"/>
            <a:ext cx="8610600" cy="3880773"/>
          </a:xfrm>
        </p:spPr>
        <p:txBody>
          <a:bodyPr>
            <a:normAutofit/>
          </a:bodyPr>
          <a:lstStyle/>
          <a:p>
            <a:pPr marL="0" indent="0">
              <a:buNone/>
            </a:pPr>
            <a:r>
              <a:rPr lang="en-US" dirty="0"/>
              <a:t>Security personnel should be outwardly alert for signs of drug possession, use and distribution.  These signs often include the following:</a:t>
            </a:r>
          </a:p>
          <a:p>
            <a:pPr lvl="1"/>
            <a:r>
              <a:rPr lang="en-US" dirty="0"/>
              <a:t>Observation of drugs or drug paraphernalia.</a:t>
            </a:r>
          </a:p>
          <a:p>
            <a:pPr lvl="1"/>
            <a:r>
              <a:rPr lang="en-US" dirty="0"/>
              <a:t>Observation of suspicious activities.</a:t>
            </a:r>
          </a:p>
          <a:p>
            <a:pPr lvl="1"/>
            <a:r>
              <a:rPr lang="en-US" dirty="0"/>
              <a:t>Chemical odors not routine or typically present.</a:t>
            </a:r>
          </a:p>
          <a:p>
            <a:pPr lvl="1"/>
            <a:r>
              <a:rPr lang="en-US" dirty="0"/>
              <a:t>Observation of abnormal behavior.</a:t>
            </a:r>
          </a:p>
        </p:txBody>
      </p:sp>
      <p:sp>
        <p:nvSpPr>
          <p:cNvPr id="4" name="Slide Number Placeholder 3">
            <a:extLst>
              <a:ext uri="{FF2B5EF4-FFF2-40B4-BE49-F238E27FC236}">
                <a16:creationId xmlns:a16="http://schemas.microsoft.com/office/drawing/2014/main" id="{381CAD2F-576C-4CF0-A06A-0DAC6136E504}"/>
              </a:ext>
            </a:extLst>
          </p:cNvPr>
          <p:cNvSpPr>
            <a:spLocks noGrp="1"/>
          </p:cNvSpPr>
          <p:nvPr>
            <p:ph type="sldNum" sz="quarter" idx="12"/>
          </p:nvPr>
        </p:nvSpPr>
        <p:spPr/>
        <p:txBody>
          <a:bodyPr/>
          <a:lstStyle/>
          <a:p>
            <a:fld id="{BD5AEB79-F3DA-4CAA-BA25-7EA8AB9A9E1E}" type="slidenum">
              <a:rPr lang="en-US" smtClean="0"/>
              <a:t>11</a:t>
            </a:fld>
            <a:endParaRPr lang="en-US"/>
          </a:p>
        </p:txBody>
      </p:sp>
    </p:spTree>
    <p:extLst>
      <p:ext uri="{BB962C8B-B14F-4D97-AF65-F5344CB8AC3E}">
        <p14:creationId xmlns:p14="http://schemas.microsoft.com/office/powerpoint/2010/main" val="769638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A02F2-FBBC-439D-9F94-51C04A5EC37E}"/>
              </a:ext>
            </a:extLst>
          </p:cNvPr>
          <p:cNvSpPr>
            <a:spLocks noGrp="1"/>
          </p:cNvSpPr>
          <p:nvPr>
            <p:ph type="title"/>
          </p:nvPr>
        </p:nvSpPr>
        <p:spPr>
          <a:xfrm>
            <a:off x="96963" y="-19665"/>
            <a:ext cx="6347713" cy="1320800"/>
          </a:xfrm>
        </p:spPr>
        <p:txBody>
          <a:bodyPr/>
          <a:lstStyle/>
          <a:p>
            <a:r>
              <a:rPr lang="en-US" dirty="0"/>
              <a:t>Industry Response</a:t>
            </a:r>
          </a:p>
        </p:txBody>
      </p:sp>
      <p:sp>
        <p:nvSpPr>
          <p:cNvPr id="3" name="Content Placeholder 2">
            <a:extLst>
              <a:ext uri="{FF2B5EF4-FFF2-40B4-BE49-F238E27FC236}">
                <a16:creationId xmlns:a16="http://schemas.microsoft.com/office/drawing/2014/main" id="{54CB1E98-9849-4654-AAC6-48BF7D5EC56E}"/>
              </a:ext>
            </a:extLst>
          </p:cNvPr>
          <p:cNvSpPr>
            <a:spLocks noGrp="1"/>
          </p:cNvSpPr>
          <p:nvPr>
            <p:ph idx="1"/>
          </p:nvPr>
        </p:nvSpPr>
        <p:spPr>
          <a:xfrm>
            <a:off x="121544" y="507566"/>
            <a:ext cx="8229600" cy="4983162"/>
          </a:xfrm>
        </p:spPr>
        <p:txBody>
          <a:bodyPr>
            <a:normAutofit/>
          </a:bodyPr>
          <a:lstStyle/>
          <a:p>
            <a:pPr marL="0" indent="0">
              <a:buNone/>
            </a:pPr>
            <a:r>
              <a:rPr lang="en-US" dirty="0"/>
              <a:t>Historically, private enterprise has pioneered most of the programs in drug detection, rehabilitation and prevention.</a:t>
            </a:r>
          </a:p>
          <a:p>
            <a:pPr marL="0" indent="0">
              <a:buNone/>
            </a:pPr>
            <a:r>
              <a:rPr lang="en-US" dirty="0"/>
              <a:t>An organization should consider the following five components in the development of a drug-free workplace:</a:t>
            </a:r>
          </a:p>
          <a:p>
            <a:pPr marL="914400" lvl="1" indent="-514350">
              <a:buFont typeface="+mj-lt"/>
              <a:buAutoNum type="arabicPeriod"/>
            </a:pPr>
            <a:r>
              <a:rPr lang="en-US" sz="1800" dirty="0"/>
              <a:t>Policy development and implementation</a:t>
            </a:r>
          </a:p>
          <a:p>
            <a:pPr marL="914400" lvl="1" indent="-514350">
              <a:buFont typeface="+mj-lt"/>
              <a:buAutoNum type="arabicPeriod"/>
            </a:pPr>
            <a:r>
              <a:rPr lang="en-US" sz="1800" dirty="0"/>
              <a:t>Training and education</a:t>
            </a:r>
          </a:p>
          <a:p>
            <a:pPr marL="914400" lvl="1" indent="-514350">
              <a:buFont typeface="+mj-lt"/>
              <a:buAutoNum type="arabicPeriod"/>
            </a:pPr>
            <a:r>
              <a:rPr lang="en-US" sz="1800" dirty="0"/>
              <a:t>Employee assistance program</a:t>
            </a:r>
          </a:p>
          <a:p>
            <a:pPr marL="914400" lvl="1" indent="-514350">
              <a:buFont typeface="+mj-lt"/>
              <a:buAutoNum type="arabicPeriod"/>
            </a:pPr>
            <a:r>
              <a:rPr lang="en-US" sz="1800" dirty="0"/>
              <a:t>Drug testing</a:t>
            </a:r>
          </a:p>
          <a:p>
            <a:pPr marL="914400" lvl="1" indent="-514350">
              <a:buFont typeface="+mj-lt"/>
              <a:buAutoNum type="arabicPeriod"/>
            </a:pPr>
            <a:r>
              <a:rPr lang="en-US" sz="1800" dirty="0"/>
              <a:t>Security measures</a:t>
            </a:r>
          </a:p>
          <a:p>
            <a:pPr marL="914400" lvl="1" indent="-514350">
              <a:buFont typeface="+mj-lt"/>
              <a:buAutoNum type="arabicPeriod"/>
            </a:pPr>
            <a:endParaRPr lang="en-US" sz="1800" dirty="0"/>
          </a:p>
        </p:txBody>
      </p:sp>
      <p:sp>
        <p:nvSpPr>
          <p:cNvPr id="4" name="Slide Number Placeholder 3">
            <a:extLst>
              <a:ext uri="{FF2B5EF4-FFF2-40B4-BE49-F238E27FC236}">
                <a16:creationId xmlns:a16="http://schemas.microsoft.com/office/drawing/2014/main" id="{010A1A36-A6A5-4619-AE03-FAB0DE73C159}"/>
              </a:ext>
            </a:extLst>
          </p:cNvPr>
          <p:cNvSpPr>
            <a:spLocks noGrp="1"/>
          </p:cNvSpPr>
          <p:nvPr>
            <p:ph type="sldNum" sz="quarter" idx="12"/>
          </p:nvPr>
        </p:nvSpPr>
        <p:spPr/>
        <p:txBody>
          <a:bodyPr/>
          <a:lstStyle/>
          <a:p>
            <a:fld id="{BD5AEB79-F3DA-4CAA-BA25-7EA8AB9A9E1E}" type="slidenum">
              <a:rPr lang="en-US" smtClean="0"/>
              <a:t>12</a:t>
            </a:fld>
            <a:endParaRPr lang="en-US"/>
          </a:p>
        </p:txBody>
      </p:sp>
      <p:sp>
        <p:nvSpPr>
          <p:cNvPr id="5" name="Title 1">
            <a:extLst>
              <a:ext uri="{FF2B5EF4-FFF2-40B4-BE49-F238E27FC236}">
                <a16:creationId xmlns:a16="http://schemas.microsoft.com/office/drawing/2014/main" id="{4AC6BF2C-B52A-0DE2-4B53-2CB0C5064728}"/>
              </a:ext>
            </a:extLst>
          </p:cNvPr>
          <p:cNvSpPr txBox="1">
            <a:spLocks/>
          </p:cNvSpPr>
          <p:nvPr/>
        </p:nvSpPr>
        <p:spPr>
          <a:xfrm>
            <a:off x="0" y="3747975"/>
            <a:ext cx="6347713"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Security Measures</a:t>
            </a:r>
          </a:p>
        </p:txBody>
      </p:sp>
      <p:sp>
        <p:nvSpPr>
          <p:cNvPr id="6" name="Content Placeholder 2">
            <a:extLst>
              <a:ext uri="{FF2B5EF4-FFF2-40B4-BE49-F238E27FC236}">
                <a16:creationId xmlns:a16="http://schemas.microsoft.com/office/drawing/2014/main" id="{8C2BCB16-69EB-2EBD-87F4-DE5E7D2B2DC4}"/>
              </a:ext>
            </a:extLst>
          </p:cNvPr>
          <p:cNvSpPr txBox="1">
            <a:spLocks/>
          </p:cNvSpPr>
          <p:nvPr/>
        </p:nvSpPr>
        <p:spPr>
          <a:xfrm>
            <a:off x="533400" y="4283538"/>
            <a:ext cx="7391400" cy="388077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dirty="0"/>
              <a:t>Conduct investigations, both overt and covert.</a:t>
            </a:r>
          </a:p>
          <a:p>
            <a:r>
              <a:rPr lang="en-US" dirty="0"/>
              <a:t>Conduct surveillance of the workplace:</a:t>
            </a:r>
          </a:p>
          <a:p>
            <a:pPr lvl="1"/>
            <a:r>
              <a:rPr lang="en-US" dirty="0"/>
              <a:t>Patrols, CCTV, cameras, etc.</a:t>
            </a:r>
          </a:p>
          <a:p>
            <a:r>
              <a:rPr lang="en-US" dirty="0"/>
              <a:t>Vigilant for incidents of theft.</a:t>
            </a:r>
          </a:p>
          <a:p>
            <a:r>
              <a:rPr lang="en-US" dirty="0"/>
              <a:t>Conduct interviews for information that can be developed into actionable intelligence.</a:t>
            </a:r>
          </a:p>
          <a:p>
            <a:r>
              <a:rPr lang="en-US" dirty="0"/>
              <a:t>Conduct searches</a:t>
            </a:r>
          </a:p>
          <a:p>
            <a:endParaRPr lang="en-US" dirty="0"/>
          </a:p>
        </p:txBody>
      </p:sp>
    </p:spTree>
    <p:extLst>
      <p:ext uri="{BB962C8B-B14F-4D97-AF65-F5344CB8AC3E}">
        <p14:creationId xmlns:p14="http://schemas.microsoft.com/office/powerpoint/2010/main" val="35056349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F077FE-4436-4FB5-841A-DB15680C8B66}"/>
              </a:ext>
            </a:extLst>
          </p:cNvPr>
          <p:cNvSpPr>
            <a:spLocks noGrp="1"/>
          </p:cNvSpPr>
          <p:nvPr>
            <p:ph type="title"/>
          </p:nvPr>
        </p:nvSpPr>
        <p:spPr>
          <a:xfrm>
            <a:off x="96963" y="0"/>
            <a:ext cx="6347713" cy="1320800"/>
          </a:xfrm>
        </p:spPr>
        <p:txBody>
          <a:bodyPr/>
          <a:lstStyle/>
          <a:p>
            <a:r>
              <a:rPr lang="en-US" dirty="0"/>
              <a:t>Drugs in the Workplace</a:t>
            </a:r>
          </a:p>
        </p:txBody>
      </p:sp>
      <p:sp>
        <p:nvSpPr>
          <p:cNvPr id="3" name="Content Placeholder 2">
            <a:extLst>
              <a:ext uri="{FF2B5EF4-FFF2-40B4-BE49-F238E27FC236}">
                <a16:creationId xmlns:a16="http://schemas.microsoft.com/office/drawing/2014/main" id="{D1D8564C-1B07-4718-88E5-45D86E8E9B6F}"/>
              </a:ext>
            </a:extLst>
          </p:cNvPr>
          <p:cNvSpPr>
            <a:spLocks noGrp="1"/>
          </p:cNvSpPr>
          <p:nvPr>
            <p:ph idx="1"/>
          </p:nvPr>
        </p:nvSpPr>
        <p:spPr>
          <a:xfrm>
            <a:off x="228600" y="762000"/>
            <a:ext cx="8534400" cy="3880773"/>
          </a:xfrm>
        </p:spPr>
        <p:txBody>
          <a:bodyPr>
            <a:normAutofit/>
          </a:bodyPr>
          <a:lstStyle/>
          <a:p>
            <a:pPr marL="0" indent="0">
              <a:buNone/>
            </a:pPr>
            <a:r>
              <a:rPr lang="en-US" dirty="0"/>
              <a:t>The most prevalent drugs in the workplace in order of significance:</a:t>
            </a:r>
          </a:p>
          <a:p>
            <a:pPr marL="914400" lvl="1" indent="-514350">
              <a:buFont typeface="+mj-lt"/>
              <a:buAutoNum type="arabicPeriod"/>
            </a:pPr>
            <a:r>
              <a:rPr lang="en-US" sz="1800" dirty="0"/>
              <a:t>Alcohol</a:t>
            </a:r>
          </a:p>
          <a:p>
            <a:pPr marL="914400" lvl="1" indent="-514350">
              <a:buFont typeface="+mj-lt"/>
              <a:buAutoNum type="arabicPeriod"/>
            </a:pPr>
            <a:r>
              <a:rPr lang="en-US" sz="1800" dirty="0"/>
              <a:t>Cannabis</a:t>
            </a:r>
          </a:p>
          <a:p>
            <a:pPr marL="914400" lvl="1" indent="-514350">
              <a:buFont typeface="+mj-lt"/>
              <a:buAutoNum type="arabicPeriod"/>
            </a:pPr>
            <a:r>
              <a:rPr lang="en-US" sz="1800" dirty="0"/>
              <a:t>Stimulants</a:t>
            </a:r>
          </a:p>
          <a:p>
            <a:pPr marL="914400" lvl="1" indent="-514350">
              <a:buFont typeface="+mj-lt"/>
              <a:buAutoNum type="arabicPeriod"/>
            </a:pPr>
            <a:r>
              <a:rPr lang="en-US" sz="1800" dirty="0"/>
              <a:t>Depressants (other than alcohol)</a:t>
            </a:r>
          </a:p>
          <a:p>
            <a:pPr marL="914400" lvl="1" indent="-514350">
              <a:buFont typeface="+mj-lt"/>
              <a:buAutoNum type="arabicPeriod"/>
            </a:pPr>
            <a:r>
              <a:rPr lang="en-US" sz="1800" dirty="0"/>
              <a:t>Narcotics</a:t>
            </a:r>
          </a:p>
          <a:p>
            <a:pPr marL="914400" lvl="1" indent="-514350">
              <a:buFont typeface="+mj-lt"/>
              <a:buAutoNum type="arabicPeriod"/>
            </a:pPr>
            <a:r>
              <a:rPr lang="en-US" sz="1800" dirty="0"/>
              <a:t>Hallucinogens</a:t>
            </a:r>
          </a:p>
          <a:p>
            <a:pPr marL="914400" lvl="1" indent="-514350">
              <a:buFont typeface="+mj-lt"/>
              <a:buAutoNum type="arabicPeriod"/>
            </a:pPr>
            <a:r>
              <a:rPr lang="en-US" sz="1800" dirty="0"/>
              <a:t>Inhalants</a:t>
            </a:r>
          </a:p>
          <a:p>
            <a:pPr marL="914400" lvl="1" indent="-514350">
              <a:buFont typeface="+mj-lt"/>
              <a:buAutoNum type="arabicPeriod"/>
            </a:pPr>
            <a:endParaRPr lang="en-US" sz="1800" dirty="0"/>
          </a:p>
        </p:txBody>
      </p:sp>
      <p:sp>
        <p:nvSpPr>
          <p:cNvPr id="4" name="Slide Number Placeholder 3">
            <a:extLst>
              <a:ext uri="{FF2B5EF4-FFF2-40B4-BE49-F238E27FC236}">
                <a16:creationId xmlns:a16="http://schemas.microsoft.com/office/drawing/2014/main" id="{154492CB-C764-4141-8FC1-9185D13D4CD4}"/>
              </a:ext>
            </a:extLst>
          </p:cNvPr>
          <p:cNvSpPr>
            <a:spLocks noGrp="1"/>
          </p:cNvSpPr>
          <p:nvPr>
            <p:ph type="sldNum" sz="quarter" idx="12"/>
          </p:nvPr>
        </p:nvSpPr>
        <p:spPr/>
        <p:txBody>
          <a:bodyPr/>
          <a:lstStyle/>
          <a:p>
            <a:fld id="{BD5AEB79-F3DA-4CAA-BA25-7EA8AB9A9E1E}" type="slidenum">
              <a:rPr lang="en-US" smtClean="0"/>
              <a:t>13</a:t>
            </a:fld>
            <a:endParaRPr lang="en-US"/>
          </a:p>
        </p:txBody>
      </p:sp>
    </p:spTree>
    <p:extLst>
      <p:ext uri="{BB962C8B-B14F-4D97-AF65-F5344CB8AC3E}">
        <p14:creationId xmlns:p14="http://schemas.microsoft.com/office/powerpoint/2010/main" val="35635384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3FB00-E9C1-4181-96ED-A0F05CAF64B0}"/>
              </a:ext>
            </a:extLst>
          </p:cNvPr>
          <p:cNvSpPr>
            <a:spLocks noGrp="1"/>
          </p:cNvSpPr>
          <p:nvPr>
            <p:ph type="title"/>
          </p:nvPr>
        </p:nvSpPr>
        <p:spPr>
          <a:xfrm>
            <a:off x="228600" y="0"/>
            <a:ext cx="6347713" cy="1320800"/>
          </a:xfrm>
        </p:spPr>
        <p:txBody>
          <a:bodyPr/>
          <a:lstStyle/>
          <a:p>
            <a:r>
              <a:rPr lang="en-US" dirty="0"/>
              <a:t>Terms</a:t>
            </a:r>
          </a:p>
        </p:txBody>
      </p:sp>
      <p:sp>
        <p:nvSpPr>
          <p:cNvPr id="3" name="Content Placeholder 2">
            <a:extLst>
              <a:ext uri="{FF2B5EF4-FFF2-40B4-BE49-F238E27FC236}">
                <a16:creationId xmlns:a16="http://schemas.microsoft.com/office/drawing/2014/main" id="{7B6273BF-BF1F-4585-8741-63BC4A6B8B76}"/>
              </a:ext>
            </a:extLst>
          </p:cNvPr>
          <p:cNvSpPr>
            <a:spLocks noGrp="1"/>
          </p:cNvSpPr>
          <p:nvPr>
            <p:ph idx="1"/>
          </p:nvPr>
        </p:nvSpPr>
        <p:spPr>
          <a:xfrm>
            <a:off x="397896" y="660400"/>
            <a:ext cx="8288904" cy="3880773"/>
          </a:xfrm>
        </p:spPr>
        <p:txBody>
          <a:bodyPr>
            <a:normAutofit/>
          </a:bodyPr>
          <a:lstStyle/>
          <a:p>
            <a:r>
              <a:rPr lang="en-US" b="1" dirty="0"/>
              <a:t>Tolerance:</a:t>
            </a:r>
            <a:r>
              <a:rPr lang="en-US" sz="2800" dirty="0"/>
              <a:t> </a:t>
            </a:r>
          </a:p>
          <a:p>
            <a:pPr lvl="1"/>
            <a:r>
              <a:rPr lang="en-US" dirty="0"/>
              <a:t>Your body gets used to the dose and requires larger doses to achieve the same effect.</a:t>
            </a:r>
          </a:p>
          <a:p>
            <a:r>
              <a:rPr lang="en-US" b="1" dirty="0"/>
              <a:t>Physical dependence:</a:t>
            </a:r>
            <a:r>
              <a:rPr lang="en-US" dirty="0"/>
              <a:t>  </a:t>
            </a:r>
          </a:p>
          <a:p>
            <a:pPr lvl="1"/>
            <a:r>
              <a:rPr lang="en-US" dirty="0"/>
              <a:t>Referred to as “addiction”. Occurs when a person cannot function normally without the substance.</a:t>
            </a:r>
            <a:r>
              <a:rPr lang="en-US" sz="2400" dirty="0"/>
              <a:t> </a:t>
            </a:r>
          </a:p>
          <a:p>
            <a:r>
              <a:rPr lang="en-US" b="1" dirty="0"/>
              <a:t>Withdrawal:</a:t>
            </a:r>
            <a:r>
              <a:rPr lang="en-US" dirty="0"/>
              <a:t> </a:t>
            </a:r>
          </a:p>
          <a:p>
            <a:pPr lvl="1"/>
            <a:r>
              <a:rPr lang="en-US" dirty="0"/>
              <a:t>Symptoms that occur when substance use stops abruptly. </a:t>
            </a:r>
          </a:p>
          <a:p>
            <a:pPr marL="0" indent="0">
              <a:buNone/>
            </a:pPr>
            <a:endParaRPr lang="en-US" sz="2800" dirty="0"/>
          </a:p>
        </p:txBody>
      </p:sp>
      <p:sp>
        <p:nvSpPr>
          <p:cNvPr id="4" name="Slide Number Placeholder 3">
            <a:extLst>
              <a:ext uri="{FF2B5EF4-FFF2-40B4-BE49-F238E27FC236}">
                <a16:creationId xmlns:a16="http://schemas.microsoft.com/office/drawing/2014/main" id="{E87A3E2F-72D7-451F-A311-E6F03F36CBBC}"/>
              </a:ext>
            </a:extLst>
          </p:cNvPr>
          <p:cNvSpPr>
            <a:spLocks noGrp="1"/>
          </p:cNvSpPr>
          <p:nvPr>
            <p:ph type="sldNum" sz="quarter" idx="12"/>
          </p:nvPr>
        </p:nvSpPr>
        <p:spPr/>
        <p:txBody>
          <a:bodyPr/>
          <a:lstStyle/>
          <a:p>
            <a:fld id="{BD5AEB79-F3DA-4CAA-BA25-7EA8AB9A9E1E}" type="slidenum">
              <a:rPr lang="en-US" smtClean="0"/>
              <a:t>14</a:t>
            </a:fld>
            <a:endParaRPr lang="en-US"/>
          </a:p>
        </p:txBody>
      </p:sp>
      <p:sp>
        <p:nvSpPr>
          <p:cNvPr id="5" name="Content Placeholder 2">
            <a:extLst>
              <a:ext uri="{FF2B5EF4-FFF2-40B4-BE49-F238E27FC236}">
                <a16:creationId xmlns:a16="http://schemas.microsoft.com/office/drawing/2014/main" id="{F19AA956-A89E-FAD4-3233-0E8F8AA75B6F}"/>
              </a:ext>
            </a:extLst>
          </p:cNvPr>
          <p:cNvSpPr txBox="1">
            <a:spLocks/>
          </p:cNvSpPr>
          <p:nvPr/>
        </p:nvSpPr>
        <p:spPr>
          <a:xfrm>
            <a:off x="397896" y="3733800"/>
            <a:ext cx="8060304" cy="388077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b="1" dirty="0"/>
              <a:t>Psychological dependence:</a:t>
            </a:r>
          </a:p>
          <a:p>
            <a:pPr lvl="1"/>
            <a:r>
              <a:rPr lang="en-US" dirty="0"/>
              <a:t>The result of repeated substance abuse that causes psychological but not physical dependence.</a:t>
            </a:r>
          </a:p>
          <a:p>
            <a:pPr lvl="1"/>
            <a:r>
              <a:rPr lang="en-US" dirty="0"/>
              <a:t>The most difficult dependence to treat.</a:t>
            </a:r>
          </a:p>
          <a:p>
            <a:r>
              <a:rPr lang="en-US" b="1" dirty="0"/>
              <a:t>Potentiation:</a:t>
            </a:r>
            <a:r>
              <a:rPr lang="en-US" dirty="0"/>
              <a:t> </a:t>
            </a:r>
          </a:p>
          <a:p>
            <a:pPr lvl="1"/>
            <a:r>
              <a:rPr lang="en-US" dirty="0"/>
              <a:t>Use of two or more depressant drugs </a:t>
            </a:r>
          </a:p>
          <a:p>
            <a:r>
              <a:rPr lang="en-US" b="1" dirty="0"/>
              <a:t>Lookalike drug: </a:t>
            </a:r>
          </a:p>
          <a:p>
            <a:pPr lvl="1"/>
            <a:r>
              <a:rPr lang="en-US" dirty="0"/>
              <a:t>Manufactured to resemble well-know generic or brand name drugs.</a:t>
            </a:r>
          </a:p>
          <a:p>
            <a:endParaRPr lang="en-US" dirty="0"/>
          </a:p>
        </p:txBody>
      </p:sp>
    </p:spTree>
    <p:extLst>
      <p:ext uri="{BB962C8B-B14F-4D97-AF65-F5344CB8AC3E}">
        <p14:creationId xmlns:p14="http://schemas.microsoft.com/office/powerpoint/2010/main" val="28986358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F0647C-70B4-41F8-A95E-0110A8F9798C}"/>
              </a:ext>
            </a:extLst>
          </p:cNvPr>
          <p:cNvSpPr>
            <a:spLocks noGrp="1"/>
          </p:cNvSpPr>
          <p:nvPr>
            <p:ph type="title"/>
          </p:nvPr>
        </p:nvSpPr>
        <p:spPr>
          <a:xfrm>
            <a:off x="0" y="0"/>
            <a:ext cx="6347713" cy="1320800"/>
          </a:xfrm>
        </p:spPr>
        <p:txBody>
          <a:bodyPr/>
          <a:lstStyle/>
          <a:p>
            <a:r>
              <a:rPr lang="en-US" dirty="0"/>
              <a:t>Common Signs of Abuse</a:t>
            </a:r>
          </a:p>
        </p:txBody>
      </p:sp>
      <p:sp>
        <p:nvSpPr>
          <p:cNvPr id="3" name="Content Placeholder 2">
            <a:extLst>
              <a:ext uri="{FF2B5EF4-FFF2-40B4-BE49-F238E27FC236}">
                <a16:creationId xmlns:a16="http://schemas.microsoft.com/office/drawing/2014/main" id="{F192F94F-B286-4A2C-92D8-52CC83FAC3D6}"/>
              </a:ext>
            </a:extLst>
          </p:cNvPr>
          <p:cNvSpPr>
            <a:spLocks noGrp="1"/>
          </p:cNvSpPr>
          <p:nvPr>
            <p:ph idx="1"/>
          </p:nvPr>
        </p:nvSpPr>
        <p:spPr>
          <a:xfrm>
            <a:off x="323784" y="650568"/>
            <a:ext cx="8591616" cy="3880773"/>
          </a:xfrm>
        </p:spPr>
        <p:txBody>
          <a:bodyPr/>
          <a:lstStyle/>
          <a:p>
            <a:r>
              <a:rPr lang="en-US" dirty="0"/>
              <a:t>Presence of the drug and/or drug paraphernalia.</a:t>
            </a:r>
          </a:p>
          <a:p>
            <a:r>
              <a:rPr lang="en-US" dirty="0"/>
              <a:t>Physical signs:</a:t>
            </a:r>
          </a:p>
          <a:p>
            <a:pPr lvl="1"/>
            <a:r>
              <a:rPr lang="en-US" dirty="0"/>
              <a:t>Needle marks, dilated or constricted pupils, etc.</a:t>
            </a:r>
          </a:p>
          <a:p>
            <a:r>
              <a:rPr lang="en-US" dirty="0"/>
              <a:t>Behavioral Cues:</a:t>
            </a:r>
          </a:p>
          <a:p>
            <a:pPr lvl="1"/>
            <a:r>
              <a:rPr lang="en-US" dirty="0"/>
              <a:t>Slurred speech, personality changes, etc.</a:t>
            </a:r>
          </a:p>
          <a:p>
            <a:r>
              <a:rPr lang="en-US" dirty="0"/>
              <a:t>Analytical tests:</a:t>
            </a:r>
          </a:p>
          <a:p>
            <a:pPr lvl="1"/>
            <a:r>
              <a:rPr lang="en-US" dirty="0"/>
              <a:t>Urine, hair, saliva, and blood.</a:t>
            </a:r>
          </a:p>
        </p:txBody>
      </p:sp>
      <p:sp>
        <p:nvSpPr>
          <p:cNvPr id="4" name="Slide Number Placeholder 3">
            <a:extLst>
              <a:ext uri="{FF2B5EF4-FFF2-40B4-BE49-F238E27FC236}">
                <a16:creationId xmlns:a16="http://schemas.microsoft.com/office/drawing/2014/main" id="{79C72D2D-782F-4F84-A5EF-82269AAA3CBE}"/>
              </a:ext>
            </a:extLst>
          </p:cNvPr>
          <p:cNvSpPr>
            <a:spLocks noGrp="1"/>
          </p:cNvSpPr>
          <p:nvPr>
            <p:ph type="sldNum" sz="quarter" idx="12"/>
          </p:nvPr>
        </p:nvSpPr>
        <p:spPr/>
        <p:txBody>
          <a:bodyPr/>
          <a:lstStyle/>
          <a:p>
            <a:fld id="{BD5AEB79-F3DA-4CAA-BA25-7EA8AB9A9E1E}" type="slidenum">
              <a:rPr lang="en-US" smtClean="0"/>
              <a:t>15</a:t>
            </a:fld>
            <a:endParaRPr lang="en-US"/>
          </a:p>
        </p:txBody>
      </p:sp>
    </p:spTree>
    <p:extLst>
      <p:ext uri="{BB962C8B-B14F-4D97-AF65-F5344CB8AC3E}">
        <p14:creationId xmlns:p14="http://schemas.microsoft.com/office/powerpoint/2010/main" val="31821009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EDB321-AC74-457D-87F4-FF554B8A8DDC}"/>
              </a:ext>
            </a:extLst>
          </p:cNvPr>
          <p:cNvSpPr>
            <a:spLocks noGrp="1"/>
          </p:cNvSpPr>
          <p:nvPr>
            <p:ph type="title"/>
          </p:nvPr>
        </p:nvSpPr>
        <p:spPr>
          <a:xfrm>
            <a:off x="0" y="0"/>
            <a:ext cx="6347713" cy="1320800"/>
          </a:xfrm>
        </p:spPr>
        <p:txBody>
          <a:bodyPr/>
          <a:lstStyle/>
          <a:p>
            <a:r>
              <a:rPr lang="en-US" dirty="0"/>
              <a:t>Signs and Symptoms</a:t>
            </a:r>
          </a:p>
        </p:txBody>
      </p:sp>
      <p:sp>
        <p:nvSpPr>
          <p:cNvPr id="3" name="Content Placeholder 2">
            <a:extLst>
              <a:ext uri="{FF2B5EF4-FFF2-40B4-BE49-F238E27FC236}">
                <a16:creationId xmlns:a16="http://schemas.microsoft.com/office/drawing/2014/main" id="{DAED7877-EED1-4C1D-8FF2-1173ECBD93E0}"/>
              </a:ext>
            </a:extLst>
          </p:cNvPr>
          <p:cNvSpPr>
            <a:spLocks noGrp="1"/>
          </p:cNvSpPr>
          <p:nvPr>
            <p:ph idx="1"/>
          </p:nvPr>
        </p:nvSpPr>
        <p:spPr>
          <a:xfrm>
            <a:off x="109252" y="660400"/>
            <a:ext cx="8958548" cy="3880773"/>
          </a:xfrm>
        </p:spPr>
        <p:txBody>
          <a:bodyPr>
            <a:normAutofit/>
          </a:bodyPr>
          <a:lstStyle/>
          <a:p>
            <a:pPr marL="0" indent="0">
              <a:buNone/>
            </a:pPr>
            <a:r>
              <a:rPr lang="en-US" b="1" dirty="0"/>
              <a:t>Cannabis: Marijuana, Hashish, Hash Oil</a:t>
            </a:r>
          </a:p>
          <a:p>
            <a:pPr marL="514350" indent="-514350">
              <a:buFont typeface="+mj-lt"/>
              <a:buAutoNum type="arabicPeriod"/>
            </a:pPr>
            <a:r>
              <a:rPr lang="en-US" dirty="0"/>
              <a:t>Initially, the person may appear animated with rapid loud talking and bursts of laughter. In later stages, he/she may be sleepy. </a:t>
            </a:r>
          </a:p>
          <a:p>
            <a:pPr marL="514350" indent="-514350">
              <a:buFont typeface="+mj-lt"/>
              <a:buAutoNum type="arabicPeriod"/>
            </a:pPr>
            <a:r>
              <a:rPr lang="en-US" dirty="0"/>
              <a:t>Pupils may be dilated and the eyes bloodshot. </a:t>
            </a:r>
          </a:p>
          <a:p>
            <a:pPr marL="514350" indent="-514350">
              <a:buFont typeface="+mj-lt"/>
              <a:buAutoNum type="arabicPeriod"/>
            </a:pPr>
            <a:r>
              <a:rPr lang="en-US" dirty="0"/>
              <a:t>Use of drugs results in distortion of depth and time perception, making driving or the operation of machinery hazardous. </a:t>
            </a:r>
          </a:p>
          <a:p>
            <a:pPr marL="514350" indent="-514350">
              <a:buFont typeface="+mj-lt"/>
              <a:buAutoNum type="arabicPeriod"/>
            </a:pPr>
            <a:r>
              <a:rPr lang="en-US" dirty="0"/>
              <a:t>Smokers may be impaired for as long as 24 h following intoxication, or only 1–2 h. </a:t>
            </a:r>
          </a:p>
          <a:p>
            <a:pPr marL="514350" indent="-514350">
              <a:buFont typeface="+mj-lt"/>
              <a:buAutoNum type="arabicPeriod"/>
            </a:pPr>
            <a:r>
              <a:rPr lang="en-US" dirty="0"/>
              <a:t>Short-term memory is impaired. </a:t>
            </a:r>
          </a:p>
          <a:p>
            <a:pPr marL="514350" indent="-514350">
              <a:buFont typeface="+mj-lt"/>
              <a:buAutoNum type="arabicPeriod"/>
            </a:pPr>
            <a:r>
              <a:rPr lang="en-US" dirty="0"/>
              <a:t>Long-term use of marijuana is associated with mental deterioration in some users.</a:t>
            </a:r>
          </a:p>
        </p:txBody>
      </p:sp>
      <p:sp>
        <p:nvSpPr>
          <p:cNvPr id="4" name="Slide Number Placeholder 3">
            <a:extLst>
              <a:ext uri="{FF2B5EF4-FFF2-40B4-BE49-F238E27FC236}">
                <a16:creationId xmlns:a16="http://schemas.microsoft.com/office/drawing/2014/main" id="{6816A7CD-D5FE-4D63-AD7F-9A2496D70D3C}"/>
              </a:ext>
            </a:extLst>
          </p:cNvPr>
          <p:cNvSpPr>
            <a:spLocks noGrp="1"/>
          </p:cNvSpPr>
          <p:nvPr>
            <p:ph type="sldNum" sz="quarter" idx="12"/>
          </p:nvPr>
        </p:nvSpPr>
        <p:spPr/>
        <p:txBody>
          <a:bodyPr/>
          <a:lstStyle/>
          <a:p>
            <a:fld id="{BD5AEB79-F3DA-4CAA-BA25-7EA8AB9A9E1E}" type="slidenum">
              <a:rPr lang="en-US" smtClean="0"/>
              <a:t>16</a:t>
            </a:fld>
            <a:endParaRPr lang="en-US"/>
          </a:p>
        </p:txBody>
      </p:sp>
    </p:spTree>
    <p:extLst>
      <p:ext uri="{BB962C8B-B14F-4D97-AF65-F5344CB8AC3E}">
        <p14:creationId xmlns:p14="http://schemas.microsoft.com/office/powerpoint/2010/main" val="16956208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0D7681-AF43-43E8-B207-E796FF12F498}"/>
              </a:ext>
            </a:extLst>
          </p:cNvPr>
          <p:cNvSpPr>
            <a:spLocks noGrp="1"/>
          </p:cNvSpPr>
          <p:nvPr>
            <p:ph type="title"/>
          </p:nvPr>
        </p:nvSpPr>
        <p:spPr>
          <a:xfrm>
            <a:off x="0" y="-19665"/>
            <a:ext cx="6347713" cy="1320800"/>
          </a:xfrm>
        </p:spPr>
        <p:txBody>
          <a:bodyPr/>
          <a:lstStyle/>
          <a:p>
            <a:r>
              <a:rPr lang="en-US" dirty="0"/>
              <a:t>Signs and Symptoms</a:t>
            </a:r>
          </a:p>
        </p:txBody>
      </p:sp>
      <p:sp>
        <p:nvSpPr>
          <p:cNvPr id="3" name="Content Placeholder 2">
            <a:extLst>
              <a:ext uri="{FF2B5EF4-FFF2-40B4-BE49-F238E27FC236}">
                <a16:creationId xmlns:a16="http://schemas.microsoft.com/office/drawing/2014/main" id="{00ACBF27-7CEE-4DA4-BB65-F7F48E5C439D}"/>
              </a:ext>
            </a:extLst>
          </p:cNvPr>
          <p:cNvSpPr>
            <a:spLocks noGrp="1"/>
          </p:cNvSpPr>
          <p:nvPr>
            <p:ph idx="1"/>
          </p:nvPr>
        </p:nvSpPr>
        <p:spPr>
          <a:xfrm>
            <a:off x="76200" y="618612"/>
            <a:ext cx="8915400" cy="5257800"/>
          </a:xfrm>
        </p:spPr>
        <p:txBody>
          <a:bodyPr>
            <a:normAutofit/>
          </a:bodyPr>
          <a:lstStyle/>
          <a:p>
            <a:pPr marL="0" indent="0">
              <a:buNone/>
            </a:pPr>
            <a:r>
              <a:rPr lang="en-US" b="1" dirty="0"/>
              <a:t>Stimulants: Cocaine, Amphetamines, Crystal Meth</a:t>
            </a:r>
          </a:p>
          <a:p>
            <a:pPr marL="457200" indent="-457200">
              <a:buFont typeface="+mj-lt"/>
              <a:buAutoNum type="arabicPeriod"/>
            </a:pPr>
            <a:r>
              <a:rPr lang="en-US" dirty="0"/>
              <a:t>The user may be excessively active, irritable, argumentative, nervous, or restless. </a:t>
            </a:r>
          </a:p>
          <a:p>
            <a:pPr marL="457200" indent="-457200">
              <a:buFont typeface="+mj-lt"/>
              <a:buAutoNum type="arabicPeriod"/>
            </a:pPr>
            <a:r>
              <a:rPr lang="en-US" dirty="0"/>
              <a:t>The user generally shows signs of excitation, euphoria, talkativeness, and hyperactivity. </a:t>
            </a:r>
          </a:p>
          <a:p>
            <a:pPr marL="457200" indent="-457200">
              <a:buFont typeface="+mj-lt"/>
              <a:buAutoNum type="arabicPeriod"/>
            </a:pPr>
            <a:r>
              <a:rPr lang="en-US" dirty="0"/>
              <a:t>May perform the same tasks repeatedly. </a:t>
            </a:r>
          </a:p>
          <a:p>
            <a:pPr marL="457200" indent="-457200">
              <a:buFont typeface="+mj-lt"/>
              <a:buAutoNum type="arabicPeriod"/>
            </a:pPr>
            <a:r>
              <a:rPr lang="en-US" dirty="0"/>
              <a:t>Dilated pupils and dry mouth are common. </a:t>
            </a:r>
          </a:p>
          <a:p>
            <a:pPr marL="457200" indent="-457200">
              <a:buFont typeface="+mj-lt"/>
              <a:buAutoNum type="arabicPeriod"/>
            </a:pPr>
            <a:r>
              <a:rPr lang="en-US" dirty="0"/>
              <a:t> Regular users can go long periods without sleeping or eating. This can result in fatigue, depression, and weight loss. </a:t>
            </a:r>
          </a:p>
          <a:p>
            <a:pPr marL="457200" indent="-457200">
              <a:buFont typeface="+mj-lt"/>
              <a:buAutoNum type="arabicPeriod"/>
            </a:pPr>
            <a:r>
              <a:rPr lang="en-US" dirty="0"/>
              <a:t>Specific to cocaine—the user may exhibit runny nose, sniffles, watery eyes (symptoms similar to the common cold), and ulcerations of the nasal passage</a:t>
            </a:r>
          </a:p>
          <a:p>
            <a:pPr marL="457200" indent="-457200">
              <a:buFont typeface="+mj-lt"/>
              <a:buAutoNum type="arabicPeriod"/>
            </a:pPr>
            <a:r>
              <a:rPr lang="en-US" dirty="0"/>
              <a:t>Paraphernalia consists of razor blades and mirrors for chopping cocaine into fine particles. Straws and small spoons are then used for snorting.</a:t>
            </a:r>
          </a:p>
          <a:p>
            <a:pPr marL="0" indent="0">
              <a:buNone/>
            </a:pPr>
            <a:r>
              <a:rPr lang="en-US" dirty="0"/>
              <a:t> </a:t>
            </a:r>
          </a:p>
        </p:txBody>
      </p:sp>
      <p:sp>
        <p:nvSpPr>
          <p:cNvPr id="4" name="Slide Number Placeholder 3">
            <a:extLst>
              <a:ext uri="{FF2B5EF4-FFF2-40B4-BE49-F238E27FC236}">
                <a16:creationId xmlns:a16="http://schemas.microsoft.com/office/drawing/2014/main" id="{EAEA1939-BD3D-43BB-8000-4862297CCDB0}"/>
              </a:ext>
            </a:extLst>
          </p:cNvPr>
          <p:cNvSpPr>
            <a:spLocks noGrp="1"/>
          </p:cNvSpPr>
          <p:nvPr>
            <p:ph type="sldNum" sz="quarter" idx="12"/>
          </p:nvPr>
        </p:nvSpPr>
        <p:spPr/>
        <p:txBody>
          <a:bodyPr/>
          <a:lstStyle/>
          <a:p>
            <a:fld id="{BD5AEB79-F3DA-4CAA-BA25-7EA8AB9A9E1E}" type="slidenum">
              <a:rPr lang="en-US" smtClean="0"/>
              <a:t>17</a:t>
            </a:fld>
            <a:endParaRPr lang="en-US"/>
          </a:p>
        </p:txBody>
      </p:sp>
    </p:spTree>
    <p:extLst>
      <p:ext uri="{BB962C8B-B14F-4D97-AF65-F5344CB8AC3E}">
        <p14:creationId xmlns:p14="http://schemas.microsoft.com/office/powerpoint/2010/main" val="4525589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8F3B46-E6BA-4D51-A1C8-7CDEF91B0076}"/>
              </a:ext>
            </a:extLst>
          </p:cNvPr>
          <p:cNvSpPr>
            <a:spLocks noGrp="1"/>
          </p:cNvSpPr>
          <p:nvPr>
            <p:ph type="title"/>
          </p:nvPr>
        </p:nvSpPr>
        <p:spPr>
          <a:xfrm>
            <a:off x="0" y="0"/>
            <a:ext cx="6347713" cy="1320800"/>
          </a:xfrm>
        </p:spPr>
        <p:txBody>
          <a:bodyPr/>
          <a:lstStyle/>
          <a:p>
            <a:r>
              <a:rPr lang="en-US" dirty="0"/>
              <a:t>Signs and Symptoms</a:t>
            </a:r>
          </a:p>
        </p:txBody>
      </p:sp>
      <p:sp>
        <p:nvSpPr>
          <p:cNvPr id="3" name="Content Placeholder 2">
            <a:extLst>
              <a:ext uri="{FF2B5EF4-FFF2-40B4-BE49-F238E27FC236}">
                <a16:creationId xmlns:a16="http://schemas.microsoft.com/office/drawing/2014/main" id="{3724DE97-CB1F-4763-98DE-535EB6F5CD4C}"/>
              </a:ext>
            </a:extLst>
          </p:cNvPr>
          <p:cNvSpPr>
            <a:spLocks noGrp="1"/>
          </p:cNvSpPr>
          <p:nvPr>
            <p:ph idx="1"/>
          </p:nvPr>
        </p:nvSpPr>
        <p:spPr>
          <a:xfrm>
            <a:off x="29496" y="660400"/>
            <a:ext cx="8885903" cy="3880773"/>
          </a:xfrm>
        </p:spPr>
        <p:txBody>
          <a:bodyPr>
            <a:normAutofit/>
          </a:bodyPr>
          <a:lstStyle/>
          <a:p>
            <a:pPr marL="0" indent="0">
              <a:buNone/>
            </a:pPr>
            <a:r>
              <a:rPr lang="en-US" b="1" dirty="0"/>
              <a:t>Depressants:  Alcohol, Barbiturates, Tranquilizers</a:t>
            </a:r>
          </a:p>
          <a:p>
            <a:pPr marL="914400" lvl="1" indent="-514350">
              <a:buFont typeface="+mj-lt"/>
              <a:buAutoNum type="arabicPeriod"/>
            </a:pPr>
            <a:r>
              <a:rPr lang="en-US" sz="1800" dirty="0"/>
              <a:t>With the exception of alcohol, users exhibit no breath odor </a:t>
            </a:r>
          </a:p>
          <a:p>
            <a:pPr marL="914400" lvl="1" indent="-514350">
              <a:buFont typeface="+mj-lt"/>
              <a:buAutoNum type="arabicPeriod"/>
            </a:pPr>
            <a:r>
              <a:rPr lang="en-US" sz="1800" dirty="0"/>
              <a:t>Staggering, stumbling, or decreased reaction time </a:t>
            </a:r>
          </a:p>
          <a:p>
            <a:pPr marL="914400" lvl="1" indent="-514350">
              <a:buFont typeface="+mj-lt"/>
              <a:buAutoNum type="arabicPeriod"/>
            </a:pPr>
            <a:r>
              <a:rPr lang="en-US" sz="1800" dirty="0"/>
              <a:t>Falling asleep while at work </a:t>
            </a:r>
          </a:p>
          <a:p>
            <a:pPr marL="914400" lvl="1" indent="-514350">
              <a:buFont typeface="+mj-lt"/>
              <a:buAutoNum type="arabicPeriod"/>
            </a:pPr>
            <a:r>
              <a:rPr lang="en-US" sz="1800" dirty="0"/>
              <a:t>Slurred speech </a:t>
            </a:r>
          </a:p>
          <a:p>
            <a:pPr marL="914400" lvl="1" indent="-514350">
              <a:buFont typeface="+mj-lt"/>
              <a:buAutoNum type="arabicPeriod"/>
            </a:pPr>
            <a:r>
              <a:rPr lang="en-US" sz="1800" dirty="0"/>
              <a:t>Constricted pupils </a:t>
            </a:r>
          </a:p>
          <a:p>
            <a:pPr marL="914400" lvl="1" indent="-514350">
              <a:buFont typeface="+mj-lt"/>
              <a:buAutoNum type="arabicPeriod"/>
            </a:pPr>
            <a:r>
              <a:rPr lang="en-US" sz="1800" dirty="0"/>
              <a:t>Difficulty concentrating and impaired thinking </a:t>
            </a:r>
          </a:p>
          <a:p>
            <a:pPr marL="914400" lvl="1" indent="-514350">
              <a:buFont typeface="+mj-lt"/>
              <a:buAutoNum type="arabicPeriod"/>
            </a:pPr>
            <a:r>
              <a:rPr lang="en-US" sz="1800" dirty="0"/>
              <a:t>Limited attention span</a:t>
            </a:r>
          </a:p>
          <a:p>
            <a:pPr marL="0" indent="0">
              <a:buNone/>
            </a:pPr>
            <a:endParaRPr lang="en-US" dirty="0"/>
          </a:p>
        </p:txBody>
      </p:sp>
      <p:sp>
        <p:nvSpPr>
          <p:cNvPr id="4" name="Slide Number Placeholder 3">
            <a:extLst>
              <a:ext uri="{FF2B5EF4-FFF2-40B4-BE49-F238E27FC236}">
                <a16:creationId xmlns:a16="http://schemas.microsoft.com/office/drawing/2014/main" id="{75B01A46-EC4C-45E7-9DBE-56005ABB4728}"/>
              </a:ext>
            </a:extLst>
          </p:cNvPr>
          <p:cNvSpPr>
            <a:spLocks noGrp="1"/>
          </p:cNvSpPr>
          <p:nvPr>
            <p:ph type="sldNum" sz="quarter" idx="12"/>
          </p:nvPr>
        </p:nvSpPr>
        <p:spPr/>
        <p:txBody>
          <a:bodyPr/>
          <a:lstStyle/>
          <a:p>
            <a:fld id="{BD5AEB79-F3DA-4CAA-BA25-7EA8AB9A9E1E}" type="slidenum">
              <a:rPr lang="en-US" smtClean="0"/>
              <a:t>18</a:t>
            </a:fld>
            <a:endParaRPr lang="en-US"/>
          </a:p>
        </p:txBody>
      </p:sp>
    </p:spTree>
    <p:extLst>
      <p:ext uri="{BB962C8B-B14F-4D97-AF65-F5344CB8AC3E}">
        <p14:creationId xmlns:p14="http://schemas.microsoft.com/office/powerpoint/2010/main" val="32424587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DA635F-1118-4CDF-9577-60B40BE1FDAE}"/>
              </a:ext>
            </a:extLst>
          </p:cNvPr>
          <p:cNvSpPr>
            <a:spLocks noGrp="1"/>
          </p:cNvSpPr>
          <p:nvPr>
            <p:ph type="title"/>
          </p:nvPr>
        </p:nvSpPr>
        <p:spPr>
          <a:xfrm>
            <a:off x="0" y="0"/>
            <a:ext cx="6347713" cy="1320800"/>
          </a:xfrm>
        </p:spPr>
        <p:txBody>
          <a:bodyPr/>
          <a:lstStyle/>
          <a:p>
            <a:r>
              <a:rPr lang="en-US" dirty="0"/>
              <a:t>Signs and Symptoms</a:t>
            </a:r>
          </a:p>
        </p:txBody>
      </p:sp>
      <p:sp>
        <p:nvSpPr>
          <p:cNvPr id="3" name="Content Placeholder 2">
            <a:extLst>
              <a:ext uri="{FF2B5EF4-FFF2-40B4-BE49-F238E27FC236}">
                <a16:creationId xmlns:a16="http://schemas.microsoft.com/office/drawing/2014/main" id="{CE3B0BE8-900A-4048-BA76-1D31CDEC1715}"/>
              </a:ext>
            </a:extLst>
          </p:cNvPr>
          <p:cNvSpPr>
            <a:spLocks noGrp="1"/>
          </p:cNvSpPr>
          <p:nvPr>
            <p:ph idx="1"/>
          </p:nvPr>
        </p:nvSpPr>
        <p:spPr>
          <a:xfrm>
            <a:off x="144160" y="660400"/>
            <a:ext cx="8847440" cy="3880773"/>
          </a:xfrm>
        </p:spPr>
        <p:txBody>
          <a:bodyPr>
            <a:noAutofit/>
          </a:bodyPr>
          <a:lstStyle/>
          <a:p>
            <a:pPr marL="0" indent="0">
              <a:buNone/>
            </a:pPr>
            <a:r>
              <a:rPr lang="en-US" b="1" dirty="0"/>
              <a:t>Narcotics: Heroin, Dilaudid, Percodan, Oxy</a:t>
            </a:r>
          </a:p>
          <a:p>
            <a:pPr marL="457200" indent="-457200">
              <a:buFont typeface="+mj-lt"/>
              <a:buAutoNum type="arabicPeriod"/>
            </a:pPr>
            <a:r>
              <a:rPr lang="en-US" dirty="0"/>
              <a:t>Scars (tracks) on the arms or on the backs of the hands, caused by repeated injections. </a:t>
            </a:r>
          </a:p>
          <a:p>
            <a:pPr marL="457200" indent="-457200">
              <a:buFont typeface="+mj-lt"/>
              <a:buAutoNum type="arabicPeriod"/>
            </a:pPr>
            <a:r>
              <a:rPr lang="en-US" dirty="0"/>
              <a:t>Pupils constricted and fixed. </a:t>
            </a:r>
          </a:p>
          <a:p>
            <a:pPr marL="457200" indent="-457200">
              <a:buFont typeface="+mj-lt"/>
              <a:buAutoNum type="arabicPeriod"/>
            </a:pPr>
            <a:r>
              <a:rPr lang="en-US" dirty="0"/>
              <a:t>Scratches oneself frequently. </a:t>
            </a:r>
          </a:p>
          <a:p>
            <a:pPr marL="457200" indent="-457200">
              <a:buFont typeface="+mj-lt"/>
              <a:buAutoNum type="arabicPeriod"/>
            </a:pPr>
            <a:r>
              <a:rPr lang="en-US" dirty="0"/>
              <a:t>Loss of appetite. </a:t>
            </a:r>
          </a:p>
          <a:p>
            <a:pPr marL="457200" indent="-457200">
              <a:buFont typeface="+mj-lt"/>
              <a:buAutoNum type="arabicPeriod"/>
            </a:pPr>
            <a:r>
              <a:rPr lang="en-US" dirty="0"/>
              <a:t>May have sniffles, red, watering eyes, and a cough that disappears when the user gets a “fix” (injection). </a:t>
            </a:r>
          </a:p>
          <a:p>
            <a:pPr marL="457200" indent="-457200">
              <a:buFont typeface="+mj-lt"/>
              <a:buAutoNum type="arabicPeriod"/>
            </a:pPr>
            <a:r>
              <a:rPr lang="en-US" dirty="0"/>
              <a:t>The user often leaves paraphernalia such as syringes, bent spoons, cotton balls, needles, metal bottle caps, eye droppers, and glassine bags (made with wax-like paper) in lockers or desk drawers. They may also be discarded in stairwells, remote areas of a parking lot, or a secluded location within the workplace. </a:t>
            </a:r>
          </a:p>
          <a:p>
            <a:pPr marL="457200" indent="-457200">
              <a:buFont typeface="+mj-lt"/>
              <a:buAutoNum type="arabicPeriod"/>
            </a:pPr>
            <a:r>
              <a:rPr lang="en-US" dirty="0"/>
              <a:t>Users, when under the influence, may appear lethargic, drowsy, and may go on the “nod” (i.e., an alternating cycle of dozing and awakening).</a:t>
            </a:r>
          </a:p>
        </p:txBody>
      </p:sp>
      <p:sp>
        <p:nvSpPr>
          <p:cNvPr id="4" name="Slide Number Placeholder 3">
            <a:extLst>
              <a:ext uri="{FF2B5EF4-FFF2-40B4-BE49-F238E27FC236}">
                <a16:creationId xmlns:a16="http://schemas.microsoft.com/office/drawing/2014/main" id="{7A9586BD-C509-4947-B513-272B2AC08B6A}"/>
              </a:ext>
            </a:extLst>
          </p:cNvPr>
          <p:cNvSpPr>
            <a:spLocks noGrp="1"/>
          </p:cNvSpPr>
          <p:nvPr>
            <p:ph type="sldNum" sz="quarter" idx="12"/>
          </p:nvPr>
        </p:nvSpPr>
        <p:spPr/>
        <p:txBody>
          <a:bodyPr/>
          <a:lstStyle/>
          <a:p>
            <a:fld id="{BD5AEB79-F3DA-4CAA-BA25-7EA8AB9A9E1E}" type="slidenum">
              <a:rPr lang="en-US" smtClean="0"/>
              <a:t>19</a:t>
            </a:fld>
            <a:endParaRPr lang="en-US"/>
          </a:p>
        </p:txBody>
      </p:sp>
    </p:spTree>
    <p:extLst>
      <p:ext uri="{BB962C8B-B14F-4D97-AF65-F5344CB8AC3E}">
        <p14:creationId xmlns:p14="http://schemas.microsoft.com/office/powerpoint/2010/main" val="10716263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FBF154-E8A8-49DF-A1DC-6981DE6A52D0}"/>
              </a:ext>
            </a:extLst>
          </p:cNvPr>
          <p:cNvSpPr>
            <a:spLocks noGrp="1"/>
          </p:cNvSpPr>
          <p:nvPr>
            <p:ph type="title"/>
          </p:nvPr>
        </p:nvSpPr>
        <p:spPr>
          <a:xfrm>
            <a:off x="580100" y="154449"/>
            <a:ext cx="6347713" cy="1320800"/>
          </a:xfrm>
        </p:spPr>
        <p:txBody>
          <a:bodyPr/>
          <a:lstStyle/>
          <a:p>
            <a:r>
              <a:rPr lang="en-US" dirty="0"/>
              <a:t>Purpose</a:t>
            </a:r>
          </a:p>
        </p:txBody>
      </p:sp>
      <p:sp>
        <p:nvSpPr>
          <p:cNvPr id="3" name="Content Placeholder 2">
            <a:extLst>
              <a:ext uri="{FF2B5EF4-FFF2-40B4-BE49-F238E27FC236}">
                <a16:creationId xmlns:a16="http://schemas.microsoft.com/office/drawing/2014/main" id="{795AD213-115E-4C04-A1DE-2C2ED9FF4867}"/>
              </a:ext>
            </a:extLst>
          </p:cNvPr>
          <p:cNvSpPr>
            <a:spLocks noGrp="1"/>
          </p:cNvSpPr>
          <p:nvPr>
            <p:ph idx="1"/>
          </p:nvPr>
        </p:nvSpPr>
        <p:spPr>
          <a:xfrm>
            <a:off x="572726" y="814849"/>
            <a:ext cx="8382001" cy="3880773"/>
          </a:xfrm>
        </p:spPr>
        <p:txBody>
          <a:bodyPr/>
          <a:lstStyle/>
          <a:p>
            <a:r>
              <a:rPr lang="en-US" dirty="0"/>
              <a:t>According to statistic from the National Institute on Drug Abuse, 75% of illicit drug users and 90% of alcoholics work, resulting in billions of dollars in lost productivity.</a:t>
            </a:r>
          </a:p>
          <a:p>
            <a:r>
              <a:rPr lang="en-US" dirty="0"/>
              <a:t>Achieving a drug free workplace with strict guidelines alerts employees that their substance abuse action on the job will not ne tolerated. </a:t>
            </a:r>
          </a:p>
        </p:txBody>
      </p:sp>
      <p:sp>
        <p:nvSpPr>
          <p:cNvPr id="4" name="Slide Number Placeholder 3">
            <a:extLst>
              <a:ext uri="{FF2B5EF4-FFF2-40B4-BE49-F238E27FC236}">
                <a16:creationId xmlns:a16="http://schemas.microsoft.com/office/drawing/2014/main" id="{892486B7-644E-4E4F-8449-0B6ECD520C25}"/>
              </a:ext>
            </a:extLst>
          </p:cNvPr>
          <p:cNvSpPr>
            <a:spLocks noGrp="1"/>
          </p:cNvSpPr>
          <p:nvPr>
            <p:ph type="sldNum" sz="quarter" idx="12"/>
          </p:nvPr>
        </p:nvSpPr>
        <p:spPr/>
        <p:txBody>
          <a:bodyPr/>
          <a:lstStyle/>
          <a:p>
            <a:fld id="{BD5AEB79-F3DA-4CAA-BA25-7EA8AB9A9E1E}" type="slidenum">
              <a:rPr lang="en-US" smtClean="0"/>
              <a:t>2</a:t>
            </a:fld>
            <a:endParaRPr lang="en-US"/>
          </a:p>
        </p:txBody>
      </p:sp>
      <p:sp>
        <p:nvSpPr>
          <p:cNvPr id="5" name="Title 1">
            <a:extLst>
              <a:ext uri="{FF2B5EF4-FFF2-40B4-BE49-F238E27FC236}">
                <a16:creationId xmlns:a16="http://schemas.microsoft.com/office/drawing/2014/main" id="{30B858AD-1B23-8E61-6955-04E3AF0427E8}"/>
              </a:ext>
            </a:extLst>
          </p:cNvPr>
          <p:cNvSpPr txBox="1">
            <a:spLocks/>
          </p:cNvSpPr>
          <p:nvPr/>
        </p:nvSpPr>
        <p:spPr>
          <a:xfrm>
            <a:off x="457200" y="2444700"/>
            <a:ext cx="6347713"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Substance Abuse Facts</a:t>
            </a:r>
          </a:p>
        </p:txBody>
      </p:sp>
      <p:sp>
        <p:nvSpPr>
          <p:cNvPr id="6" name="Content Placeholder 2">
            <a:extLst>
              <a:ext uri="{FF2B5EF4-FFF2-40B4-BE49-F238E27FC236}">
                <a16:creationId xmlns:a16="http://schemas.microsoft.com/office/drawing/2014/main" id="{72C03EF5-9E1A-0CC6-8B88-E15ECE974E90}"/>
              </a:ext>
            </a:extLst>
          </p:cNvPr>
          <p:cNvSpPr txBox="1">
            <a:spLocks/>
          </p:cNvSpPr>
          <p:nvPr/>
        </p:nvSpPr>
        <p:spPr>
          <a:xfrm>
            <a:off x="565351" y="2977227"/>
            <a:ext cx="8389376" cy="388077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dirty="0"/>
              <a:t>“Substance abuse” refers to the use of any psychoactive drug that deviates from the approved legal, medical or social patterns.</a:t>
            </a:r>
          </a:p>
          <a:p>
            <a:r>
              <a:rPr lang="en-US" dirty="0"/>
              <a:t>Psychoactive drugs alter mood, perception or consciousness.</a:t>
            </a:r>
          </a:p>
          <a:p>
            <a:r>
              <a:rPr lang="en-US" dirty="0"/>
              <a:t>According to the WHO, is the leading cause of crime, health problems and child abuse.</a:t>
            </a:r>
          </a:p>
          <a:p>
            <a:r>
              <a:rPr lang="en-US" dirty="0"/>
              <a:t>Globally, there are over 2 billion alcohol users, 1.3 billion smokers and 255 million illicit drug users.</a:t>
            </a:r>
          </a:p>
          <a:p>
            <a:r>
              <a:rPr lang="en-US" dirty="0"/>
              <a:t>Responsible for 12.4% of all annual deaths worldwide.</a:t>
            </a:r>
          </a:p>
          <a:p>
            <a:r>
              <a:rPr lang="en-US" dirty="0"/>
              <a:t>Abusers account for 10-20% of any given workforce.</a:t>
            </a:r>
          </a:p>
          <a:p>
            <a:r>
              <a:rPr lang="en-US" dirty="0"/>
              <a:t>Highest concentration of abusers are between 18-25 years old.</a:t>
            </a:r>
          </a:p>
          <a:p>
            <a:endParaRPr lang="en-US" dirty="0"/>
          </a:p>
          <a:p>
            <a:endParaRPr lang="en-US" dirty="0"/>
          </a:p>
        </p:txBody>
      </p:sp>
    </p:spTree>
    <p:extLst>
      <p:ext uri="{BB962C8B-B14F-4D97-AF65-F5344CB8AC3E}">
        <p14:creationId xmlns:p14="http://schemas.microsoft.com/office/powerpoint/2010/main" val="24237219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9F50ED-3730-425D-8E48-6282AFB11472}"/>
              </a:ext>
            </a:extLst>
          </p:cNvPr>
          <p:cNvSpPr>
            <a:spLocks noGrp="1"/>
          </p:cNvSpPr>
          <p:nvPr>
            <p:ph type="title"/>
          </p:nvPr>
        </p:nvSpPr>
        <p:spPr>
          <a:xfrm>
            <a:off x="14748" y="0"/>
            <a:ext cx="6347713" cy="1320800"/>
          </a:xfrm>
        </p:spPr>
        <p:txBody>
          <a:bodyPr/>
          <a:lstStyle/>
          <a:p>
            <a:r>
              <a:rPr lang="en-US" dirty="0"/>
              <a:t>Signs and Symptoms</a:t>
            </a:r>
          </a:p>
        </p:txBody>
      </p:sp>
      <p:sp>
        <p:nvSpPr>
          <p:cNvPr id="3" name="Content Placeholder 2">
            <a:extLst>
              <a:ext uri="{FF2B5EF4-FFF2-40B4-BE49-F238E27FC236}">
                <a16:creationId xmlns:a16="http://schemas.microsoft.com/office/drawing/2014/main" id="{1F1FACD6-5887-4631-B0A7-6DD535E1E97E}"/>
              </a:ext>
            </a:extLst>
          </p:cNvPr>
          <p:cNvSpPr>
            <a:spLocks noGrp="1"/>
          </p:cNvSpPr>
          <p:nvPr>
            <p:ph idx="1"/>
          </p:nvPr>
        </p:nvSpPr>
        <p:spPr>
          <a:xfrm>
            <a:off x="114168" y="660400"/>
            <a:ext cx="8877432" cy="3880773"/>
          </a:xfrm>
        </p:spPr>
        <p:txBody>
          <a:bodyPr>
            <a:normAutofit/>
          </a:bodyPr>
          <a:lstStyle/>
          <a:p>
            <a:pPr marL="0" indent="0">
              <a:buNone/>
            </a:pPr>
            <a:r>
              <a:rPr lang="en-US" b="1" dirty="0"/>
              <a:t>Hallucinogens: LSD, PCP, DMT</a:t>
            </a:r>
          </a:p>
          <a:p>
            <a:pPr marL="514350" indent="-514350">
              <a:buFont typeface="+mj-lt"/>
              <a:buAutoNum type="arabicPeriod"/>
            </a:pPr>
            <a:r>
              <a:rPr lang="en-US" dirty="0"/>
              <a:t>Behavior and mood vary widely. The user may sit or recline quietly in a trancelike state or may appear fearful or even terrified. </a:t>
            </a:r>
          </a:p>
          <a:p>
            <a:pPr marL="514350" indent="-514350">
              <a:buFont typeface="+mj-lt"/>
              <a:buAutoNum type="arabicPeriod"/>
            </a:pPr>
            <a:r>
              <a:rPr lang="en-US" dirty="0"/>
              <a:t>Rapid eye movement, drooling, flushing and sweaty in appearance, trembling hands, and dizziness. </a:t>
            </a:r>
          </a:p>
          <a:p>
            <a:pPr marL="514350" indent="-514350">
              <a:buFont typeface="+mj-lt"/>
              <a:buAutoNum type="arabicPeriod"/>
            </a:pPr>
            <a:r>
              <a:rPr lang="en-US" dirty="0"/>
              <a:t>There may be sensory changes relating to light, sound, touch, taste, smell, and time.</a:t>
            </a:r>
          </a:p>
          <a:p>
            <a:pPr marL="0" indent="0">
              <a:buNone/>
            </a:pPr>
            <a:endParaRPr lang="en-US" b="1" dirty="0"/>
          </a:p>
        </p:txBody>
      </p:sp>
      <p:sp>
        <p:nvSpPr>
          <p:cNvPr id="9" name="Title 1">
            <a:extLst>
              <a:ext uri="{FF2B5EF4-FFF2-40B4-BE49-F238E27FC236}">
                <a16:creationId xmlns:a16="http://schemas.microsoft.com/office/drawing/2014/main" id="{5A1016A2-7E99-C9E9-4D03-68FB8D27F777}"/>
              </a:ext>
            </a:extLst>
          </p:cNvPr>
          <p:cNvSpPr txBox="1">
            <a:spLocks/>
          </p:cNvSpPr>
          <p:nvPr/>
        </p:nvSpPr>
        <p:spPr>
          <a:xfrm>
            <a:off x="14748" y="0"/>
            <a:ext cx="6347713"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t>Signs and Symptoms</a:t>
            </a:r>
            <a:endParaRPr lang="en-US" dirty="0"/>
          </a:p>
        </p:txBody>
      </p:sp>
      <p:sp>
        <p:nvSpPr>
          <p:cNvPr id="11" name="Slide Number Placeholder 3">
            <a:extLst>
              <a:ext uri="{FF2B5EF4-FFF2-40B4-BE49-F238E27FC236}">
                <a16:creationId xmlns:a16="http://schemas.microsoft.com/office/drawing/2014/main" id="{7AEA32C4-D45A-9460-FF5D-C8F7DFAC7CA0}"/>
              </a:ext>
            </a:extLst>
          </p:cNvPr>
          <p:cNvSpPr>
            <a:spLocks noGrp="1"/>
          </p:cNvSpPr>
          <p:nvPr>
            <p:ph type="sldNum" sz="quarter" idx="12"/>
          </p:nvPr>
        </p:nvSpPr>
        <p:spPr>
          <a:xfrm>
            <a:off x="6444676" y="6041363"/>
            <a:ext cx="512638" cy="365125"/>
          </a:xfrm>
        </p:spPr>
        <p:txBody>
          <a:bodyPr/>
          <a:lstStyle/>
          <a:p>
            <a:fld id="{BD5AEB79-F3DA-4CAA-BA25-7EA8AB9A9E1E}" type="slidenum">
              <a:rPr lang="en-US" smtClean="0"/>
              <a:t>20</a:t>
            </a:fld>
            <a:endParaRPr lang="en-US"/>
          </a:p>
        </p:txBody>
      </p:sp>
    </p:spTree>
    <p:extLst>
      <p:ext uri="{BB962C8B-B14F-4D97-AF65-F5344CB8AC3E}">
        <p14:creationId xmlns:p14="http://schemas.microsoft.com/office/powerpoint/2010/main" val="15165699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5D9FE-D3AE-43CC-8701-289AF7068035}"/>
              </a:ext>
            </a:extLst>
          </p:cNvPr>
          <p:cNvSpPr>
            <a:spLocks noGrp="1"/>
          </p:cNvSpPr>
          <p:nvPr>
            <p:ph type="title"/>
          </p:nvPr>
        </p:nvSpPr>
        <p:spPr>
          <a:xfrm>
            <a:off x="0" y="0"/>
            <a:ext cx="6347713" cy="1320800"/>
          </a:xfrm>
        </p:spPr>
        <p:txBody>
          <a:bodyPr/>
          <a:lstStyle/>
          <a:p>
            <a:r>
              <a:rPr lang="en-US" dirty="0"/>
              <a:t>Signs and Symptoms</a:t>
            </a:r>
          </a:p>
        </p:txBody>
      </p:sp>
      <p:sp>
        <p:nvSpPr>
          <p:cNvPr id="3" name="Content Placeholder 2">
            <a:extLst>
              <a:ext uri="{FF2B5EF4-FFF2-40B4-BE49-F238E27FC236}">
                <a16:creationId xmlns:a16="http://schemas.microsoft.com/office/drawing/2014/main" id="{086E9856-09E3-4F46-BF47-E1549DF5FD32}"/>
              </a:ext>
            </a:extLst>
          </p:cNvPr>
          <p:cNvSpPr>
            <a:spLocks noGrp="1"/>
          </p:cNvSpPr>
          <p:nvPr>
            <p:ph idx="1"/>
          </p:nvPr>
        </p:nvSpPr>
        <p:spPr>
          <a:xfrm>
            <a:off x="347372" y="680065"/>
            <a:ext cx="8415627" cy="3880773"/>
          </a:xfrm>
        </p:spPr>
        <p:txBody>
          <a:bodyPr>
            <a:normAutofit/>
          </a:bodyPr>
          <a:lstStyle/>
          <a:p>
            <a:pPr marL="0" indent="0">
              <a:buNone/>
            </a:pPr>
            <a:r>
              <a:rPr lang="en-US" b="1" dirty="0"/>
              <a:t>Inhalants: Glue, Gasoline, Erasing Fluid</a:t>
            </a:r>
          </a:p>
          <a:p>
            <a:pPr marL="514350" indent="-514350">
              <a:buFont typeface="+mj-lt"/>
              <a:buAutoNum type="arabicPeriod"/>
            </a:pPr>
            <a:r>
              <a:rPr lang="en-US" dirty="0"/>
              <a:t>Odor of substance inhaled, smelled on breath and clothes </a:t>
            </a:r>
          </a:p>
          <a:p>
            <a:pPr marL="514350" indent="-514350">
              <a:buFont typeface="+mj-lt"/>
              <a:buAutoNum type="arabicPeriod"/>
            </a:pPr>
            <a:r>
              <a:rPr lang="en-US" dirty="0"/>
              <a:t>Excessive nasal secretions and watering of the eyes </a:t>
            </a:r>
          </a:p>
          <a:p>
            <a:pPr marL="514350" indent="-514350">
              <a:buFont typeface="+mj-lt"/>
              <a:buAutoNum type="arabicPeriod"/>
            </a:pPr>
            <a:r>
              <a:rPr lang="en-US" dirty="0"/>
              <a:t>Poor muscle control </a:t>
            </a:r>
          </a:p>
          <a:p>
            <a:pPr marL="514350" indent="-514350">
              <a:buFont typeface="+mj-lt"/>
              <a:buAutoNum type="arabicPeriod"/>
            </a:pPr>
            <a:r>
              <a:rPr lang="en-US" dirty="0"/>
              <a:t>Drowsiness or unconsciousness </a:t>
            </a:r>
          </a:p>
          <a:p>
            <a:pPr marL="514350" indent="-514350">
              <a:buFont typeface="+mj-lt"/>
              <a:buAutoNum type="arabicPeriod"/>
            </a:pPr>
            <a:r>
              <a:rPr lang="en-US" dirty="0"/>
              <a:t>User has presence of plastic or paper bags or rags containing saturated quantities of the inhalant </a:t>
            </a:r>
          </a:p>
          <a:p>
            <a:pPr marL="514350" indent="-514350">
              <a:buFont typeface="+mj-lt"/>
              <a:buAutoNum type="arabicPeriod"/>
            </a:pPr>
            <a:r>
              <a:rPr lang="en-US" dirty="0"/>
              <a:t>Slurred speech</a:t>
            </a:r>
          </a:p>
          <a:p>
            <a:pPr marL="0" indent="0">
              <a:buNone/>
            </a:pPr>
            <a:endParaRPr lang="en-US" dirty="0"/>
          </a:p>
        </p:txBody>
      </p:sp>
      <p:sp>
        <p:nvSpPr>
          <p:cNvPr id="4" name="Slide Number Placeholder 3">
            <a:extLst>
              <a:ext uri="{FF2B5EF4-FFF2-40B4-BE49-F238E27FC236}">
                <a16:creationId xmlns:a16="http://schemas.microsoft.com/office/drawing/2014/main" id="{8E34C2FC-CFB3-4478-967C-8A4CBE4531BB}"/>
              </a:ext>
            </a:extLst>
          </p:cNvPr>
          <p:cNvSpPr>
            <a:spLocks noGrp="1"/>
          </p:cNvSpPr>
          <p:nvPr>
            <p:ph type="sldNum" sz="quarter" idx="12"/>
          </p:nvPr>
        </p:nvSpPr>
        <p:spPr/>
        <p:txBody>
          <a:bodyPr/>
          <a:lstStyle/>
          <a:p>
            <a:fld id="{BD5AEB79-F3DA-4CAA-BA25-7EA8AB9A9E1E}" type="slidenum">
              <a:rPr lang="en-US" smtClean="0"/>
              <a:t>21</a:t>
            </a:fld>
            <a:endParaRPr lang="en-US"/>
          </a:p>
        </p:txBody>
      </p:sp>
    </p:spTree>
    <p:extLst>
      <p:ext uri="{BB962C8B-B14F-4D97-AF65-F5344CB8AC3E}">
        <p14:creationId xmlns:p14="http://schemas.microsoft.com/office/powerpoint/2010/main" val="6577640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90610-A0CE-45BC-B281-CDBCADD1648F}"/>
              </a:ext>
            </a:extLst>
          </p:cNvPr>
          <p:cNvSpPr>
            <a:spLocks noGrp="1"/>
          </p:cNvSpPr>
          <p:nvPr>
            <p:ph type="title"/>
          </p:nvPr>
        </p:nvSpPr>
        <p:spPr>
          <a:xfrm>
            <a:off x="304800" y="156237"/>
            <a:ext cx="7696201" cy="1320800"/>
          </a:xfrm>
        </p:spPr>
        <p:txBody>
          <a:bodyPr/>
          <a:lstStyle/>
          <a:p>
            <a:r>
              <a:rPr lang="en-US" dirty="0"/>
              <a:t>Impact on Business and Industry</a:t>
            </a:r>
          </a:p>
        </p:txBody>
      </p:sp>
      <p:sp>
        <p:nvSpPr>
          <p:cNvPr id="3" name="Content Placeholder 2">
            <a:extLst>
              <a:ext uri="{FF2B5EF4-FFF2-40B4-BE49-F238E27FC236}">
                <a16:creationId xmlns:a16="http://schemas.microsoft.com/office/drawing/2014/main" id="{E47C1C94-FED1-42F3-9CE9-8E7CB21C2B04}"/>
              </a:ext>
            </a:extLst>
          </p:cNvPr>
          <p:cNvSpPr>
            <a:spLocks noGrp="1"/>
          </p:cNvSpPr>
          <p:nvPr>
            <p:ph idx="1"/>
          </p:nvPr>
        </p:nvSpPr>
        <p:spPr>
          <a:xfrm>
            <a:off x="353280" y="914400"/>
            <a:ext cx="8562119" cy="3880773"/>
          </a:xfrm>
        </p:spPr>
        <p:txBody>
          <a:bodyPr>
            <a:normAutofit/>
          </a:bodyPr>
          <a:lstStyle/>
          <a:p>
            <a:pPr marL="0" indent="0">
              <a:buNone/>
            </a:pPr>
            <a:r>
              <a:rPr lang="en-US" b="1" dirty="0"/>
              <a:t>Tangible (real) costs</a:t>
            </a:r>
            <a:r>
              <a:rPr lang="en-US" dirty="0"/>
              <a:t> of substance abusing employees:</a:t>
            </a:r>
          </a:p>
          <a:p>
            <a:pPr lvl="1"/>
            <a:r>
              <a:rPr lang="en-US" sz="1800" b="1" dirty="0"/>
              <a:t>Decreased productivity:</a:t>
            </a:r>
            <a:r>
              <a:rPr lang="en-US" sz="1800" dirty="0"/>
              <a:t> Abusers are 25% less productive.</a:t>
            </a:r>
          </a:p>
          <a:p>
            <a:pPr lvl="1"/>
            <a:r>
              <a:rPr lang="en-US" sz="1800" b="1" dirty="0"/>
              <a:t>Accidents:  </a:t>
            </a:r>
            <a:r>
              <a:rPr lang="en-US" sz="1800" dirty="0"/>
              <a:t>Abusers are three to four times more likely to have an accident on the job. Fifty percent of all accidents are attributable to substance abusers. Forty percent of industrial accidents resulting in fatality are linked to alcohol consumption and alcoholism.</a:t>
            </a:r>
          </a:p>
          <a:p>
            <a:pPr lvl="1"/>
            <a:r>
              <a:rPr lang="en-US" sz="1800" b="1" dirty="0"/>
              <a:t>Absenteeism:</a:t>
            </a:r>
            <a:r>
              <a:rPr lang="en-US" sz="1800" dirty="0"/>
              <a:t>  Abusers are frequently or habitually absent from work.  They are absent four times more often. Also, they are more likely to be away from their assigned locations during regular work hours.</a:t>
            </a:r>
          </a:p>
          <a:p>
            <a:pPr lvl="1"/>
            <a:endParaRPr lang="en-US" sz="1800" b="1" dirty="0"/>
          </a:p>
          <a:p>
            <a:pPr lvl="1"/>
            <a:endParaRPr lang="en-US" sz="1800" b="1" dirty="0"/>
          </a:p>
        </p:txBody>
      </p:sp>
      <p:sp>
        <p:nvSpPr>
          <p:cNvPr id="4" name="Slide Number Placeholder 3">
            <a:extLst>
              <a:ext uri="{FF2B5EF4-FFF2-40B4-BE49-F238E27FC236}">
                <a16:creationId xmlns:a16="http://schemas.microsoft.com/office/drawing/2014/main" id="{0B76E0F3-E7B7-4F40-8864-97E044905096}"/>
              </a:ext>
            </a:extLst>
          </p:cNvPr>
          <p:cNvSpPr>
            <a:spLocks noGrp="1"/>
          </p:cNvSpPr>
          <p:nvPr>
            <p:ph type="sldNum" sz="quarter" idx="12"/>
          </p:nvPr>
        </p:nvSpPr>
        <p:spPr/>
        <p:txBody>
          <a:bodyPr/>
          <a:lstStyle/>
          <a:p>
            <a:fld id="{BD5AEB79-F3DA-4CAA-BA25-7EA8AB9A9E1E}" type="slidenum">
              <a:rPr lang="en-US" smtClean="0"/>
              <a:t>3</a:t>
            </a:fld>
            <a:endParaRPr lang="en-US"/>
          </a:p>
        </p:txBody>
      </p:sp>
      <p:sp>
        <p:nvSpPr>
          <p:cNvPr id="5" name="Content Placeholder 2">
            <a:extLst>
              <a:ext uri="{FF2B5EF4-FFF2-40B4-BE49-F238E27FC236}">
                <a16:creationId xmlns:a16="http://schemas.microsoft.com/office/drawing/2014/main" id="{34B88D58-7652-9208-C41A-DF9CDBF827DD}"/>
              </a:ext>
            </a:extLst>
          </p:cNvPr>
          <p:cNvSpPr txBox="1">
            <a:spLocks/>
          </p:cNvSpPr>
          <p:nvPr/>
        </p:nvSpPr>
        <p:spPr>
          <a:xfrm>
            <a:off x="353280" y="3810000"/>
            <a:ext cx="8333520" cy="388077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endParaRPr lang="en-US" b="1" dirty="0"/>
          </a:p>
          <a:p>
            <a:pPr marL="0" indent="0">
              <a:buFont typeface="Wingdings 3" charset="2"/>
              <a:buNone/>
            </a:pPr>
            <a:r>
              <a:rPr lang="en-US" b="1" dirty="0"/>
              <a:t>Tangible costs:</a:t>
            </a:r>
          </a:p>
          <a:p>
            <a:pPr lvl="1"/>
            <a:r>
              <a:rPr lang="en-US" b="1" dirty="0"/>
              <a:t>Theft:</a:t>
            </a:r>
            <a:r>
              <a:rPr lang="en-US" dirty="0"/>
              <a:t>  Abusers are responsible for 50 to 80% of employee thefts.</a:t>
            </a:r>
          </a:p>
          <a:p>
            <a:pPr lvl="1"/>
            <a:r>
              <a:rPr lang="en-US" b="1" dirty="0"/>
              <a:t>Worker’s Compensation:</a:t>
            </a:r>
            <a:r>
              <a:rPr lang="en-US" dirty="0"/>
              <a:t>  Abusers are five times more likely to file a worker’s compensation claim.</a:t>
            </a:r>
          </a:p>
          <a:p>
            <a:pPr lvl="1"/>
            <a:r>
              <a:rPr lang="en-US" b="1" dirty="0"/>
              <a:t>Health-care costs:</a:t>
            </a:r>
            <a:r>
              <a:rPr lang="en-US" dirty="0"/>
              <a:t>  they use medical benefits five times more often, and the family members of substance abusers generally have higher than-average health care claims.</a:t>
            </a:r>
          </a:p>
          <a:p>
            <a:pPr marL="457200" lvl="1" indent="0">
              <a:buFont typeface="Wingdings 3" charset="2"/>
              <a:buNone/>
            </a:pPr>
            <a:endParaRPr lang="en-US" b="1" dirty="0"/>
          </a:p>
        </p:txBody>
      </p:sp>
    </p:spTree>
    <p:extLst>
      <p:ext uri="{BB962C8B-B14F-4D97-AF65-F5344CB8AC3E}">
        <p14:creationId xmlns:p14="http://schemas.microsoft.com/office/powerpoint/2010/main" val="19400779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C870F3-A06B-4DD8-980C-088BC244FEE3}"/>
              </a:ext>
            </a:extLst>
          </p:cNvPr>
          <p:cNvSpPr>
            <a:spLocks noGrp="1"/>
          </p:cNvSpPr>
          <p:nvPr>
            <p:ph type="title"/>
          </p:nvPr>
        </p:nvSpPr>
        <p:spPr>
          <a:xfrm>
            <a:off x="152400" y="156237"/>
            <a:ext cx="7010401" cy="1320800"/>
          </a:xfrm>
        </p:spPr>
        <p:txBody>
          <a:bodyPr/>
          <a:lstStyle/>
          <a:p>
            <a:r>
              <a:rPr lang="en-US" dirty="0"/>
              <a:t>Impact on Business and Industry</a:t>
            </a:r>
          </a:p>
        </p:txBody>
      </p:sp>
      <p:sp>
        <p:nvSpPr>
          <p:cNvPr id="3" name="Content Placeholder 2">
            <a:extLst>
              <a:ext uri="{FF2B5EF4-FFF2-40B4-BE49-F238E27FC236}">
                <a16:creationId xmlns:a16="http://schemas.microsoft.com/office/drawing/2014/main" id="{EBF636EF-09CD-40D0-A0A4-ACB5470CA2B2}"/>
              </a:ext>
            </a:extLst>
          </p:cNvPr>
          <p:cNvSpPr>
            <a:spLocks noGrp="1"/>
          </p:cNvSpPr>
          <p:nvPr>
            <p:ph idx="1"/>
          </p:nvPr>
        </p:nvSpPr>
        <p:spPr>
          <a:xfrm>
            <a:off x="179438" y="809263"/>
            <a:ext cx="7745361" cy="3880773"/>
          </a:xfrm>
        </p:spPr>
        <p:txBody>
          <a:bodyPr>
            <a:normAutofit/>
          </a:bodyPr>
          <a:lstStyle/>
          <a:p>
            <a:pPr marL="0" indent="0">
              <a:buNone/>
            </a:pPr>
            <a:r>
              <a:rPr lang="en-US" dirty="0"/>
              <a:t>Intangible (hidden) costs:</a:t>
            </a:r>
          </a:p>
          <a:p>
            <a:pPr lvl="1"/>
            <a:r>
              <a:rPr lang="en-US" sz="1800" dirty="0"/>
              <a:t>Morale problems</a:t>
            </a:r>
          </a:p>
          <a:p>
            <a:pPr lvl="1"/>
            <a:r>
              <a:rPr lang="en-US" sz="1800" dirty="0"/>
              <a:t>Intimidation of managers and employees</a:t>
            </a:r>
          </a:p>
          <a:p>
            <a:pPr lvl="1"/>
            <a:r>
              <a:rPr lang="en-US" sz="1800" dirty="0"/>
              <a:t>Wasted supervisory time</a:t>
            </a:r>
          </a:p>
          <a:p>
            <a:pPr lvl="1"/>
            <a:r>
              <a:rPr lang="en-US" sz="1800" dirty="0"/>
              <a:t>Overtime costs</a:t>
            </a:r>
          </a:p>
          <a:p>
            <a:pPr lvl="1"/>
            <a:r>
              <a:rPr lang="en-US" sz="1800" dirty="0"/>
              <a:t>Grievance costs</a:t>
            </a:r>
          </a:p>
          <a:p>
            <a:pPr lvl="1"/>
            <a:r>
              <a:rPr lang="en-US" sz="1800" dirty="0"/>
              <a:t>Training and replacement costs</a:t>
            </a:r>
          </a:p>
          <a:p>
            <a:pPr lvl="1"/>
            <a:r>
              <a:rPr lang="en-US" sz="1800" dirty="0"/>
              <a:t>Decreased quality of products and services</a:t>
            </a:r>
          </a:p>
        </p:txBody>
      </p:sp>
      <p:sp>
        <p:nvSpPr>
          <p:cNvPr id="4" name="Slide Number Placeholder 3">
            <a:extLst>
              <a:ext uri="{FF2B5EF4-FFF2-40B4-BE49-F238E27FC236}">
                <a16:creationId xmlns:a16="http://schemas.microsoft.com/office/drawing/2014/main" id="{08863F38-AEBC-4331-8C71-ACE813E39B5C}"/>
              </a:ext>
            </a:extLst>
          </p:cNvPr>
          <p:cNvSpPr>
            <a:spLocks noGrp="1"/>
          </p:cNvSpPr>
          <p:nvPr>
            <p:ph type="sldNum" sz="quarter" idx="12"/>
          </p:nvPr>
        </p:nvSpPr>
        <p:spPr/>
        <p:txBody>
          <a:bodyPr/>
          <a:lstStyle/>
          <a:p>
            <a:fld id="{BD5AEB79-F3DA-4CAA-BA25-7EA8AB9A9E1E}" type="slidenum">
              <a:rPr lang="en-US" smtClean="0"/>
              <a:t>4</a:t>
            </a:fld>
            <a:endParaRPr lang="en-US"/>
          </a:p>
        </p:txBody>
      </p:sp>
      <p:sp>
        <p:nvSpPr>
          <p:cNvPr id="5" name="Content Placeholder 2">
            <a:extLst>
              <a:ext uri="{FF2B5EF4-FFF2-40B4-BE49-F238E27FC236}">
                <a16:creationId xmlns:a16="http://schemas.microsoft.com/office/drawing/2014/main" id="{A4DA7935-78FA-9D7C-6F6D-1BC184DF1E3E}"/>
              </a:ext>
            </a:extLst>
          </p:cNvPr>
          <p:cNvSpPr txBox="1">
            <a:spLocks/>
          </p:cNvSpPr>
          <p:nvPr/>
        </p:nvSpPr>
        <p:spPr>
          <a:xfrm>
            <a:off x="152400" y="3962400"/>
            <a:ext cx="8001000" cy="388077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en-US" dirty="0"/>
              <a:t>To successfully address the adverse consequences of substance abuse in the workplace, organizations must:</a:t>
            </a:r>
          </a:p>
          <a:p>
            <a:pPr lvl="1"/>
            <a:r>
              <a:rPr lang="en-US" dirty="0"/>
              <a:t>Develop strong policies and procedures addressing substance abuse and consequences</a:t>
            </a:r>
          </a:p>
          <a:p>
            <a:pPr lvl="1"/>
            <a:r>
              <a:rPr lang="en-US" dirty="0"/>
              <a:t>Training and education programs</a:t>
            </a:r>
          </a:p>
          <a:p>
            <a:pPr lvl="1"/>
            <a:r>
              <a:rPr lang="en-US" dirty="0"/>
              <a:t>Offer employee assistance programs</a:t>
            </a:r>
          </a:p>
          <a:p>
            <a:pPr lvl="1"/>
            <a:r>
              <a:rPr lang="en-US" dirty="0"/>
              <a:t>Ensure that Security personnel are trained</a:t>
            </a:r>
          </a:p>
          <a:p>
            <a:pPr lvl="1"/>
            <a:r>
              <a:rPr lang="en-US" dirty="0"/>
              <a:t>Mandatory drug testing measures</a:t>
            </a:r>
          </a:p>
          <a:p>
            <a:pPr marL="0" indent="0">
              <a:buFont typeface="Wingdings 3" charset="2"/>
              <a:buNone/>
            </a:pPr>
            <a:endParaRPr lang="en-US" dirty="0"/>
          </a:p>
        </p:txBody>
      </p:sp>
    </p:spTree>
    <p:extLst>
      <p:ext uri="{BB962C8B-B14F-4D97-AF65-F5344CB8AC3E}">
        <p14:creationId xmlns:p14="http://schemas.microsoft.com/office/powerpoint/2010/main" val="38192476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E5DB5F-2FCC-4198-A07A-D18ED992566E}"/>
              </a:ext>
            </a:extLst>
          </p:cNvPr>
          <p:cNvSpPr>
            <a:spLocks noGrp="1"/>
          </p:cNvSpPr>
          <p:nvPr>
            <p:ph type="title"/>
          </p:nvPr>
        </p:nvSpPr>
        <p:spPr>
          <a:xfrm>
            <a:off x="152400" y="156237"/>
            <a:ext cx="6347713" cy="1320800"/>
          </a:xfrm>
        </p:spPr>
        <p:txBody>
          <a:bodyPr/>
          <a:lstStyle/>
          <a:p>
            <a:r>
              <a:rPr lang="en-US" dirty="0"/>
              <a:t>Substance Abuse Motivation</a:t>
            </a:r>
          </a:p>
        </p:txBody>
      </p:sp>
      <p:sp>
        <p:nvSpPr>
          <p:cNvPr id="3" name="Content Placeholder 2">
            <a:extLst>
              <a:ext uri="{FF2B5EF4-FFF2-40B4-BE49-F238E27FC236}">
                <a16:creationId xmlns:a16="http://schemas.microsoft.com/office/drawing/2014/main" id="{E1FD4FBA-9B9C-4789-A652-73D4B7FF13D0}"/>
              </a:ext>
            </a:extLst>
          </p:cNvPr>
          <p:cNvSpPr>
            <a:spLocks noGrp="1"/>
          </p:cNvSpPr>
          <p:nvPr>
            <p:ph idx="1"/>
          </p:nvPr>
        </p:nvSpPr>
        <p:spPr>
          <a:xfrm>
            <a:off x="167148" y="762000"/>
            <a:ext cx="8305800" cy="3880773"/>
          </a:xfrm>
        </p:spPr>
        <p:txBody>
          <a:bodyPr>
            <a:normAutofit fontScale="92500" lnSpcReduction="20000"/>
          </a:bodyPr>
          <a:lstStyle/>
          <a:p>
            <a:pPr marL="0" indent="0">
              <a:buNone/>
            </a:pPr>
            <a:r>
              <a:rPr lang="en-US" dirty="0"/>
              <a:t>Early drug use may be a result of:</a:t>
            </a:r>
          </a:p>
          <a:p>
            <a:pPr lvl="1"/>
            <a:r>
              <a:rPr lang="en-US" dirty="0"/>
              <a:t>Peer pressure</a:t>
            </a:r>
          </a:p>
          <a:p>
            <a:pPr lvl="1"/>
            <a:r>
              <a:rPr lang="en-US" dirty="0"/>
              <a:t>Low self-esteem </a:t>
            </a:r>
          </a:p>
          <a:p>
            <a:pPr lvl="1"/>
            <a:r>
              <a:rPr lang="en-US" dirty="0"/>
              <a:t>Insecurity</a:t>
            </a:r>
          </a:p>
          <a:p>
            <a:pPr lvl="1"/>
            <a:r>
              <a:rPr lang="en-US" dirty="0"/>
              <a:t>Boredom</a:t>
            </a:r>
          </a:p>
          <a:p>
            <a:pPr lvl="1"/>
            <a:r>
              <a:rPr lang="en-US" dirty="0"/>
              <a:t>Stress and anxiety</a:t>
            </a:r>
          </a:p>
          <a:p>
            <a:pPr marL="0" indent="0">
              <a:buNone/>
            </a:pPr>
            <a:r>
              <a:rPr lang="en-US" dirty="0"/>
              <a:t>Initial use is usually reinforced as a result of</a:t>
            </a:r>
          </a:p>
          <a:p>
            <a:pPr lvl="1"/>
            <a:r>
              <a:rPr lang="en-US" dirty="0"/>
              <a:t>Pleasant effects</a:t>
            </a:r>
          </a:p>
          <a:p>
            <a:pPr lvl="1"/>
            <a:r>
              <a:rPr lang="en-US" dirty="0"/>
              <a:t>A perceived control over the drug</a:t>
            </a:r>
          </a:p>
          <a:p>
            <a:pPr lvl="1"/>
            <a:r>
              <a:rPr lang="en-US" dirty="0"/>
              <a:t>Peer acceptance and recognition</a:t>
            </a:r>
          </a:p>
          <a:p>
            <a:pPr lvl="1"/>
            <a:r>
              <a:rPr lang="en-US" dirty="0"/>
              <a:t>Myth and misinformation.</a:t>
            </a:r>
          </a:p>
          <a:p>
            <a:pPr lvl="1"/>
            <a:r>
              <a:rPr lang="en-US" dirty="0"/>
              <a:t>Immediate results but only temporary gratification.</a:t>
            </a:r>
          </a:p>
          <a:p>
            <a:pPr marL="0" indent="0">
              <a:buNone/>
            </a:pPr>
            <a:endParaRPr lang="en-US" dirty="0"/>
          </a:p>
        </p:txBody>
      </p:sp>
      <p:sp>
        <p:nvSpPr>
          <p:cNvPr id="4" name="Slide Number Placeholder 3">
            <a:extLst>
              <a:ext uri="{FF2B5EF4-FFF2-40B4-BE49-F238E27FC236}">
                <a16:creationId xmlns:a16="http://schemas.microsoft.com/office/drawing/2014/main" id="{D2B0C445-5122-4A42-8F17-704FDD167074}"/>
              </a:ext>
            </a:extLst>
          </p:cNvPr>
          <p:cNvSpPr>
            <a:spLocks noGrp="1"/>
          </p:cNvSpPr>
          <p:nvPr>
            <p:ph type="sldNum" sz="quarter" idx="12"/>
          </p:nvPr>
        </p:nvSpPr>
        <p:spPr/>
        <p:txBody>
          <a:bodyPr/>
          <a:lstStyle/>
          <a:p>
            <a:fld id="{BD5AEB79-F3DA-4CAA-BA25-7EA8AB9A9E1E}" type="slidenum">
              <a:rPr lang="en-US" smtClean="0"/>
              <a:t>5</a:t>
            </a:fld>
            <a:endParaRPr lang="en-US"/>
          </a:p>
        </p:txBody>
      </p:sp>
      <p:sp>
        <p:nvSpPr>
          <p:cNvPr id="5" name="Content Placeholder 2">
            <a:extLst>
              <a:ext uri="{FF2B5EF4-FFF2-40B4-BE49-F238E27FC236}">
                <a16:creationId xmlns:a16="http://schemas.microsoft.com/office/drawing/2014/main" id="{CB64E3EF-8011-4F78-B0CB-C78D3B26B03A}"/>
              </a:ext>
            </a:extLst>
          </p:cNvPr>
          <p:cNvSpPr txBox="1">
            <a:spLocks/>
          </p:cNvSpPr>
          <p:nvPr/>
        </p:nvSpPr>
        <p:spPr>
          <a:xfrm>
            <a:off x="167148" y="4466101"/>
            <a:ext cx="8519652" cy="388077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en-US" sz="1500" dirty="0"/>
              <a:t>As use continues, there are usually three anticipated outcomes:</a:t>
            </a:r>
          </a:p>
          <a:p>
            <a:pPr marL="914400" lvl="1" indent="-514350">
              <a:buFont typeface="+mj-lt"/>
              <a:buAutoNum type="arabicPeriod"/>
            </a:pPr>
            <a:r>
              <a:rPr lang="en-US" sz="1500" dirty="0"/>
              <a:t>Return to a drug-free lifestyle.</a:t>
            </a:r>
          </a:p>
          <a:p>
            <a:pPr marL="914400" lvl="1" indent="-514350">
              <a:buFont typeface="+mj-lt"/>
              <a:buAutoNum type="arabicPeriod"/>
            </a:pPr>
            <a:r>
              <a:rPr lang="en-US" sz="1500" dirty="0"/>
              <a:t>Continue to abuse drugs, avoiding dependence but exhibiting problematic behavior at home, work or in the community.</a:t>
            </a:r>
          </a:p>
          <a:p>
            <a:pPr marL="914400" lvl="1" indent="-514350">
              <a:buFont typeface="+mj-lt"/>
              <a:buAutoNum type="arabicPeriod"/>
            </a:pPr>
            <a:r>
              <a:rPr lang="en-US" sz="1500" dirty="0"/>
              <a:t>Continue the abuse to the point of dependence and most likely death.</a:t>
            </a:r>
          </a:p>
          <a:p>
            <a:pPr marL="0" indent="0">
              <a:buFont typeface="Wingdings 3" charset="2"/>
              <a:buNone/>
            </a:pPr>
            <a:r>
              <a:rPr lang="en-US" sz="1500" dirty="0"/>
              <a:t>How each abuser will land in unpredictable and often guided by circumstances beyond anyone’s control.</a:t>
            </a:r>
          </a:p>
          <a:p>
            <a:pPr marL="914400" lvl="1" indent="-514350">
              <a:buFont typeface="+mj-lt"/>
              <a:buAutoNum type="arabicPeriod"/>
            </a:pPr>
            <a:endParaRPr lang="en-US" sz="1500" dirty="0"/>
          </a:p>
        </p:txBody>
      </p:sp>
    </p:spTree>
    <p:extLst>
      <p:ext uri="{BB962C8B-B14F-4D97-AF65-F5344CB8AC3E}">
        <p14:creationId xmlns:p14="http://schemas.microsoft.com/office/powerpoint/2010/main" val="31016205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535043-E368-4955-B827-A6D93149F17E}"/>
              </a:ext>
            </a:extLst>
          </p:cNvPr>
          <p:cNvSpPr>
            <a:spLocks noGrp="1"/>
          </p:cNvSpPr>
          <p:nvPr>
            <p:ph type="title"/>
          </p:nvPr>
        </p:nvSpPr>
        <p:spPr>
          <a:xfrm>
            <a:off x="343450" y="156237"/>
            <a:ext cx="6347713" cy="1320800"/>
          </a:xfrm>
        </p:spPr>
        <p:txBody>
          <a:bodyPr/>
          <a:lstStyle/>
          <a:p>
            <a:r>
              <a:rPr lang="en-US" dirty="0"/>
              <a:t>Substance Abuse</a:t>
            </a:r>
          </a:p>
        </p:txBody>
      </p:sp>
      <p:sp>
        <p:nvSpPr>
          <p:cNvPr id="3" name="Content Placeholder 2">
            <a:extLst>
              <a:ext uri="{FF2B5EF4-FFF2-40B4-BE49-F238E27FC236}">
                <a16:creationId xmlns:a16="http://schemas.microsoft.com/office/drawing/2014/main" id="{5D5B1B95-B477-439D-8BE3-65BF1A128011}"/>
              </a:ext>
            </a:extLst>
          </p:cNvPr>
          <p:cNvSpPr>
            <a:spLocks noGrp="1"/>
          </p:cNvSpPr>
          <p:nvPr>
            <p:ph idx="1"/>
          </p:nvPr>
        </p:nvSpPr>
        <p:spPr>
          <a:xfrm>
            <a:off x="387694" y="816637"/>
            <a:ext cx="8222906" cy="3880773"/>
          </a:xfrm>
        </p:spPr>
        <p:txBody>
          <a:bodyPr>
            <a:normAutofit/>
          </a:bodyPr>
          <a:lstStyle/>
          <a:p>
            <a:pPr marL="0" indent="0">
              <a:buNone/>
            </a:pPr>
            <a:r>
              <a:rPr lang="en-US" dirty="0"/>
              <a:t>The disease of substance abuse can be:</a:t>
            </a:r>
          </a:p>
          <a:p>
            <a:pPr lvl="1"/>
            <a:r>
              <a:rPr lang="en-US" sz="1800" b="1" dirty="0"/>
              <a:t>Primary:</a:t>
            </a:r>
            <a:r>
              <a:rPr lang="en-US" sz="1800" dirty="0"/>
              <a:t>  It is not the symptom of other problems.  It, in itself, is the problem.</a:t>
            </a:r>
          </a:p>
          <a:p>
            <a:pPr lvl="1"/>
            <a:r>
              <a:rPr lang="en-US" sz="1800" b="1" dirty="0"/>
              <a:t>Contagious:</a:t>
            </a:r>
            <a:r>
              <a:rPr lang="en-US" sz="1800" dirty="0"/>
              <a:t>  It attracts others who are vulnerable.  “Birds of a feather flock together.”</a:t>
            </a:r>
          </a:p>
          <a:p>
            <a:pPr lvl="1"/>
            <a:r>
              <a:rPr lang="en-US" sz="1800" b="1" dirty="0"/>
              <a:t>A family disease:</a:t>
            </a:r>
            <a:r>
              <a:rPr lang="en-US" sz="1800" dirty="0"/>
              <a:t>  It effects the entire family, not just the substance abuser.</a:t>
            </a:r>
          </a:p>
          <a:p>
            <a:pPr lvl="1"/>
            <a:r>
              <a:rPr lang="en-US" sz="1800" b="1" dirty="0"/>
              <a:t>Chronic:  </a:t>
            </a:r>
            <a:r>
              <a:rPr lang="en-US" sz="1800" dirty="0"/>
              <a:t>It is difficult to control, is often recurring, and although treatable, is incurable.</a:t>
            </a:r>
          </a:p>
          <a:p>
            <a:pPr lvl="1"/>
            <a:r>
              <a:rPr lang="en-US" sz="1800" b="1" dirty="0"/>
              <a:t>Fatal:  </a:t>
            </a:r>
            <a:r>
              <a:rPr lang="en-US" sz="1800" dirty="0"/>
              <a:t>It takes hundreds of thousands of lives annually.</a:t>
            </a:r>
            <a:endParaRPr lang="en-US" sz="1800" b="1" dirty="0"/>
          </a:p>
        </p:txBody>
      </p:sp>
      <p:sp>
        <p:nvSpPr>
          <p:cNvPr id="4" name="Slide Number Placeholder 3">
            <a:extLst>
              <a:ext uri="{FF2B5EF4-FFF2-40B4-BE49-F238E27FC236}">
                <a16:creationId xmlns:a16="http://schemas.microsoft.com/office/drawing/2014/main" id="{7ED2E569-B6FF-4FB9-9A80-DFB85DBAD2C9}"/>
              </a:ext>
            </a:extLst>
          </p:cNvPr>
          <p:cNvSpPr>
            <a:spLocks noGrp="1"/>
          </p:cNvSpPr>
          <p:nvPr>
            <p:ph type="sldNum" sz="quarter" idx="12"/>
          </p:nvPr>
        </p:nvSpPr>
        <p:spPr/>
        <p:txBody>
          <a:bodyPr/>
          <a:lstStyle/>
          <a:p>
            <a:fld id="{BD5AEB79-F3DA-4CAA-BA25-7EA8AB9A9E1E}" type="slidenum">
              <a:rPr lang="en-US" smtClean="0"/>
              <a:t>6</a:t>
            </a:fld>
            <a:endParaRPr lang="en-US"/>
          </a:p>
        </p:txBody>
      </p:sp>
      <p:sp>
        <p:nvSpPr>
          <p:cNvPr id="5" name="Content Placeholder 2">
            <a:extLst>
              <a:ext uri="{FF2B5EF4-FFF2-40B4-BE49-F238E27FC236}">
                <a16:creationId xmlns:a16="http://schemas.microsoft.com/office/drawing/2014/main" id="{A5CE8DEF-CFD1-01C0-129E-E2F365D1E89B}"/>
              </a:ext>
            </a:extLst>
          </p:cNvPr>
          <p:cNvSpPr txBox="1">
            <a:spLocks/>
          </p:cNvSpPr>
          <p:nvPr/>
        </p:nvSpPr>
        <p:spPr>
          <a:xfrm>
            <a:off x="343450" y="4283538"/>
            <a:ext cx="8608822" cy="388077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en-US" dirty="0"/>
              <a:t>As use continues, there are usually three anticipated outcomes:</a:t>
            </a:r>
          </a:p>
          <a:p>
            <a:pPr marL="914400" lvl="1" indent="-514350">
              <a:buFont typeface="+mj-lt"/>
              <a:buAutoNum type="arabicPeriod"/>
            </a:pPr>
            <a:r>
              <a:rPr lang="en-US" sz="1800" dirty="0"/>
              <a:t>Return to a drug-free lifestyle.</a:t>
            </a:r>
          </a:p>
          <a:p>
            <a:pPr marL="914400" lvl="1" indent="-514350">
              <a:buFont typeface="+mj-lt"/>
              <a:buAutoNum type="arabicPeriod"/>
            </a:pPr>
            <a:r>
              <a:rPr lang="en-US" sz="1800" dirty="0"/>
              <a:t>Continue to abuse drugs, avoiding dependence but exhibiting problematic behavior at home, work or in the community.</a:t>
            </a:r>
          </a:p>
          <a:p>
            <a:pPr marL="914400" lvl="1" indent="-514350">
              <a:buFont typeface="+mj-lt"/>
              <a:buAutoNum type="arabicPeriod"/>
            </a:pPr>
            <a:r>
              <a:rPr lang="en-US" sz="1800" dirty="0"/>
              <a:t>Continue the abuse to the point of dependence and most likely death.</a:t>
            </a:r>
          </a:p>
          <a:p>
            <a:pPr marL="0" indent="0">
              <a:buFont typeface="Wingdings 3" charset="2"/>
              <a:buNone/>
            </a:pPr>
            <a:r>
              <a:rPr lang="en-US" dirty="0"/>
              <a:t>How each abuser will land in unpredictable and often guided by circumstances beyond anyone’s control.</a:t>
            </a:r>
          </a:p>
          <a:p>
            <a:pPr marL="914400" lvl="1" indent="-514350">
              <a:buFont typeface="+mj-lt"/>
              <a:buAutoNum type="arabicPeriod"/>
            </a:pPr>
            <a:endParaRPr lang="en-US" sz="1800" dirty="0"/>
          </a:p>
        </p:txBody>
      </p:sp>
    </p:spTree>
    <p:extLst>
      <p:ext uri="{BB962C8B-B14F-4D97-AF65-F5344CB8AC3E}">
        <p14:creationId xmlns:p14="http://schemas.microsoft.com/office/powerpoint/2010/main" val="3304487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45AD7-C756-47D4-9278-93C613E0B1C0}"/>
              </a:ext>
            </a:extLst>
          </p:cNvPr>
          <p:cNvSpPr>
            <a:spLocks noGrp="1"/>
          </p:cNvSpPr>
          <p:nvPr>
            <p:ph type="title"/>
          </p:nvPr>
        </p:nvSpPr>
        <p:spPr>
          <a:xfrm>
            <a:off x="152400" y="0"/>
            <a:ext cx="6347713" cy="1320800"/>
          </a:xfrm>
        </p:spPr>
        <p:txBody>
          <a:bodyPr/>
          <a:lstStyle/>
          <a:p>
            <a:r>
              <a:rPr lang="en-US" dirty="0"/>
              <a:t>Substance Abuse</a:t>
            </a:r>
          </a:p>
        </p:txBody>
      </p:sp>
      <p:sp>
        <p:nvSpPr>
          <p:cNvPr id="3" name="Content Placeholder 2">
            <a:extLst>
              <a:ext uri="{FF2B5EF4-FFF2-40B4-BE49-F238E27FC236}">
                <a16:creationId xmlns:a16="http://schemas.microsoft.com/office/drawing/2014/main" id="{BAF0C76D-71F0-4193-8E6E-2E4CCC6B8B31}"/>
              </a:ext>
            </a:extLst>
          </p:cNvPr>
          <p:cNvSpPr>
            <a:spLocks noGrp="1"/>
          </p:cNvSpPr>
          <p:nvPr>
            <p:ph idx="1"/>
          </p:nvPr>
        </p:nvSpPr>
        <p:spPr>
          <a:xfrm>
            <a:off x="184354" y="660400"/>
            <a:ext cx="8807245" cy="3880773"/>
          </a:xfrm>
        </p:spPr>
        <p:txBody>
          <a:bodyPr>
            <a:normAutofit/>
          </a:bodyPr>
          <a:lstStyle/>
          <a:p>
            <a:r>
              <a:rPr lang="en-US" dirty="0"/>
              <a:t>Dependence follows a predictable course of action which, most often, begins with experimentation.</a:t>
            </a:r>
          </a:p>
          <a:p>
            <a:r>
              <a:rPr lang="en-US" dirty="0"/>
              <a:t>The earlier the substance use begins, the more likely it is to progress to abuse and dependence.</a:t>
            </a:r>
          </a:p>
          <a:p>
            <a:r>
              <a:rPr lang="en-US" dirty="0"/>
              <a:t>The longer a person abuses a substance, the more complex the physical and psychological symptoms become.</a:t>
            </a:r>
          </a:p>
          <a:p>
            <a:r>
              <a:rPr lang="en-US" dirty="0"/>
              <a:t>Early intervention is paramount.  The earlier the intervention the greater the opportunity is for recovery.</a:t>
            </a:r>
          </a:p>
          <a:p>
            <a:endParaRPr lang="en-US" dirty="0"/>
          </a:p>
        </p:txBody>
      </p:sp>
      <p:sp>
        <p:nvSpPr>
          <p:cNvPr id="4" name="Slide Number Placeholder 3">
            <a:extLst>
              <a:ext uri="{FF2B5EF4-FFF2-40B4-BE49-F238E27FC236}">
                <a16:creationId xmlns:a16="http://schemas.microsoft.com/office/drawing/2014/main" id="{D9300748-D3E9-42D8-833D-E9EBDD2B609E}"/>
              </a:ext>
            </a:extLst>
          </p:cNvPr>
          <p:cNvSpPr>
            <a:spLocks noGrp="1"/>
          </p:cNvSpPr>
          <p:nvPr>
            <p:ph type="sldNum" sz="quarter" idx="12"/>
          </p:nvPr>
        </p:nvSpPr>
        <p:spPr/>
        <p:txBody>
          <a:bodyPr/>
          <a:lstStyle/>
          <a:p>
            <a:fld id="{BD5AEB79-F3DA-4CAA-BA25-7EA8AB9A9E1E}" type="slidenum">
              <a:rPr lang="en-US" smtClean="0"/>
              <a:t>7</a:t>
            </a:fld>
            <a:endParaRPr lang="en-US"/>
          </a:p>
        </p:txBody>
      </p:sp>
    </p:spTree>
    <p:extLst>
      <p:ext uri="{BB962C8B-B14F-4D97-AF65-F5344CB8AC3E}">
        <p14:creationId xmlns:p14="http://schemas.microsoft.com/office/powerpoint/2010/main" val="12111872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1D79E3-337D-47DF-BC20-E69916BFA025}"/>
              </a:ext>
            </a:extLst>
          </p:cNvPr>
          <p:cNvSpPr>
            <a:spLocks noGrp="1"/>
          </p:cNvSpPr>
          <p:nvPr>
            <p:ph type="title"/>
          </p:nvPr>
        </p:nvSpPr>
        <p:spPr>
          <a:xfrm>
            <a:off x="228600" y="76200"/>
            <a:ext cx="7315200" cy="1320800"/>
          </a:xfrm>
        </p:spPr>
        <p:txBody>
          <a:bodyPr/>
          <a:lstStyle/>
          <a:p>
            <a:r>
              <a:rPr lang="en-US" dirty="0"/>
              <a:t>Substance Abuse in the Workplace</a:t>
            </a:r>
          </a:p>
        </p:txBody>
      </p:sp>
      <p:sp>
        <p:nvSpPr>
          <p:cNvPr id="3" name="Content Placeholder 2">
            <a:extLst>
              <a:ext uri="{FF2B5EF4-FFF2-40B4-BE49-F238E27FC236}">
                <a16:creationId xmlns:a16="http://schemas.microsoft.com/office/drawing/2014/main" id="{8C5177F7-1F29-4F79-9A2A-0F0FFCE95BD6}"/>
              </a:ext>
            </a:extLst>
          </p:cNvPr>
          <p:cNvSpPr>
            <a:spLocks noGrp="1"/>
          </p:cNvSpPr>
          <p:nvPr>
            <p:ph idx="1"/>
          </p:nvPr>
        </p:nvSpPr>
        <p:spPr>
          <a:xfrm>
            <a:off x="353280" y="763639"/>
            <a:ext cx="6961919" cy="3880773"/>
          </a:xfrm>
        </p:spPr>
        <p:txBody>
          <a:bodyPr>
            <a:normAutofit/>
          </a:bodyPr>
          <a:lstStyle/>
          <a:p>
            <a:pPr marL="0" indent="0">
              <a:buNone/>
            </a:pPr>
            <a:r>
              <a:rPr lang="en-US" dirty="0"/>
              <a:t>There are five reasons that substance abuse continues to be a problem in the workplace:</a:t>
            </a:r>
          </a:p>
          <a:p>
            <a:pPr marL="914400" lvl="1" indent="-514350">
              <a:buFont typeface="+mj-lt"/>
              <a:buAutoNum type="arabicPeriod"/>
            </a:pPr>
            <a:r>
              <a:rPr lang="en-US" sz="1800" dirty="0"/>
              <a:t>Denial</a:t>
            </a:r>
          </a:p>
          <a:p>
            <a:pPr marL="914400" lvl="1" indent="-514350">
              <a:buFont typeface="+mj-lt"/>
              <a:buAutoNum type="arabicPeriod"/>
            </a:pPr>
            <a:r>
              <a:rPr lang="en-US" sz="1800" dirty="0"/>
              <a:t>Mixed messages</a:t>
            </a:r>
          </a:p>
          <a:p>
            <a:pPr marL="914400" lvl="1" indent="-514350">
              <a:buFont typeface="+mj-lt"/>
              <a:buAutoNum type="arabicPeriod"/>
            </a:pPr>
            <a:r>
              <a:rPr lang="en-US" sz="1800" dirty="0"/>
              <a:t>The “harmless” theory</a:t>
            </a:r>
          </a:p>
          <a:p>
            <a:pPr marL="914400" lvl="1" indent="-514350">
              <a:buFont typeface="+mj-lt"/>
              <a:buAutoNum type="arabicPeriod"/>
            </a:pPr>
            <a:r>
              <a:rPr lang="en-US" sz="1800" dirty="0"/>
              <a:t>Drug us in controllable by the user</a:t>
            </a:r>
          </a:p>
          <a:p>
            <a:pPr marL="914400" lvl="1" indent="-514350">
              <a:buFont typeface="+mj-lt"/>
              <a:buAutoNum type="arabicPeriod"/>
            </a:pPr>
            <a:r>
              <a:rPr lang="en-US" sz="1800" dirty="0"/>
              <a:t>The problem is viewed as controllable through attrition</a:t>
            </a:r>
          </a:p>
          <a:p>
            <a:pPr marL="914400" lvl="1" indent="-514350">
              <a:buFont typeface="+mj-lt"/>
              <a:buAutoNum type="arabicPeriod"/>
            </a:pPr>
            <a:endParaRPr lang="en-US" sz="1800" dirty="0"/>
          </a:p>
        </p:txBody>
      </p:sp>
      <p:sp>
        <p:nvSpPr>
          <p:cNvPr id="4" name="Slide Number Placeholder 3">
            <a:extLst>
              <a:ext uri="{FF2B5EF4-FFF2-40B4-BE49-F238E27FC236}">
                <a16:creationId xmlns:a16="http://schemas.microsoft.com/office/drawing/2014/main" id="{B09D0E1B-0CCD-4595-8830-45DF49289EEB}"/>
              </a:ext>
            </a:extLst>
          </p:cNvPr>
          <p:cNvSpPr>
            <a:spLocks noGrp="1"/>
          </p:cNvSpPr>
          <p:nvPr>
            <p:ph type="sldNum" sz="quarter" idx="12"/>
          </p:nvPr>
        </p:nvSpPr>
        <p:spPr/>
        <p:txBody>
          <a:bodyPr/>
          <a:lstStyle/>
          <a:p>
            <a:fld id="{BD5AEB79-F3DA-4CAA-BA25-7EA8AB9A9E1E}" type="slidenum">
              <a:rPr lang="en-US" smtClean="0"/>
              <a:t>8</a:t>
            </a:fld>
            <a:endParaRPr lang="en-US"/>
          </a:p>
        </p:txBody>
      </p:sp>
    </p:spTree>
    <p:extLst>
      <p:ext uri="{BB962C8B-B14F-4D97-AF65-F5344CB8AC3E}">
        <p14:creationId xmlns:p14="http://schemas.microsoft.com/office/powerpoint/2010/main" val="7746811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C5D17B-5122-471B-92DF-1E633F21F671}"/>
              </a:ext>
            </a:extLst>
          </p:cNvPr>
          <p:cNvSpPr>
            <a:spLocks noGrp="1"/>
          </p:cNvSpPr>
          <p:nvPr>
            <p:ph type="title"/>
          </p:nvPr>
        </p:nvSpPr>
        <p:spPr>
          <a:xfrm>
            <a:off x="228600" y="112358"/>
            <a:ext cx="7162800" cy="1320800"/>
          </a:xfrm>
        </p:spPr>
        <p:txBody>
          <a:bodyPr/>
          <a:lstStyle/>
          <a:p>
            <a:r>
              <a:rPr lang="en-US" dirty="0"/>
              <a:t>Substance Abuse in the Workplace</a:t>
            </a:r>
          </a:p>
        </p:txBody>
      </p:sp>
      <p:sp>
        <p:nvSpPr>
          <p:cNvPr id="3" name="Content Placeholder 2">
            <a:extLst>
              <a:ext uri="{FF2B5EF4-FFF2-40B4-BE49-F238E27FC236}">
                <a16:creationId xmlns:a16="http://schemas.microsoft.com/office/drawing/2014/main" id="{674D1D63-9133-4365-9174-E2C74C52E757}"/>
              </a:ext>
            </a:extLst>
          </p:cNvPr>
          <p:cNvSpPr>
            <a:spLocks noGrp="1"/>
          </p:cNvSpPr>
          <p:nvPr>
            <p:ph idx="1"/>
          </p:nvPr>
        </p:nvSpPr>
        <p:spPr>
          <a:xfrm>
            <a:off x="304800" y="772758"/>
            <a:ext cx="8229600" cy="4983162"/>
          </a:xfrm>
        </p:spPr>
        <p:txBody>
          <a:bodyPr>
            <a:normAutofit/>
          </a:bodyPr>
          <a:lstStyle/>
          <a:p>
            <a:pPr marL="0" indent="0">
              <a:buNone/>
            </a:pPr>
            <a:r>
              <a:rPr lang="en-US" sz="1500" b="1" dirty="0"/>
              <a:t>Denial:</a:t>
            </a:r>
            <a:r>
              <a:rPr lang="en-US" sz="1500" dirty="0"/>
              <a:t>  </a:t>
            </a:r>
          </a:p>
          <a:p>
            <a:pPr lvl="1"/>
            <a:r>
              <a:rPr lang="en-US" sz="1500" dirty="0"/>
              <a:t>Is the biggest roadblock to addressing substance abuse.</a:t>
            </a:r>
          </a:p>
          <a:p>
            <a:pPr lvl="1"/>
            <a:r>
              <a:rPr lang="en-US" sz="1500" dirty="0"/>
              <a:t>People tend to deny that the problem exists even in the light of hard evidence.</a:t>
            </a:r>
          </a:p>
          <a:p>
            <a:r>
              <a:rPr lang="en-US" sz="1500" b="1" dirty="0"/>
              <a:t>Mixed messages:</a:t>
            </a:r>
            <a:endParaRPr lang="en-US" sz="1500" dirty="0"/>
          </a:p>
          <a:p>
            <a:pPr lvl="1"/>
            <a:r>
              <a:rPr lang="en-US" sz="1500" dirty="0"/>
              <a:t>Heard daily and are confusing to the layperson.</a:t>
            </a:r>
          </a:p>
          <a:p>
            <a:pPr lvl="1"/>
            <a:r>
              <a:rPr lang="en-US" sz="1500" dirty="0"/>
              <a:t>Ex:  Some say marijuana use is harmful, yet the government decriminalizes or legalizes marijuana use.</a:t>
            </a:r>
          </a:p>
          <a:p>
            <a:r>
              <a:rPr lang="en-US" sz="1500" b="1" dirty="0"/>
              <a:t>The ‘harmless” theory:</a:t>
            </a:r>
          </a:p>
          <a:p>
            <a:pPr lvl="1"/>
            <a:r>
              <a:rPr lang="en-US" sz="1500" dirty="0"/>
              <a:t>The use of psychoactive substances is considered to be an innocuous practice, on or off the job.</a:t>
            </a:r>
          </a:p>
          <a:p>
            <a:pPr lvl="1"/>
            <a:endParaRPr lang="en-US" sz="1500" dirty="0"/>
          </a:p>
        </p:txBody>
      </p:sp>
      <p:sp>
        <p:nvSpPr>
          <p:cNvPr id="4" name="Slide Number Placeholder 3">
            <a:extLst>
              <a:ext uri="{FF2B5EF4-FFF2-40B4-BE49-F238E27FC236}">
                <a16:creationId xmlns:a16="http://schemas.microsoft.com/office/drawing/2014/main" id="{CE0F2BF5-9692-46C5-9A04-2936C2B4E66E}"/>
              </a:ext>
            </a:extLst>
          </p:cNvPr>
          <p:cNvSpPr>
            <a:spLocks noGrp="1"/>
          </p:cNvSpPr>
          <p:nvPr>
            <p:ph type="sldNum" sz="quarter" idx="12"/>
          </p:nvPr>
        </p:nvSpPr>
        <p:spPr/>
        <p:txBody>
          <a:bodyPr/>
          <a:lstStyle/>
          <a:p>
            <a:fld id="{BD5AEB79-F3DA-4CAA-BA25-7EA8AB9A9E1E}" type="slidenum">
              <a:rPr lang="en-US" smtClean="0"/>
              <a:t>9</a:t>
            </a:fld>
            <a:endParaRPr lang="en-US"/>
          </a:p>
        </p:txBody>
      </p:sp>
      <p:sp>
        <p:nvSpPr>
          <p:cNvPr id="7" name="Content Placeholder 2">
            <a:extLst>
              <a:ext uri="{FF2B5EF4-FFF2-40B4-BE49-F238E27FC236}">
                <a16:creationId xmlns:a16="http://schemas.microsoft.com/office/drawing/2014/main" id="{F03C69E3-B278-C92E-17A0-AE82685F0553}"/>
              </a:ext>
            </a:extLst>
          </p:cNvPr>
          <p:cNvSpPr txBox="1">
            <a:spLocks/>
          </p:cNvSpPr>
          <p:nvPr/>
        </p:nvSpPr>
        <p:spPr>
          <a:xfrm>
            <a:off x="299884" y="4100976"/>
            <a:ext cx="8229600" cy="388077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sz="1500" b="1" dirty="0"/>
              <a:t>Controllable use:</a:t>
            </a:r>
          </a:p>
          <a:p>
            <a:pPr lvl="1"/>
            <a:r>
              <a:rPr lang="en-US" sz="1500" dirty="0"/>
              <a:t>The belief that substance use can be “recreational”, provided one controls his/her intake.</a:t>
            </a:r>
          </a:p>
          <a:p>
            <a:r>
              <a:rPr lang="en-US" sz="1500" b="1" dirty="0"/>
              <a:t>Attrition:</a:t>
            </a:r>
            <a:r>
              <a:rPr lang="en-US" sz="1500" dirty="0"/>
              <a:t>  </a:t>
            </a:r>
          </a:p>
          <a:p>
            <a:pPr lvl="1"/>
            <a:r>
              <a:rPr lang="en-US" sz="1500" dirty="0"/>
              <a:t>The problem can be controlled through attrition.  Unfortunately, tomorrow’s workforce could be involved with substance use today.</a:t>
            </a:r>
          </a:p>
        </p:txBody>
      </p:sp>
    </p:spTree>
    <p:extLst>
      <p:ext uri="{BB962C8B-B14F-4D97-AF65-F5344CB8AC3E}">
        <p14:creationId xmlns:p14="http://schemas.microsoft.com/office/powerpoint/2010/main" val="422922725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848</TotalTime>
  <Words>1999</Words>
  <Application>Microsoft Office PowerPoint</Application>
  <PresentationFormat>On-screen Show (4:3)</PresentationFormat>
  <Paragraphs>222</Paragraphs>
  <Slides>21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Century Gothic</vt:lpstr>
      <vt:lpstr>Trebuchet MS</vt:lpstr>
      <vt:lpstr>Wingdings 3</vt:lpstr>
      <vt:lpstr>Facet</vt:lpstr>
      <vt:lpstr>Chapter 1 – IFPO – CPO Substance Abuse </vt:lpstr>
      <vt:lpstr>Purpose</vt:lpstr>
      <vt:lpstr>Impact on Business and Industry</vt:lpstr>
      <vt:lpstr>Impact on Business and Industry</vt:lpstr>
      <vt:lpstr>Substance Abuse Motivation</vt:lpstr>
      <vt:lpstr>Substance Abuse</vt:lpstr>
      <vt:lpstr>Substance Abuse</vt:lpstr>
      <vt:lpstr>Substance Abuse in the Workplace</vt:lpstr>
      <vt:lpstr>Substance Abuse in the Workplace</vt:lpstr>
      <vt:lpstr>Issues in the Workplace</vt:lpstr>
      <vt:lpstr>Issues in the Workplace</vt:lpstr>
      <vt:lpstr>Industry Response</vt:lpstr>
      <vt:lpstr>Drugs in the Workplace</vt:lpstr>
      <vt:lpstr>Terms</vt:lpstr>
      <vt:lpstr>Common Signs of Abuse</vt:lpstr>
      <vt:lpstr>Signs and Symptoms</vt:lpstr>
      <vt:lpstr>Signs and Symptoms</vt:lpstr>
      <vt:lpstr>Signs and Symptoms</vt:lpstr>
      <vt:lpstr>Signs and Symptoms</vt:lpstr>
      <vt:lpstr>Signs and Symptoms</vt:lpstr>
      <vt:lpstr>Signs and Symptoms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Joy,Sumy</dc:creator>
  <cp:lastModifiedBy>Academy3s@outlook.com</cp:lastModifiedBy>
  <cp:revision>87</cp:revision>
  <dcterms:created xsi:type="dcterms:W3CDTF">2015-01-28T20:48:59Z</dcterms:created>
  <dcterms:modified xsi:type="dcterms:W3CDTF">2023-03-11T15:51:49Z</dcterms:modified>
</cp:coreProperties>
</file>