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7" r:id="rId2"/>
    <p:sldId id="323" r:id="rId3"/>
    <p:sldId id="317" r:id="rId4"/>
    <p:sldId id="319" r:id="rId5"/>
    <p:sldId id="321" r:id="rId6"/>
    <p:sldId id="32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B74ED-36BA-4E07-B5FD-7841FDD1AEF3}" v="11" dt="2023-03-12T16:48:21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B1BB74ED-36BA-4E07-B5FD-7841FDD1AEF3}"/>
    <pc:docChg chg="undo custSel delSld modSld modMainMaster">
      <pc:chgData name="Academy3s@outlook.com" userId="bd38e09d1e31bb74" providerId="LiveId" clId="{B1BB74ED-36BA-4E07-B5FD-7841FDD1AEF3}" dt="2023-03-12T16:50:07.230" v="501" actId="47"/>
      <pc:docMkLst>
        <pc:docMk/>
      </pc:docMkLst>
      <pc:sldChg chg="addSp delSp modSp mod">
        <pc:chgData name="Academy3s@outlook.com" userId="bd38e09d1e31bb74" providerId="LiveId" clId="{B1BB74ED-36BA-4E07-B5FD-7841FDD1AEF3}" dt="2023-03-12T16:44:53.404" v="68" actId="113"/>
        <pc:sldMkLst>
          <pc:docMk/>
          <pc:sldMk cId="300745510" sldId="307"/>
        </pc:sldMkLst>
        <pc:spChg chg="del">
          <ac:chgData name="Academy3s@outlook.com" userId="bd38e09d1e31bb74" providerId="LiveId" clId="{B1BB74ED-36BA-4E07-B5FD-7841FDD1AEF3}" dt="2023-03-12T16:44:22.984" v="9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B1BB74ED-36BA-4E07-B5FD-7841FDD1AEF3}" dt="2023-03-12T16:44:53.404" v="68" actId="113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B1BB74ED-36BA-4E07-B5FD-7841FDD1AEF3}" dt="2023-03-12T16:44:24.824" v="10" actId="478"/>
          <ac:spMkLst>
            <pc:docMk/>
            <pc:sldMk cId="300745510" sldId="307"/>
            <ac:spMk id="6" creationId="{164861C0-DB2E-BD98-D458-D3068EFB78BD}"/>
          </ac:spMkLst>
        </pc:spChg>
        <pc:picChg chg="del">
          <ac:chgData name="Academy3s@outlook.com" userId="bd38e09d1e31bb74" providerId="LiveId" clId="{B1BB74ED-36BA-4E07-B5FD-7841FDD1AEF3}" dt="2023-03-12T16:44:34.785" v="29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B1BB74ED-36BA-4E07-B5FD-7841FDD1AEF3}" dt="2023-03-12T16:44:05.941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">
        <pc:chgData name="Academy3s@outlook.com" userId="bd38e09d1e31bb74" providerId="LiveId" clId="{B1BB74ED-36BA-4E07-B5FD-7841FDD1AEF3}" dt="2023-03-12T16:50:07.230" v="501" actId="47"/>
        <pc:sldMkLst>
          <pc:docMk/>
          <pc:sldMk cId="1542477460" sldId="312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1542477460" sldId="312"/>
            <ac:spMk id="4" creationId="{00000000-0000-0000-0000-000000000000}"/>
          </ac:spMkLst>
        </pc:spChg>
      </pc:sldChg>
      <pc:sldChg chg="modSp del setBg">
        <pc:chgData name="Academy3s@outlook.com" userId="bd38e09d1e31bb74" providerId="LiveId" clId="{B1BB74ED-36BA-4E07-B5FD-7841FDD1AEF3}" dt="2023-03-12T16:44:57.133" v="69" actId="47"/>
        <pc:sldMkLst>
          <pc:docMk/>
          <pc:sldMk cId="1604893258" sldId="313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1604893258" sldId="313"/>
            <ac:spMk id="2" creationId="{4A7EFFFD-0D4E-4F1C-8E06-9BF5D4D4B0E8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1604893258" sldId="313"/>
            <ac:spMk id="3" creationId="{B1AF4BA9-1B7A-4FAA-B34A-3623F282811E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1604893258" sldId="313"/>
            <ac:spMk id="4" creationId="{4A5CE0EC-B3FD-4FE8-959D-6026D2655269}"/>
          </ac:spMkLst>
        </pc:spChg>
      </pc:sldChg>
      <pc:sldChg chg="modSp del">
        <pc:chgData name="Academy3s@outlook.com" userId="bd38e09d1e31bb74" providerId="LiveId" clId="{B1BB74ED-36BA-4E07-B5FD-7841FDD1AEF3}" dt="2023-03-12T16:45:20.470" v="114" actId="47"/>
        <pc:sldMkLst>
          <pc:docMk/>
          <pc:sldMk cId="556323952" sldId="314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556323952" sldId="314"/>
            <ac:spMk id="2" creationId="{54325E5C-9B21-4B41-AEC0-85169C7C86BD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556323952" sldId="314"/>
            <ac:spMk id="3" creationId="{FD60DBDD-B6EF-4207-8A34-7B8359C6E3B9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556323952" sldId="314"/>
            <ac:spMk id="4" creationId="{1F5BCE70-A69C-41D1-8CF0-82D9C5E020C1}"/>
          </ac:spMkLst>
        </pc:spChg>
      </pc:sldChg>
      <pc:sldChg chg="modSp del">
        <pc:chgData name="Academy3s@outlook.com" userId="bd38e09d1e31bb74" providerId="LiveId" clId="{B1BB74ED-36BA-4E07-B5FD-7841FDD1AEF3}" dt="2023-03-12T16:45:21.823" v="115" actId="47"/>
        <pc:sldMkLst>
          <pc:docMk/>
          <pc:sldMk cId="2435974439" sldId="315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35974439" sldId="315"/>
            <ac:spMk id="2" creationId="{E887ECC3-6117-4688-92AF-2E946964684A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35974439" sldId="315"/>
            <ac:spMk id="4" creationId="{D1999E87-FFF1-4335-B7A3-05625EA9C73A}"/>
          </ac:spMkLst>
        </pc:spChg>
        <pc:picChg chg="mod">
          <ac:chgData name="Academy3s@outlook.com" userId="bd38e09d1e31bb74" providerId="LiveId" clId="{B1BB74ED-36BA-4E07-B5FD-7841FDD1AEF3}" dt="2023-03-12T16:44:15.017" v="1"/>
          <ac:picMkLst>
            <pc:docMk/>
            <pc:sldMk cId="2435974439" sldId="315"/>
            <ac:picMk id="5" creationId="{EDC8C9BA-0935-4E91-852C-7617C137E8CA}"/>
          </ac:picMkLst>
        </pc:picChg>
      </pc:sldChg>
      <pc:sldChg chg="addSp delSp modSp del mod">
        <pc:chgData name="Academy3s@outlook.com" userId="bd38e09d1e31bb74" providerId="LiveId" clId="{B1BB74ED-36BA-4E07-B5FD-7841FDD1AEF3}" dt="2023-03-12T16:46:00.419" v="168" actId="47"/>
        <pc:sldMkLst>
          <pc:docMk/>
          <pc:sldMk cId="954151872" sldId="316"/>
        </pc:sldMkLst>
        <pc:spChg chg="del mod">
          <ac:chgData name="Academy3s@outlook.com" userId="bd38e09d1e31bb74" providerId="LiveId" clId="{B1BB74ED-36BA-4E07-B5FD-7841FDD1AEF3}" dt="2023-03-12T16:45:32.875" v="116" actId="21"/>
          <ac:spMkLst>
            <pc:docMk/>
            <pc:sldMk cId="954151872" sldId="316"/>
            <ac:spMk id="2" creationId="{2D270664-4FFC-49CD-A319-6F225D51A1CB}"/>
          </ac:spMkLst>
        </pc:spChg>
        <pc:spChg chg="del mod">
          <ac:chgData name="Academy3s@outlook.com" userId="bd38e09d1e31bb74" providerId="LiveId" clId="{B1BB74ED-36BA-4E07-B5FD-7841FDD1AEF3}" dt="2023-03-12T16:45:47.766" v="150" actId="21"/>
          <ac:spMkLst>
            <pc:docMk/>
            <pc:sldMk cId="954151872" sldId="316"/>
            <ac:spMk id="3" creationId="{E02E115A-639C-4FB3-89F5-743B0FD3F662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954151872" sldId="316"/>
            <ac:spMk id="4" creationId="{32EA1BBE-1A87-47D8-BD3C-7C23EFE6A1A7}"/>
          </ac:spMkLst>
        </pc:spChg>
        <pc:spChg chg="add mod">
          <ac:chgData name="Academy3s@outlook.com" userId="bd38e09d1e31bb74" providerId="LiveId" clId="{B1BB74ED-36BA-4E07-B5FD-7841FDD1AEF3}" dt="2023-03-12T16:45:32.875" v="116" actId="21"/>
          <ac:spMkLst>
            <pc:docMk/>
            <pc:sldMk cId="954151872" sldId="316"/>
            <ac:spMk id="6" creationId="{EEE1899A-531B-A90E-7BC9-CAA46B511D5A}"/>
          </ac:spMkLst>
        </pc:spChg>
        <pc:spChg chg="add mod">
          <ac:chgData name="Academy3s@outlook.com" userId="bd38e09d1e31bb74" providerId="LiveId" clId="{B1BB74ED-36BA-4E07-B5FD-7841FDD1AEF3}" dt="2023-03-12T16:45:47.766" v="150" actId="21"/>
          <ac:spMkLst>
            <pc:docMk/>
            <pc:sldMk cId="954151872" sldId="316"/>
            <ac:spMk id="8" creationId="{78F94FB0-BA7F-5BBF-2914-75ADAD493CCD}"/>
          </ac:spMkLst>
        </pc:spChg>
      </pc:sldChg>
      <pc:sldChg chg="addSp delSp modSp mod">
        <pc:chgData name="Academy3s@outlook.com" userId="bd38e09d1e31bb74" providerId="LiveId" clId="{B1BB74ED-36BA-4E07-B5FD-7841FDD1AEF3}" dt="2023-03-12T16:46:42.452" v="226" actId="14100"/>
        <pc:sldMkLst>
          <pc:docMk/>
          <pc:sldMk cId="1940077955" sldId="317"/>
        </pc:sldMkLst>
        <pc:spChg chg="mod">
          <ac:chgData name="Academy3s@outlook.com" userId="bd38e09d1e31bb74" providerId="LiveId" clId="{B1BB74ED-36BA-4E07-B5FD-7841FDD1AEF3}" dt="2023-03-12T16:46:09.412" v="184" actId="1037"/>
          <ac:spMkLst>
            <pc:docMk/>
            <pc:sldMk cId="1940077955" sldId="317"/>
            <ac:spMk id="2" creationId="{92290610-A0CE-45BC-B281-CDBCADD1648F}"/>
          </ac:spMkLst>
        </pc:spChg>
        <pc:spChg chg="mod">
          <ac:chgData name="Academy3s@outlook.com" userId="bd38e09d1e31bb74" providerId="LiveId" clId="{B1BB74ED-36BA-4E07-B5FD-7841FDD1AEF3}" dt="2023-03-12T16:46:13.784" v="202" actId="1037"/>
          <ac:spMkLst>
            <pc:docMk/>
            <pc:sldMk cId="1940077955" sldId="317"/>
            <ac:spMk id="3" creationId="{E47C1C94-FED1-42F3-9CE9-8E7CB21C2B04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1940077955" sldId="317"/>
            <ac:spMk id="4" creationId="{0B76E0F3-E7B7-4F40-8864-97E044905096}"/>
          </ac:spMkLst>
        </pc:spChg>
        <pc:spChg chg="add mod">
          <ac:chgData name="Academy3s@outlook.com" userId="bd38e09d1e31bb74" providerId="LiveId" clId="{B1BB74ED-36BA-4E07-B5FD-7841FDD1AEF3}" dt="2023-03-12T16:46:42.452" v="226" actId="14100"/>
          <ac:spMkLst>
            <pc:docMk/>
            <pc:sldMk cId="1940077955" sldId="317"/>
            <ac:spMk id="6" creationId="{CA100B46-544A-2CC1-00F4-CB4ACD21709B}"/>
          </ac:spMkLst>
        </pc:spChg>
        <pc:picChg chg="del">
          <ac:chgData name="Academy3s@outlook.com" userId="bd38e09d1e31bb74" providerId="LiveId" clId="{B1BB74ED-36BA-4E07-B5FD-7841FDD1AEF3}" dt="2023-03-12T16:46:16.121" v="203" actId="478"/>
          <ac:picMkLst>
            <pc:docMk/>
            <pc:sldMk cId="1940077955" sldId="317"/>
            <ac:picMk id="5" creationId="{41E77522-FF86-4E6F-ACD6-831661375683}"/>
          </ac:picMkLst>
        </pc:picChg>
      </pc:sldChg>
      <pc:sldChg chg="addSp delSp modSp del mod">
        <pc:chgData name="Academy3s@outlook.com" userId="bd38e09d1e31bb74" providerId="LiveId" clId="{B1BB74ED-36BA-4E07-B5FD-7841FDD1AEF3}" dt="2023-03-12T16:46:46.262" v="227" actId="47"/>
        <pc:sldMkLst>
          <pc:docMk/>
          <pc:sldMk cId="2418148345" sldId="318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18148345" sldId="318"/>
            <ac:spMk id="2" creationId="{BF5E29C4-6844-4634-A8E1-DFC02E11F861}"/>
          </ac:spMkLst>
        </pc:spChg>
        <pc:spChg chg="del mod">
          <ac:chgData name="Academy3s@outlook.com" userId="bd38e09d1e31bb74" providerId="LiveId" clId="{B1BB74ED-36BA-4E07-B5FD-7841FDD1AEF3}" dt="2023-03-12T16:46:19.743" v="204" actId="21"/>
          <ac:spMkLst>
            <pc:docMk/>
            <pc:sldMk cId="2418148345" sldId="318"/>
            <ac:spMk id="3" creationId="{3239D9B3-FBFD-4F2E-8DC3-2E9817CF182F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18148345" sldId="318"/>
            <ac:spMk id="4" creationId="{2E3E4D85-D3CF-4279-A332-58E6F082236A}"/>
          </ac:spMkLst>
        </pc:spChg>
        <pc:spChg chg="add mod">
          <ac:chgData name="Academy3s@outlook.com" userId="bd38e09d1e31bb74" providerId="LiveId" clId="{B1BB74ED-36BA-4E07-B5FD-7841FDD1AEF3}" dt="2023-03-12T16:46:19.743" v="204" actId="21"/>
          <ac:spMkLst>
            <pc:docMk/>
            <pc:sldMk cId="2418148345" sldId="318"/>
            <ac:spMk id="6" creationId="{456CF720-206C-5B86-CFDD-866681C235EA}"/>
          </ac:spMkLst>
        </pc:spChg>
      </pc:sldChg>
      <pc:sldChg chg="addSp modSp mod">
        <pc:chgData name="Academy3s@outlook.com" userId="bd38e09d1e31bb74" providerId="LiveId" clId="{B1BB74ED-36BA-4E07-B5FD-7841FDD1AEF3}" dt="2023-03-12T16:47:22.180" v="295" actId="1035"/>
        <pc:sldMkLst>
          <pc:docMk/>
          <pc:sldMk cId="3819247698" sldId="319"/>
        </pc:sldMkLst>
        <pc:spChg chg="mod">
          <ac:chgData name="Academy3s@outlook.com" userId="bd38e09d1e31bb74" providerId="LiveId" clId="{B1BB74ED-36BA-4E07-B5FD-7841FDD1AEF3}" dt="2023-03-12T16:46:51.738" v="243" actId="1037"/>
          <ac:spMkLst>
            <pc:docMk/>
            <pc:sldMk cId="3819247698" sldId="319"/>
            <ac:spMk id="2" creationId="{A9C870F3-A06B-4DD8-980C-088BC244FEE3}"/>
          </ac:spMkLst>
        </pc:spChg>
        <pc:spChg chg="mod">
          <ac:chgData name="Academy3s@outlook.com" userId="bd38e09d1e31bb74" providerId="LiveId" clId="{B1BB74ED-36BA-4E07-B5FD-7841FDD1AEF3}" dt="2023-03-12T16:47:00.244" v="269" actId="14100"/>
          <ac:spMkLst>
            <pc:docMk/>
            <pc:sldMk cId="3819247698" sldId="319"/>
            <ac:spMk id="3" creationId="{EBF636EF-09CD-40D0-A0A4-ACB5470CA2B2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3819247698" sldId="319"/>
            <ac:spMk id="4" creationId="{08863F38-AEBC-4331-8C71-ACE813E39B5C}"/>
          </ac:spMkLst>
        </pc:spChg>
        <pc:spChg chg="add mod">
          <ac:chgData name="Academy3s@outlook.com" userId="bd38e09d1e31bb74" providerId="LiveId" clId="{B1BB74ED-36BA-4E07-B5FD-7841FDD1AEF3}" dt="2023-03-12T16:47:22.180" v="295" actId="1035"/>
          <ac:spMkLst>
            <pc:docMk/>
            <pc:sldMk cId="3819247698" sldId="319"/>
            <ac:spMk id="5" creationId="{C31B614A-1604-156F-519D-4791B82D261D}"/>
          </ac:spMkLst>
        </pc:spChg>
      </pc:sldChg>
      <pc:sldChg chg="addSp delSp modSp del mod">
        <pc:chgData name="Academy3s@outlook.com" userId="bd38e09d1e31bb74" providerId="LiveId" clId="{B1BB74ED-36BA-4E07-B5FD-7841FDD1AEF3}" dt="2023-03-12T16:47:24.499" v="296" actId="47"/>
        <pc:sldMkLst>
          <pc:docMk/>
          <pc:sldMk cId="3226072847" sldId="320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3226072847" sldId="320"/>
            <ac:spMk id="2" creationId="{E2CCF586-5441-41D5-8503-E85C1790F85B}"/>
          </ac:spMkLst>
        </pc:spChg>
        <pc:spChg chg="del mod">
          <ac:chgData name="Academy3s@outlook.com" userId="bd38e09d1e31bb74" providerId="LiveId" clId="{B1BB74ED-36BA-4E07-B5FD-7841FDD1AEF3}" dt="2023-03-12T16:47:04.990" v="270" actId="21"/>
          <ac:spMkLst>
            <pc:docMk/>
            <pc:sldMk cId="3226072847" sldId="320"/>
            <ac:spMk id="3" creationId="{F4C73924-E8C9-4AB0-A126-76EA8B3CCCCA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3226072847" sldId="320"/>
            <ac:spMk id="4" creationId="{8B1F4F2F-7AC1-4C7D-988C-77D968EE22C3}"/>
          </ac:spMkLst>
        </pc:spChg>
        <pc:spChg chg="add mod">
          <ac:chgData name="Academy3s@outlook.com" userId="bd38e09d1e31bb74" providerId="LiveId" clId="{B1BB74ED-36BA-4E07-B5FD-7841FDD1AEF3}" dt="2023-03-12T16:47:04.990" v="270" actId="21"/>
          <ac:spMkLst>
            <pc:docMk/>
            <pc:sldMk cId="3226072847" sldId="320"/>
            <ac:spMk id="7" creationId="{083CF381-A913-CFD0-F80A-2D7CA4155071}"/>
          </ac:spMkLst>
        </pc:spChg>
      </pc:sldChg>
      <pc:sldChg chg="addSp modSp mod">
        <pc:chgData name="Academy3s@outlook.com" userId="bd38e09d1e31bb74" providerId="LiveId" clId="{B1BB74ED-36BA-4E07-B5FD-7841FDD1AEF3}" dt="2023-03-12T16:49:29.391" v="455" actId="1035"/>
        <pc:sldMkLst>
          <pc:docMk/>
          <pc:sldMk cId="3101620523" sldId="321"/>
        </pc:sldMkLst>
        <pc:spChg chg="mod">
          <ac:chgData name="Academy3s@outlook.com" userId="bd38e09d1e31bb74" providerId="LiveId" clId="{B1BB74ED-36BA-4E07-B5FD-7841FDD1AEF3}" dt="2023-03-12T16:48:46.372" v="436" actId="1035"/>
          <ac:spMkLst>
            <pc:docMk/>
            <pc:sldMk cId="3101620523" sldId="321"/>
            <ac:spMk id="2" creationId="{A4E5DB5F-2FCC-4198-A07A-D18ED992566E}"/>
          </ac:spMkLst>
        </pc:spChg>
        <pc:spChg chg="mod">
          <ac:chgData name="Academy3s@outlook.com" userId="bd38e09d1e31bb74" providerId="LiveId" clId="{B1BB74ED-36BA-4E07-B5FD-7841FDD1AEF3}" dt="2023-03-12T16:49:22.556" v="451" actId="255"/>
          <ac:spMkLst>
            <pc:docMk/>
            <pc:sldMk cId="3101620523" sldId="321"/>
            <ac:spMk id="3" creationId="{E1FD4FBA-9B9C-4789-A652-73D4B7FF13D0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3101620523" sldId="321"/>
            <ac:spMk id="4" creationId="{D2B0C445-5122-4A42-8F17-704FDD167074}"/>
          </ac:spMkLst>
        </pc:spChg>
        <pc:spChg chg="add mod">
          <ac:chgData name="Academy3s@outlook.com" userId="bd38e09d1e31bb74" providerId="LiveId" clId="{B1BB74ED-36BA-4E07-B5FD-7841FDD1AEF3}" dt="2023-03-12T16:49:26.195" v="453" actId="1035"/>
          <ac:spMkLst>
            <pc:docMk/>
            <pc:sldMk cId="3101620523" sldId="321"/>
            <ac:spMk id="5" creationId="{95CAB6F6-6EBB-89EC-3FA9-D5456350C0ED}"/>
          </ac:spMkLst>
        </pc:spChg>
        <pc:spChg chg="add mod">
          <ac:chgData name="Academy3s@outlook.com" userId="bd38e09d1e31bb74" providerId="LiveId" clId="{B1BB74ED-36BA-4E07-B5FD-7841FDD1AEF3}" dt="2023-03-12T16:49:29.391" v="455" actId="1035"/>
          <ac:spMkLst>
            <pc:docMk/>
            <pc:sldMk cId="3101620523" sldId="321"/>
            <ac:spMk id="6" creationId="{9F23CEC0-79E8-920F-3BEF-A7E36740DB64}"/>
          </ac:spMkLst>
        </pc:spChg>
      </pc:sldChg>
      <pc:sldChg chg="addSp delSp modSp del mod">
        <pc:chgData name="Academy3s@outlook.com" userId="bd38e09d1e31bb74" providerId="LiveId" clId="{B1BB74ED-36BA-4E07-B5FD-7841FDD1AEF3}" dt="2023-03-12T16:49:44.532" v="456" actId="47"/>
        <pc:sldMkLst>
          <pc:docMk/>
          <pc:sldMk cId="2279295207" sldId="322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279295207" sldId="322"/>
            <ac:spMk id="2" creationId="{FA44A1AC-3812-46A8-8EA8-13657DC0DA9D}"/>
          </ac:spMkLst>
        </pc:spChg>
        <pc:spChg chg="del mod">
          <ac:chgData name="Academy3s@outlook.com" userId="bd38e09d1e31bb74" providerId="LiveId" clId="{B1BB74ED-36BA-4E07-B5FD-7841FDD1AEF3}" dt="2023-03-12T16:47:54.418" v="340" actId="21"/>
          <ac:spMkLst>
            <pc:docMk/>
            <pc:sldMk cId="2279295207" sldId="322"/>
            <ac:spMk id="3" creationId="{A94DE053-2A4F-4E92-804E-03EC6B22AEF1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279295207" sldId="322"/>
            <ac:spMk id="4" creationId="{4FFEE924-DB70-4A43-B253-5739DF80AB45}"/>
          </ac:spMkLst>
        </pc:spChg>
        <pc:spChg chg="add mod">
          <ac:chgData name="Academy3s@outlook.com" userId="bd38e09d1e31bb74" providerId="LiveId" clId="{B1BB74ED-36BA-4E07-B5FD-7841FDD1AEF3}" dt="2023-03-12T16:47:54.418" v="340" actId="21"/>
          <ac:spMkLst>
            <pc:docMk/>
            <pc:sldMk cId="2279295207" sldId="322"/>
            <ac:spMk id="6" creationId="{1EB914EB-A691-D979-FAB4-A382E2345BAD}"/>
          </ac:spMkLst>
        </pc:spChg>
      </pc:sldChg>
      <pc:sldChg chg="addSp modSp mod">
        <pc:chgData name="Academy3s@outlook.com" userId="bd38e09d1e31bb74" providerId="LiveId" clId="{B1BB74ED-36BA-4E07-B5FD-7841FDD1AEF3}" dt="2023-03-12T16:45:56.615" v="167" actId="14100"/>
        <pc:sldMkLst>
          <pc:docMk/>
          <pc:sldMk cId="2423721925" sldId="323"/>
        </pc:sldMkLst>
        <pc:spChg chg="mod">
          <ac:chgData name="Academy3s@outlook.com" userId="bd38e09d1e31bb74" providerId="LiveId" clId="{B1BB74ED-36BA-4E07-B5FD-7841FDD1AEF3}" dt="2023-03-12T16:45:02.865" v="85" actId="1037"/>
          <ac:spMkLst>
            <pc:docMk/>
            <pc:sldMk cId="2423721925" sldId="323"/>
            <ac:spMk id="2" creationId="{93FBF154-E8A8-49DF-A1DC-6981DE6A52D0}"/>
          </ac:spMkLst>
        </pc:spChg>
        <pc:spChg chg="mod">
          <ac:chgData name="Academy3s@outlook.com" userId="bd38e09d1e31bb74" providerId="LiveId" clId="{B1BB74ED-36BA-4E07-B5FD-7841FDD1AEF3}" dt="2023-03-12T16:45:37.984" v="140" actId="1037"/>
          <ac:spMkLst>
            <pc:docMk/>
            <pc:sldMk cId="2423721925" sldId="323"/>
            <ac:spMk id="3" creationId="{795AD213-115E-4C04-A1DE-2C2ED9FF4867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23721925" sldId="323"/>
            <ac:spMk id="4" creationId="{892486B7-644E-4E4F-8449-0B6ECD520C25}"/>
          </ac:spMkLst>
        </pc:spChg>
        <pc:spChg chg="add mod">
          <ac:chgData name="Academy3s@outlook.com" userId="bd38e09d1e31bb74" providerId="LiveId" clId="{B1BB74ED-36BA-4E07-B5FD-7841FDD1AEF3}" dt="2023-03-12T16:45:44.271" v="149" actId="1038"/>
          <ac:spMkLst>
            <pc:docMk/>
            <pc:sldMk cId="2423721925" sldId="323"/>
            <ac:spMk id="5" creationId="{1782286C-E10A-F69F-6D35-33A6B035A2BD}"/>
          </ac:spMkLst>
        </pc:spChg>
        <pc:spChg chg="add mod">
          <ac:chgData name="Academy3s@outlook.com" userId="bd38e09d1e31bb74" providerId="LiveId" clId="{B1BB74ED-36BA-4E07-B5FD-7841FDD1AEF3}" dt="2023-03-12T16:45:56.615" v="167" actId="14100"/>
          <ac:spMkLst>
            <pc:docMk/>
            <pc:sldMk cId="2423721925" sldId="323"/>
            <ac:spMk id="6" creationId="{74B09097-0D67-B252-369C-CDB9ED74354F}"/>
          </ac:spMkLst>
        </pc:spChg>
      </pc:sldChg>
      <pc:sldChg chg="addSp delSp modSp del mod">
        <pc:chgData name="Academy3s@outlook.com" userId="bd38e09d1e31bb74" providerId="LiveId" clId="{B1BB74ED-36BA-4E07-B5FD-7841FDD1AEF3}" dt="2023-03-12T16:49:45.984" v="457" actId="47"/>
        <pc:sldMkLst>
          <pc:docMk/>
          <pc:sldMk cId="240865912" sldId="324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0865912" sldId="324"/>
            <ac:spMk id="2" creationId="{506443CD-8032-4BEB-83CE-5CB2ACEFF4E8}"/>
          </ac:spMkLst>
        </pc:spChg>
        <pc:spChg chg="del mod">
          <ac:chgData name="Academy3s@outlook.com" userId="bd38e09d1e31bb74" providerId="LiveId" clId="{B1BB74ED-36BA-4E07-B5FD-7841FDD1AEF3}" dt="2023-03-12T16:48:18.980" v="378" actId="21"/>
          <ac:spMkLst>
            <pc:docMk/>
            <pc:sldMk cId="240865912" sldId="324"/>
            <ac:spMk id="3" creationId="{7025A738-43E5-4E26-8340-4E94EE772176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40865912" sldId="324"/>
            <ac:spMk id="4" creationId="{6C623F50-6898-4F10-837E-F44018400DCB}"/>
          </ac:spMkLst>
        </pc:spChg>
        <pc:spChg chg="add mod">
          <ac:chgData name="Academy3s@outlook.com" userId="bd38e09d1e31bb74" providerId="LiveId" clId="{B1BB74ED-36BA-4E07-B5FD-7841FDD1AEF3}" dt="2023-03-12T16:48:18.980" v="378" actId="21"/>
          <ac:spMkLst>
            <pc:docMk/>
            <pc:sldMk cId="240865912" sldId="324"/>
            <ac:spMk id="6" creationId="{61FD1655-DE42-6FD2-6C25-60923F02B7E0}"/>
          </ac:spMkLst>
        </pc:spChg>
      </pc:sldChg>
      <pc:sldChg chg="modSp mod">
        <pc:chgData name="Academy3s@outlook.com" userId="bd38e09d1e31bb74" providerId="LiveId" clId="{B1BB74ED-36BA-4E07-B5FD-7841FDD1AEF3}" dt="2023-03-12T16:50:02.454" v="499" actId="14100"/>
        <pc:sldMkLst>
          <pc:docMk/>
          <pc:sldMk cId="2725958262" sldId="325"/>
        </pc:sldMkLst>
        <pc:spChg chg="mod">
          <ac:chgData name="Academy3s@outlook.com" userId="bd38e09d1e31bb74" providerId="LiveId" clId="{B1BB74ED-36BA-4E07-B5FD-7841FDD1AEF3}" dt="2023-03-12T16:49:52.594" v="473" actId="1037"/>
          <ac:spMkLst>
            <pc:docMk/>
            <pc:sldMk cId="2725958262" sldId="325"/>
            <ac:spMk id="2" creationId="{909A9706-E87C-4059-8D4E-BF847897578F}"/>
          </ac:spMkLst>
        </pc:spChg>
        <pc:spChg chg="mod">
          <ac:chgData name="Academy3s@outlook.com" userId="bd38e09d1e31bb74" providerId="LiveId" clId="{B1BB74ED-36BA-4E07-B5FD-7841FDD1AEF3}" dt="2023-03-12T16:50:02.454" v="499" actId="14100"/>
          <ac:spMkLst>
            <pc:docMk/>
            <pc:sldMk cId="2725958262" sldId="325"/>
            <ac:spMk id="3" creationId="{04FB66C8-7BA9-4ABD-83BE-7D2824385D66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2725958262" sldId="325"/>
            <ac:spMk id="4" creationId="{C0394733-F222-4B43-BB35-1F3021EDBC16}"/>
          </ac:spMkLst>
        </pc:spChg>
      </pc:sldChg>
      <pc:sldChg chg="modSp del">
        <pc:chgData name="Academy3s@outlook.com" userId="bd38e09d1e31bb74" providerId="LiveId" clId="{B1BB74ED-36BA-4E07-B5FD-7841FDD1AEF3}" dt="2023-03-12T16:50:06.228" v="500" actId="47"/>
        <pc:sldMkLst>
          <pc:docMk/>
          <pc:sldMk cId="734189663" sldId="326"/>
        </pc:sldMkLst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734189663" sldId="326"/>
            <ac:spMk id="2" creationId="{292C931D-0EE9-4468-A018-6BB8CBBF824A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734189663" sldId="326"/>
            <ac:spMk id="3" creationId="{5236EE7C-21F3-4380-8931-C6F9D3805AA8}"/>
          </ac:spMkLst>
        </pc:spChg>
        <pc:spChg chg="mod">
          <ac:chgData name="Academy3s@outlook.com" userId="bd38e09d1e31bb74" providerId="LiveId" clId="{B1BB74ED-36BA-4E07-B5FD-7841FDD1AEF3}" dt="2023-03-12T16:44:15.017" v="1"/>
          <ac:spMkLst>
            <pc:docMk/>
            <pc:sldMk cId="734189663" sldId="326"/>
            <ac:spMk id="4" creationId="{EC170BBE-AB5E-4CC3-8B43-73FFD59976B3}"/>
          </ac:spMkLst>
        </pc:spChg>
      </pc:sldChg>
      <pc:sldMasterChg chg="setBg modSldLayout">
        <pc:chgData name="Academy3s@outlook.com" userId="bd38e09d1e31bb74" providerId="LiveId" clId="{B1BB74ED-36BA-4E07-B5FD-7841FDD1AEF3}" dt="2023-03-12T16:44:19.157" v="8"/>
        <pc:sldMasterMkLst>
          <pc:docMk/>
          <pc:sldMasterMk cId="1755731353" sldId="2147483660"/>
        </pc:sldMasterMkLst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1049886479" sldId="2147483661"/>
          </pc:sldLayoutMkLst>
        </pc:sldLayoutChg>
        <pc:sldLayoutChg chg="addSp 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3020853208" sldId="2147483662"/>
          </pc:sldLayoutMkLst>
          <pc:picChg chg="add">
            <ac:chgData name="Academy3s@outlook.com" userId="bd38e09d1e31bb74" providerId="LiveId" clId="{B1BB74ED-36BA-4E07-B5FD-7841FDD1AEF3}" dt="2023-03-12T16:44:15.017" v="1"/>
            <ac:picMkLst>
              <pc:docMk/>
              <pc:sldMasterMk cId="1755731353" sldId="2147483660"/>
              <pc:sldLayoutMk cId="3020853208" sldId="2147483662"/>
              <ac:picMk id="7" creationId="{9FEFB457-026B-2082-4FD7-1EE3F662EF29}"/>
            </ac:picMkLst>
          </pc:picChg>
        </pc:sldLayoutChg>
        <pc:sldLayoutChg chg="addSp 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1214007407" sldId="2147483663"/>
          </pc:sldLayoutMkLst>
          <pc:picChg chg="add">
            <ac:chgData name="Academy3s@outlook.com" userId="bd38e09d1e31bb74" providerId="LiveId" clId="{B1BB74ED-36BA-4E07-B5FD-7841FDD1AEF3}" dt="2023-03-12T16:44:15.017" v="1"/>
            <ac:picMkLst>
              <pc:docMk/>
              <pc:sldMasterMk cId="1755731353" sldId="2147483660"/>
              <pc:sldLayoutMk cId="1214007407" sldId="2147483663"/>
              <ac:picMk id="7" creationId="{3A2856AF-D69C-B947-FAB2-1C6525D22D0D}"/>
            </ac:picMkLst>
          </pc:picChg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2453375712" sldId="2147483664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397767205" sldId="2147483665"/>
          </pc:sldLayoutMkLst>
        </pc:sldLayoutChg>
        <pc:sldLayoutChg chg="addSp 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1183062092" sldId="2147483666"/>
          </pc:sldLayoutMkLst>
          <pc:spChg chg="add">
            <ac:chgData name="Academy3s@outlook.com" userId="bd38e09d1e31bb74" providerId="LiveId" clId="{B1BB74ED-36BA-4E07-B5FD-7841FDD1AEF3}" dt="2023-03-12T16:44:15.017" v="1"/>
            <ac:spMkLst>
              <pc:docMk/>
              <pc:sldMasterMk cId="1755731353" sldId="2147483660"/>
              <pc:sldLayoutMk cId="1183062092" sldId="2147483666"/>
              <ac:spMk id="7" creationId="{00B35A6E-746B-5A63-05D8-A00149251692}"/>
            </ac:spMkLst>
          </pc:spChg>
          <pc:picChg chg="add">
            <ac:chgData name="Academy3s@outlook.com" userId="bd38e09d1e31bb74" providerId="LiveId" clId="{B1BB74ED-36BA-4E07-B5FD-7841FDD1AEF3}" dt="2023-03-12T16:44:15.017" v="1"/>
            <ac:picMkLst>
              <pc:docMk/>
              <pc:sldMasterMk cId="1755731353" sldId="2147483660"/>
              <pc:sldLayoutMk cId="1183062092" sldId="2147483666"/>
              <ac:picMk id="6" creationId="{A3913E5C-4DD7-F7D6-9D3D-8704408AA72D}"/>
            </ac:picMkLst>
          </pc:picChg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2124664112" sldId="2147483667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1709575653" sldId="2147483668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1126687759" sldId="2147483669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3829579133" sldId="2147483670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2560637640" sldId="2147483671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1894197388" sldId="2147483672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2949029891" sldId="2147483673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3466930752" sldId="2147483674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4090534690" sldId="2147483675"/>
          </pc:sldLayoutMkLst>
        </pc:sldLayoutChg>
        <pc:sldLayoutChg chg="setBg">
          <pc:chgData name="Academy3s@outlook.com" userId="bd38e09d1e31bb74" providerId="LiveId" clId="{B1BB74ED-36BA-4E07-B5FD-7841FDD1AEF3}" dt="2023-03-12T16:44:19.157" v="8"/>
          <pc:sldLayoutMkLst>
            <pc:docMk/>
            <pc:sldMasterMk cId="1755731353" sldId="2147483660"/>
            <pc:sldLayoutMk cId="4089671674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8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91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6376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73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298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07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9FEFB457-026B-2082-4FD7-1EE3F662EF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3A2856AF-D69C-B947-FAB2-1C6525D22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A3913E5C-4DD7-F7D6-9D3D-8704408AA7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35A6E-746B-5A63-05D8-A00149251692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3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791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Chapter 20 – IFPO - CPO</a:t>
            </a:r>
          </a:p>
          <a:p>
            <a:r>
              <a:rPr lang="en-US" sz="2800" dirty="0"/>
              <a:t>Report Writing and Field Notes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F154-E8A8-49DF-A1DC-6981DE6A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D213-115E-4C04-A1DE-2C2ED9FF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3880773"/>
          </a:xfrm>
        </p:spPr>
        <p:txBody>
          <a:bodyPr/>
          <a:lstStyle/>
          <a:p>
            <a:r>
              <a:rPr lang="en-US" dirty="0"/>
              <a:t>Report writing is one of the essential functions of a security professional; thus, they must have the ability to write a good report. </a:t>
            </a:r>
          </a:p>
          <a:p>
            <a:r>
              <a:rPr lang="en-US" dirty="0"/>
              <a:t>The report can make or break the investigation. </a:t>
            </a:r>
          </a:p>
          <a:p>
            <a:r>
              <a:rPr lang="en-US" dirty="0"/>
              <a:t>Report writing is of the utmost importance in the security industry.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86B7-644E-4E4F-8449-0B6ECD52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82286C-E10A-F69F-6D35-33A6B035A2BD}"/>
              </a:ext>
            </a:extLst>
          </p:cNvPr>
          <p:cNvSpPr txBox="1">
            <a:spLocks/>
          </p:cNvSpPr>
          <p:nvPr/>
        </p:nvSpPr>
        <p:spPr>
          <a:xfrm>
            <a:off x="53087" y="2184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Importance of Report Writing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B09097-0D67-B252-369C-CDB9ED74354F}"/>
              </a:ext>
            </a:extLst>
          </p:cNvPr>
          <p:cNvSpPr txBox="1">
            <a:spLocks/>
          </p:cNvSpPr>
          <p:nvPr/>
        </p:nvSpPr>
        <p:spPr>
          <a:xfrm>
            <a:off x="152400" y="28248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One of the most important issues of report writing deals with </a:t>
            </a:r>
            <a:r>
              <a:rPr lang="en-US" b="1" dirty="0"/>
              <a:t>liability</a:t>
            </a:r>
            <a:r>
              <a:rPr lang="en-US" dirty="0"/>
              <a:t>. Proper report writing can reduce the potential liability faced by the protection officer or his/her organization.</a:t>
            </a:r>
          </a:p>
          <a:p>
            <a:pPr lvl="1"/>
            <a:r>
              <a:rPr lang="en-US" dirty="0"/>
              <a:t>Essential function for the security officer.</a:t>
            </a:r>
          </a:p>
          <a:p>
            <a:pPr lvl="1"/>
            <a:r>
              <a:rPr lang="en-US" dirty="0"/>
              <a:t>Documents potential losses or hazards.</a:t>
            </a:r>
          </a:p>
          <a:p>
            <a:pPr lvl="1"/>
            <a:r>
              <a:rPr lang="en-US" dirty="0"/>
              <a:t>Identifies weaknesses within the security program.</a:t>
            </a:r>
          </a:p>
          <a:p>
            <a:pPr lvl="1"/>
            <a:r>
              <a:rPr lang="en-US" dirty="0"/>
              <a:t>Helps determine liability.</a:t>
            </a:r>
          </a:p>
          <a:p>
            <a:pPr lvl="1"/>
            <a:r>
              <a:rPr lang="en-US" dirty="0"/>
              <a:t>Documents accountability. </a:t>
            </a:r>
          </a:p>
          <a:p>
            <a:pPr lvl="1"/>
            <a:r>
              <a:rPr lang="en-US" dirty="0"/>
              <a:t>Details successes or failures of the security countermeasures.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2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0610-A0CE-45BC-B281-CDBCADD1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Field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1C94-FED1-42F3-9CE9-8E7CB21C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229600" cy="4756150"/>
          </a:xfrm>
        </p:spPr>
        <p:txBody>
          <a:bodyPr/>
          <a:lstStyle/>
          <a:p>
            <a:r>
              <a:rPr lang="en-US" dirty="0"/>
              <a:t>Field Notes are written records made by security at the scene or shortly thereafter. </a:t>
            </a:r>
          </a:p>
          <a:p>
            <a:r>
              <a:rPr lang="en-US" dirty="0"/>
              <a:t>The note pad, watch and writing tool, should always be one your person while working.</a:t>
            </a:r>
          </a:p>
          <a:p>
            <a:r>
              <a:rPr lang="en-US" dirty="0"/>
              <a:t>Field notes help to ensure the accuracy of your written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E0F3-E7B7-4F40-8864-97E0449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100B46-544A-2CC1-00F4-CB4ACD21709B}"/>
              </a:ext>
            </a:extLst>
          </p:cNvPr>
          <p:cNvSpPr txBox="1">
            <a:spLocks/>
          </p:cNvSpPr>
          <p:nvPr/>
        </p:nvSpPr>
        <p:spPr>
          <a:xfrm>
            <a:off x="76200" y="24438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to include in field notes include: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Description of suspect(s)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Names and contact information of witnesses and victims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Notes from any interviews of witnesses and victims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Description of vehicle(s)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List of item(s) stolen, damaged, lost,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Time of the incident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Location of incident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Arrival/departure times of you and any other responders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Security hazards, safety hazards 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007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70F3-A06B-4DD8-980C-088BC244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36EF-09CD-40D0-A0A4-ACB5470C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/>
              <a:t>Reports should always be written.</a:t>
            </a:r>
          </a:p>
          <a:p>
            <a:r>
              <a:rPr lang="en-US" dirty="0"/>
              <a:t>Written reports are more reliable and dependable than verbal.</a:t>
            </a:r>
          </a:p>
          <a:p>
            <a:pPr lvl="1"/>
            <a:r>
              <a:rPr lang="en-US" dirty="0"/>
              <a:t>Verbal can become “he said /she said”</a:t>
            </a:r>
          </a:p>
          <a:p>
            <a:r>
              <a:rPr lang="en-US" dirty="0"/>
              <a:t>Written reports are a way to recall at a later date and time.</a:t>
            </a:r>
          </a:p>
          <a:p>
            <a:pPr lvl="1"/>
            <a:r>
              <a:rPr lang="en-US" dirty="0"/>
              <a:t>Should be objective and impartial </a:t>
            </a:r>
          </a:p>
          <a:p>
            <a:r>
              <a:rPr lang="en-US" dirty="0"/>
              <a:t>Document as soon as possible after the incident.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63F38-AEBC-4331-8C71-ACE813E3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1B614A-1604-156F-519D-4791B82D261D}"/>
              </a:ext>
            </a:extLst>
          </p:cNvPr>
          <p:cNvSpPr txBox="1">
            <a:spLocks/>
          </p:cNvSpPr>
          <p:nvPr/>
        </p:nvSpPr>
        <p:spPr>
          <a:xfrm>
            <a:off x="152400" y="312420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Reports should be written for any unusual or uncommon event.</a:t>
            </a:r>
          </a:p>
          <a:p>
            <a:r>
              <a:rPr lang="en-US" dirty="0"/>
              <a:t>If you are in doubt as to whether or not a report should be written, write a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DB5F-2FCC-4198-A07A-D18ED992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6347713" cy="1320800"/>
          </a:xfrm>
        </p:spPr>
        <p:txBody>
          <a:bodyPr/>
          <a:lstStyle/>
          <a:p>
            <a:r>
              <a:rPr lang="en-US" dirty="0"/>
              <a:t>Qualities of Good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4FBA-9B9C-4789-A652-73D4B7FF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3880773"/>
          </a:xfrm>
        </p:spPr>
        <p:txBody>
          <a:bodyPr>
            <a:normAutofit/>
          </a:bodyPr>
          <a:lstStyle/>
          <a:p>
            <a:r>
              <a:rPr lang="en-US" sz="1500" dirty="0"/>
              <a:t>The good qualities of a well-written report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/>
              <a:t>The report must be clear.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/>
              <a:t>The report must be concise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/>
              <a:t>The report must be complete</a:t>
            </a:r>
          </a:p>
          <a:p>
            <a:r>
              <a:rPr lang="en-US" sz="1500" b="1" dirty="0"/>
              <a:t>Clear:</a:t>
            </a:r>
            <a:r>
              <a:rPr lang="en-US" sz="1500" dirty="0"/>
              <a:t>  </a:t>
            </a:r>
          </a:p>
          <a:p>
            <a:pPr lvl="1"/>
            <a:r>
              <a:rPr lang="en-US" sz="1500" dirty="0"/>
              <a:t>Refers to the readability and understandability of the report. </a:t>
            </a:r>
          </a:p>
          <a:p>
            <a:pPr lvl="1"/>
            <a:r>
              <a:rPr lang="en-US" sz="1500" dirty="0"/>
              <a:t>A report should be written legibly or typed to ensure that others can read it, as it has little value if not understood.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0C445-5122-4A42-8F17-704FDD16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AB6F6-6EBB-89EC-3FA9-D5456350C0ED}"/>
              </a:ext>
            </a:extLst>
          </p:cNvPr>
          <p:cNvSpPr txBox="1">
            <a:spLocks/>
          </p:cNvSpPr>
          <p:nvPr/>
        </p:nvSpPr>
        <p:spPr>
          <a:xfrm>
            <a:off x="129286" y="3124200"/>
            <a:ext cx="87861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/>
              <a:t>Concise:</a:t>
            </a:r>
            <a:r>
              <a:rPr lang="en-US" sz="1500" dirty="0"/>
              <a:t>  </a:t>
            </a:r>
          </a:p>
          <a:p>
            <a:pPr lvl="1"/>
            <a:r>
              <a:rPr lang="en-US" sz="1500" dirty="0"/>
              <a:t>A good acronym to remember when it comes to writing reports is K.I.S.S. (Keep It Short and Simple). </a:t>
            </a:r>
          </a:p>
          <a:p>
            <a:pPr lvl="1"/>
            <a:r>
              <a:rPr lang="en-US" sz="1500" dirty="0"/>
              <a:t>Conciseness has to do with the brevity of the report.</a:t>
            </a:r>
          </a:p>
          <a:p>
            <a:pPr lvl="1"/>
            <a:r>
              <a:rPr lang="en-US" sz="1500" dirty="0"/>
              <a:t>NEVER add your opinions or assumptions to a report.  Opinions have no place in a written report.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23CEC0-79E8-920F-3BEF-A7E36740DB64}"/>
              </a:ext>
            </a:extLst>
          </p:cNvPr>
          <p:cNvSpPr txBox="1">
            <a:spLocks/>
          </p:cNvSpPr>
          <p:nvPr/>
        </p:nvSpPr>
        <p:spPr>
          <a:xfrm>
            <a:off x="76200" y="50292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/>
              <a:t>Complete:</a:t>
            </a:r>
          </a:p>
          <a:p>
            <a:pPr lvl="1"/>
            <a:r>
              <a:rPr lang="en-US" sz="1500" dirty="0"/>
              <a:t>Ensure that all of the details are included in the report. </a:t>
            </a:r>
          </a:p>
          <a:p>
            <a:pPr lvl="1"/>
            <a:r>
              <a:rPr lang="en-US" sz="1500" dirty="0"/>
              <a:t>One method to accomplish this is to consider the “5 W’s and 1 H of Report Writing,” which is a guide to ensuring that a report is complete. </a:t>
            </a:r>
          </a:p>
          <a:p>
            <a:pPr lvl="1"/>
            <a:r>
              <a:rPr lang="en-US" sz="1500" dirty="0"/>
              <a:t>It requires that you answer the following questions as they relate to the incident: Who, What, Where, When, Why and How</a:t>
            </a:r>
          </a:p>
        </p:txBody>
      </p:sp>
    </p:spTree>
    <p:extLst>
      <p:ext uri="{BB962C8B-B14F-4D97-AF65-F5344CB8AC3E}">
        <p14:creationId xmlns:p14="http://schemas.microsoft.com/office/powerpoint/2010/main" val="310162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9706-E87C-4059-8D4E-BF847897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66C8-7BA9-4ABD-83BE-7D282438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/>
              <a:t>Reports are a reflection of the author and their competency at performing their job.</a:t>
            </a:r>
          </a:p>
          <a:p>
            <a:r>
              <a:rPr lang="en-US" dirty="0"/>
              <a:t>Reports may be used for:</a:t>
            </a:r>
          </a:p>
          <a:p>
            <a:pPr lvl="1"/>
            <a:r>
              <a:rPr lang="en-US" dirty="0"/>
              <a:t>Legal matters</a:t>
            </a:r>
          </a:p>
          <a:p>
            <a:pPr lvl="1"/>
            <a:r>
              <a:rPr lang="en-US" dirty="0"/>
              <a:t>Recalling the details of incidents</a:t>
            </a:r>
          </a:p>
          <a:p>
            <a:pPr lvl="1"/>
            <a:r>
              <a:rPr lang="en-US" dirty="0"/>
              <a:t>Determining which security or safety issues must be addressed more thoroughly</a:t>
            </a:r>
          </a:p>
          <a:p>
            <a:r>
              <a:rPr lang="en-US" dirty="0"/>
              <a:t>Get in the habit of saving copies of your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4733-F222-4B43-BB35-1F3021ED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8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589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Field Notes</vt:lpstr>
      <vt:lpstr>Reports</vt:lpstr>
      <vt:lpstr>Qualities of Good Reports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72</cp:revision>
  <dcterms:created xsi:type="dcterms:W3CDTF">2015-01-28T20:48:59Z</dcterms:created>
  <dcterms:modified xsi:type="dcterms:W3CDTF">2023-03-12T16:50:08Z</dcterms:modified>
</cp:coreProperties>
</file>