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7" r:id="rId2"/>
    <p:sldId id="336" r:id="rId3"/>
    <p:sldId id="311" r:id="rId4"/>
    <p:sldId id="312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3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593D0-2EF3-4B54-A98E-38D5319BCAB7}" v="26" dt="2023-03-12T18:12:25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3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BC8593D0-2EF3-4B54-A98E-38D5319BCAB7}"/>
    <pc:docChg chg="undo custSel delSld modSld sldOrd modMainMaster">
      <pc:chgData name="Academy3s@outlook.com" userId="bd38e09d1e31bb74" providerId="LiveId" clId="{BC8593D0-2EF3-4B54-A98E-38D5319BCAB7}" dt="2023-03-12T18:13:29.083" v="519" actId="47"/>
      <pc:docMkLst>
        <pc:docMk/>
      </pc:docMkLst>
      <pc:sldChg chg="addSp delSp modSp mod">
        <pc:chgData name="Academy3s@outlook.com" userId="bd38e09d1e31bb74" providerId="LiveId" clId="{BC8593D0-2EF3-4B54-A98E-38D5319BCAB7}" dt="2023-03-12T18:05:04.914" v="96"/>
        <pc:sldMkLst>
          <pc:docMk/>
          <pc:sldMk cId="300745510" sldId="307"/>
        </pc:sldMkLst>
        <pc:spChg chg="del">
          <ac:chgData name="Academy3s@outlook.com" userId="bd38e09d1e31bb74" providerId="LiveId" clId="{BC8593D0-2EF3-4B54-A98E-38D5319BCAB7}" dt="2023-03-12T18:03:59.476" v="3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4:53.112" v="93" actId="207"/>
          <ac:spMkLst>
            <pc:docMk/>
            <pc:sldMk cId="300745510" sldId="307"/>
            <ac:spMk id="3" creationId="{00000000-0000-0000-0000-000000000000}"/>
          </ac:spMkLst>
        </pc:spChg>
        <pc:spChg chg="del">
          <ac:chgData name="Academy3s@outlook.com" userId="bd38e09d1e31bb74" providerId="LiveId" clId="{BC8593D0-2EF3-4B54-A98E-38D5319BCAB7}" dt="2023-03-12T18:03:56.557" v="2" actId="478"/>
          <ac:spMkLst>
            <pc:docMk/>
            <pc:sldMk cId="300745510" sldId="307"/>
            <ac:spMk id="4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BC8593D0-2EF3-4B54-A98E-38D5319BCAB7}" dt="2023-03-12T18:04:01.664" v="4" actId="478"/>
          <ac:spMkLst>
            <pc:docMk/>
            <pc:sldMk cId="300745510" sldId="307"/>
            <ac:spMk id="7" creationId="{E287CBDC-2277-F8B7-D4D8-55DD8169F785}"/>
          </ac:spMkLst>
        </pc:spChg>
        <pc:picChg chg="del">
          <ac:chgData name="Academy3s@outlook.com" userId="bd38e09d1e31bb74" providerId="LiveId" clId="{BC8593D0-2EF3-4B54-A98E-38D5319BCAB7}" dt="2023-03-12T18:03:52.608" v="1" actId="478"/>
          <ac:picMkLst>
            <pc:docMk/>
            <pc:sldMk cId="300745510" sldId="307"/>
            <ac:picMk id="8" creationId="{00000000-0000-0000-0000-000000000000}"/>
          </ac:picMkLst>
        </pc:picChg>
        <pc:picChg chg="del">
          <ac:chgData name="Academy3s@outlook.com" userId="bd38e09d1e31bb74" providerId="LiveId" clId="{BC8593D0-2EF3-4B54-A98E-38D5319BCAB7}" dt="2023-03-12T18:03:47.343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 mod setBg">
        <pc:chgData name="Academy3s@outlook.com" userId="bd38e09d1e31bb74" providerId="LiveId" clId="{BC8593D0-2EF3-4B54-A98E-38D5319BCAB7}" dt="2023-03-12T18:05:15.237" v="103" actId="47"/>
        <pc:sldMkLst>
          <pc:docMk/>
          <pc:sldMk cId="733238487" sldId="310"/>
        </pc:sldMkLst>
        <pc:spChg chg="mod">
          <ac:chgData name="Academy3s@outlook.com" userId="bd38e09d1e31bb74" providerId="LiveId" clId="{BC8593D0-2EF3-4B54-A98E-38D5319BCAB7}" dt="2023-03-12T18:05:04.991" v="97" actId="27636"/>
          <ac:spMkLst>
            <pc:docMk/>
            <pc:sldMk cId="733238487" sldId="310"/>
            <ac:spMk id="3" creationId="{00000000-0000-0000-0000-000000000000}"/>
          </ac:spMkLst>
        </pc:spChg>
      </pc:sldChg>
      <pc:sldChg chg="modSp mod">
        <pc:chgData name="Academy3s@outlook.com" userId="bd38e09d1e31bb74" providerId="LiveId" clId="{BC8593D0-2EF3-4B54-A98E-38D5319BCAB7}" dt="2023-03-12T18:06:40.498" v="212" actId="14100"/>
        <pc:sldMkLst>
          <pc:docMk/>
          <pc:sldMk cId="3727741300" sldId="311"/>
        </pc:sldMkLst>
        <pc:spChg chg="mod">
          <ac:chgData name="Academy3s@outlook.com" userId="bd38e09d1e31bb74" providerId="LiveId" clId="{BC8593D0-2EF3-4B54-A98E-38D5319BCAB7}" dt="2023-03-12T18:06:40.498" v="212" actId="14100"/>
          <ac:spMkLst>
            <pc:docMk/>
            <pc:sldMk cId="3727741300" sldId="311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6:29.146" v="200" actId="1038"/>
          <ac:spMkLst>
            <pc:docMk/>
            <pc:sldMk cId="3727741300" sldId="311"/>
            <ac:spMk id="16386" creationId="{00000000-0000-0000-0000-000000000000}"/>
          </ac:spMkLst>
        </pc:spChg>
      </pc:sldChg>
      <pc:sldChg chg="modSp mod">
        <pc:chgData name="Academy3s@outlook.com" userId="bd38e09d1e31bb74" providerId="LiveId" clId="{BC8593D0-2EF3-4B54-A98E-38D5319BCAB7}" dt="2023-03-12T18:07:08.348" v="234" actId="14100"/>
        <pc:sldMkLst>
          <pc:docMk/>
          <pc:sldMk cId="3396788002" sldId="312"/>
        </pc:sldMkLst>
        <pc:spChg chg="mod">
          <ac:chgData name="Academy3s@outlook.com" userId="bd38e09d1e31bb74" providerId="LiveId" clId="{BC8593D0-2EF3-4B54-A98E-38D5319BCAB7}" dt="2023-03-12T18:07:08.348" v="234" actId="14100"/>
          <ac:spMkLst>
            <pc:docMk/>
            <pc:sldMk cId="3396788002" sldId="312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6:48.953" v="218" actId="1037"/>
          <ac:spMkLst>
            <pc:docMk/>
            <pc:sldMk cId="3396788002" sldId="312"/>
            <ac:spMk id="17410" creationId="{00000000-0000-0000-0000-000000000000}"/>
          </ac:spMkLst>
        </pc:spChg>
      </pc:sldChg>
      <pc:sldChg chg="addSp modSp mod">
        <pc:chgData name="Academy3s@outlook.com" userId="bd38e09d1e31bb74" providerId="LiveId" clId="{BC8593D0-2EF3-4B54-A98E-38D5319BCAB7}" dt="2023-03-12T18:07:47.556" v="267" actId="27636"/>
        <pc:sldMkLst>
          <pc:docMk/>
          <pc:sldMk cId="2508032662" sldId="313"/>
        </pc:sldMkLst>
        <pc:spChg chg="add mod">
          <ac:chgData name="Academy3s@outlook.com" userId="bd38e09d1e31bb74" providerId="LiveId" clId="{BC8593D0-2EF3-4B54-A98E-38D5319BCAB7}" dt="2023-03-12T18:07:47.556" v="267" actId="27636"/>
          <ac:spMkLst>
            <pc:docMk/>
            <pc:sldMk cId="2508032662" sldId="313"/>
            <ac:spMk id="2" creationId="{32E0DEE6-297B-072B-0DFE-FB3DB36EAF9F}"/>
          </ac:spMkLst>
        </pc:spChg>
        <pc:spChg chg="mod">
          <ac:chgData name="Academy3s@outlook.com" userId="bd38e09d1e31bb74" providerId="LiveId" clId="{BC8593D0-2EF3-4B54-A98E-38D5319BCAB7}" dt="2023-03-12T18:07:27.647" v="254" actId="14100"/>
          <ac:spMkLst>
            <pc:docMk/>
            <pc:sldMk cId="2508032662" sldId="313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7:16.690" v="244" actId="1035"/>
          <ac:spMkLst>
            <pc:docMk/>
            <pc:sldMk cId="2508032662" sldId="313"/>
            <ac:spMk id="18434" creationId="{00000000-0000-0000-0000-000000000000}"/>
          </ac:spMkLst>
        </pc:spChg>
      </pc:sldChg>
      <pc:sldChg chg="modSp mod">
        <pc:chgData name="Academy3s@outlook.com" userId="bd38e09d1e31bb74" providerId="LiveId" clId="{BC8593D0-2EF3-4B54-A98E-38D5319BCAB7}" dt="2023-03-12T18:08:04.065" v="277" actId="14100"/>
        <pc:sldMkLst>
          <pc:docMk/>
          <pc:sldMk cId="1015157162" sldId="315"/>
        </pc:sldMkLst>
        <pc:spChg chg="mod">
          <ac:chgData name="Academy3s@outlook.com" userId="bd38e09d1e31bb74" providerId="LiveId" clId="{BC8593D0-2EF3-4B54-A98E-38D5319BCAB7}" dt="2023-03-12T18:08:04.065" v="277" actId="14100"/>
          <ac:spMkLst>
            <pc:docMk/>
            <pc:sldMk cId="1015157162" sldId="315"/>
            <ac:spMk id="20482" creationId="{00000000-0000-0000-0000-000000000000}"/>
          </ac:spMkLst>
        </pc:spChg>
      </pc:sldChg>
      <pc:sldChg chg="addSp modSp mod">
        <pc:chgData name="Academy3s@outlook.com" userId="bd38e09d1e31bb74" providerId="LiveId" clId="{BC8593D0-2EF3-4B54-A98E-38D5319BCAB7}" dt="2023-03-12T18:08:52.800" v="338" actId="14100"/>
        <pc:sldMkLst>
          <pc:docMk/>
          <pc:sldMk cId="108566113" sldId="316"/>
        </pc:sldMkLst>
        <pc:spChg chg="add mod">
          <ac:chgData name="Academy3s@outlook.com" userId="bd38e09d1e31bb74" providerId="LiveId" clId="{BC8593D0-2EF3-4B54-A98E-38D5319BCAB7}" dt="2023-03-12T18:08:52.800" v="338" actId="14100"/>
          <ac:spMkLst>
            <pc:docMk/>
            <pc:sldMk cId="108566113" sldId="316"/>
            <ac:spMk id="2" creationId="{87D2174C-209D-D96E-1C0A-F2336D429D09}"/>
          </ac:spMkLst>
        </pc:spChg>
        <pc:spChg chg="mod">
          <ac:chgData name="Academy3s@outlook.com" userId="bd38e09d1e31bb74" providerId="LiveId" clId="{BC8593D0-2EF3-4B54-A98E-38D5319BCAB7}" dt="2023-03-12T18:08:30.129" v="297" actId="14100"/>
          <ac:spMkLst>
            <pc:docMk/>
            <pc:sldMk cId="108566113" sldId="316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8:19.803" v="287" actId="1035"/>
          <ac:spMkLst>
            <pc:docMk/>
            <pc:sldMk cId="108566113" sldId="316"/>
            <ac:spMk id="21506" creationId="{00000000-0000-0000-0000-000000000000}"/>
          </ac:spMkLst>
        </pc:spChg>
      </pc:sldChg>
      <pc:sldChg chg="addSp modSp mod">
        <pc:chgData name="Academy3s@outlook.com" userId="bd38e09d1e31bb74" providerId="LiveId" clId="{BC8593D0-2EF3-4B54-A98E-38D5319BCAB7}" dt="2023-03-12T18:09:44.717" v="389" actId="1037"/>
        <pc:sldMkLst>
          <pc:docMk/>
          <pc:sldMk cId="3271354281" sldId="317"/>
        </pc:sldMkLst>
        <pc:spChg chg="mod">
          <ac:chgData name="Academy3s@outlook.com" userId="bd38e09d1e31bb74" providerId="LiveId" clId="{BC8593D0-2EF3-4B54-A98E-38D5319BCAB7}" dt="2023-03-12T18:09:27.712" v="356" actId="14100"/>
          <ac:spMkLst>
            <pc:docMk/>
            <pc:sldMk cId="3271354281" sldId="317"/>
            <ac:spMk id="3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9:44.717" v="389" actId="1037"/>
          <ac:spMkLst>
            <pc:docMk/>
            <pc:sldMk cId="3271354281" sldId="317"/>
            <ac:spMk id="4" creationId="{D63B0984-2577-886F-8716-2B862CA754F4}"/>
          </ac:spMkLst>
        </pc:spChg>
        <pc:spChg chg="mod">
          <ac:chgData name="Academy3s@outlook.com" userId="bd38e09d1e31bb74" providerId="LiveId" clId="{BC8593D0-2EF3-4B54-A98E-38D5319BCAB7}" dt="2023-03-12T18:09:04.201" v="347" actId="1035"/>
          <ac:spMkLst>
            <pc:docMk/>
            <pc:sldMk cId="3271354281" sldId="317"/>
            <ac:spMk id="22530" creationId="{00000000-0000-0000-0000-000000000000}"/>
          </ac:spMkLst>
        </pc:spChg>
        <pc:picChg chg="mod">
          <ac:chgData name="Academy3s@outlook.com" userId="bd38e09d1e31bb74" providerId="LiveId" clId="{BC8593D0-2EF3-4B54-A98E-38D5319BCAB7}" dt="2023-03-12T18:09:19.825" v="354" actId="1037"/>
          <ac:picMkLst>
            <pc:docMk/>
            <pc:sldMk cId="3271354281" sldId="317"/>
            <ac:picMk id="2" creationId="{00000000-0000-0000-0000-000000000000}"/>
          </ac:picMkLst>
        </pc:picChg>
      </pc:sldChg>
      <pc:sldChg chg="addSp modSp mod">
        <pc:chgData name="Academy3s@outlook.com" userId="bd38e09d1e31bb74" providerId="LiveId" clId="{BC8593D0-2EF3-4B54-A98E-38D5319BCAB7}" dt="2023-03-12T18:10:48.922" v="414" actId="1076"/>
        <pc:sldMkLst>
          <pc:docMk/>
          <pc:sldMk cId="301544023" sldId="318"/>
        </pc:sldMkLst>
        <pc:spChg chg="mod">
          <ac:chgData name="Academy3s@outlook.com" userId="bd38e09d1e31bb74" providerId="LiveId" clId="{BC8593D0-2EF3-4B54-A98E-38D5319BCAB7}" dt="2023-03-12T18:10:22.446" v="408" actId="114"/>
          <ac:spMkLst>
            <pc:docMk/>
            <pc:sldMk cId="301544023" sldId="318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10:07.749" v="398" actId="1037"/>
          <ac:spMkLst>
            <pc:docMk/>
            <pc:sldMk cId="301544023" sldId="318"/>
            <ac:spMk id="23554" creationId="{00000000-0000-0000-0000-000000000000}"/>
          </ac:spMkLst>
        </pc:spChg>
        <pc:picChg chg="add mod">
          <ac:chgData name="Academy3s@outlook.com" userId="bd38e09d1e31bb74" providerId="LiveId" clId="{BC8593D0-2EF3-4B54-A98E-38D5319BCAB7}" dt="2023-03-12T18:10:48.922" v="414" actId="1076"/>
          <ac:picMkLst>
            <pc:docMk/>
            <pc:sldMk cId="301544023" sldId="318"/>
            <ac:picMk id="2" creationId="{1339A103-8DFE-285D-1F2A-D60FF5953DE4}"/>
          </ac:picMkLst>
        </pc:picChg>
      </pc:sldChg>
      <pc:sldChg chg="modSp mod">
        <pc:chgData name="Academy3s@outlook.com" userId="bd38e09d1e31bb74" providerId="LiveId" clId="{BC8593D0-2EF3-4B54-A98E-38D5319BCAB7}" dt="2023-03-12T18:11:36.278" v="435" actId="14100"/>
        <pc:sldMkLst>
          <pc:docMk/>
          <pc:sldMk cId="2566827889" sldId="319"/>
        </pc:sldMkLst>
        <pc:spChg chg="mod">
          <ac:chgData name="Academy3s@outlook.com" userId="bd38e09d1e31bb74" providerId="LiveId" clId="{BC8593D0-2EF3-4B54-A98E-38D5319BCAB7}" dt="2023-03-12T18:11:36.278" v="435" actId="14100"/>
          <ac:spMkLst>
            <pc:docMk/>
            <pc:sldMk cId="2566827889" sldId="319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11:15.447" v="426" actId="255"/>
          <ac:spMkLst>
            <pc:docMk/>
            <pc:sldMk cId="2566827889" sldId="319"/>
            <ac:spMk id="24578" creationId="{00000000-0000-0000-0000-000000000000}"/>
          </ac:spMkLst>
        </pc:spChg>
      </pc:sldChg>
      <pc:sldChg chg="modSp mod">
        <pc:chgData name="Academy3s@outlook.com" userId="bd38e09d1e31bb74" providerId="LiveId" clId="{BC8593D0-2EF3-4B54-A98E-38D5319BCAB7}" dt="2023-03-12T18:11:59.524" v="457" actId="14100"/>
        <pc:sldMkLst>
          <pc:docMk/>
          <pc:sldMk cId="505993156" sldId="320"/>
        </pc:sldMkLst>
        <pc:spChg chg="mod">
          <ac:chgData name="Academy3s@outlook.com" userId="bd38e09d1e31bb74" providerId="LiveId" clId="{BC8593D0-2EF3-4B54-A98E-38D5319BCAB7}" dt="2023-03-12T18:11:59.524" v="457" actId="14100"/>
          <ac:spMkLst>
            <pc:docMk/>
            <pc:sldMk cId="505993156" sldId="320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11:42.599" v="443" actId="1037"/>
          <ac:spMkLst>
            <pc:docMk/>
            <pc:sldMk cId="505993156" sldId="320"/>
            <ac:spMk id="25602" creationId="{00000000-0000-0000-0000-000000000000}"/>
          </ac:spMkLst>
        </pc:spChg>
      </pc:sldChg>
      <pc:sldChg chg="addSp modSp mod">
        <pc:chgData name="Academy3s@outlook.com" userId="bd38e09d1e31bb74" providerId="LiveId" clId="{BC8593D0-2EF3-4B54-A98E-38D5319BCAB7}" dt="2023-03-12T18:12:46.722" v="495" actId="1037"/>
        <pc:sldMkLst>
          <pc:docMk/>
          <pc:sldMk cId="99598628" sldId="321"/>
        </pc:sldMkLst>
        <pc:spChg chg="add mod">
          <ac:chgData name="Academy3s@outlook.com" userId="bd38e09d1e31bb74" providerId="LiveId" clId="{BC8593D0-2EF3-4B54-A98E-38D5319BCAB7}" dt="2023-03-12T18:12:46.722" v="495" actId="1037"/>
          <ac:spMkLst>
            <pc:docMk/>
            <pc:sldMk cId="99598628" sldId="321"/>
            <ac:spMk id="2" creationId="{A5A10C7A-9628-1602-035A-90922A6ED3ED}"/>
          </ac:spMkLst>
        </pc:spChg>
        <pc:spChg chg="mod">
          <ac:chgData name="Academy3s@outlook.com" userId="bd38e09d1e31bb74" providerId="LiveId" clId="{BC8593D0-2EF3-4B54-A98E-38D5319BCAB7}" dt="2023-03-12T18:12:19.674" v="481" actId="1037"/>
          <ac:spMkLst>
            <pc:docMk/>
            <pc:sldMk cId="99598628" sldId="321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12:07.982" v="467" actId="1037"/>
          <ac:spMkLst>
            <pc:docMk/>
            <pc:sldMk cId="99598628" sldId="321"/>
            <ac:spMk id="26626" creationId="{00000000-0000-0000-0000-000000000000}"/>
          </ac:spMkLst>
        </pc:spChg>
      </pc:sldChg>
      <pc:sldChg chg="addSp delSp modSp del mod">
        <pc:chgData name="Academy3s@outlook.com" userId="bd38e09d1e31bb74" providerId="LiveId" clId="{BC8593D0-2EF3-4B54-A98E-38D5319BCAB7}" dt="2023-03-12T18:06:19.593" v="183" actId="47"/>
        <pc:sldMkLst>
          <pc:docMk/>
          <pc:sldMk cId="2737398242" sldId="329"/>
        </pc:sldMkLst>
        <pc:spChg chg="del">
          <ac:chgData name="Academy3s@outlook.com" userId="bd38e09d1e31bb74" providerId="LiveId" clId="{BC8593D0-2EF3-4B54-A98E-38D5319BCAB7}" dt="2023-03-12T18:05:42.251" v="139" actId="21"/>
          <ac:spMkLst>
            <pc:docMk/>
            <pc:sldMk cId="2737398242" sldId="329"/>
            <ac:spMk id="2" creationId="{00000000-0000-0000-0000-000000000000}"/>
          </ac:spMkLst>
        </pc:spChg>
        <pc:spChg chg="del mod">
          <ac:chgData name="Academy3s@outlook.com" userId="bd38e09d1e31bb74" providerId="LiveId" clId="{BC8593D0-2EF3-4B54-A98E-38D5319BCAB7}" dt="2023-03-12T18:06:00.592" v="169" actId="21"/>
          <ac:spMkLst>
            <pc:docMk/>
            <pc:sldMk cId="2737398242" sldId="329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2737398242" sldId="329"/>
            <ac:spMk id="4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5:42.251" v="139" actId="21"/>
          <ac:spMkLst>
            <pc:docMk/>
            <pc:sldMk cId="2737398242" sldId="329"/>
            <ac:spMk id="6" creationId="{07E1CE0D-2128-EDD4-C2BE-154C6898A5A9}"/>
          </ac:spMkLst>
        </pc:spChg>
        <pc:spChg chg="add mod">
          <ac:chgData name="Academy3s@outlook.com" userId="bd38e09d1e31bb74" providerId="LiveId" clId="{BC8593D0-2EF3-4B54-A98E-38D5319BCAB7}" dt="2023-03-12T18:06:00.592" v="169" actId="21"/>
          <ac:spMkLst>
            <pc:docMk/>
            <pc:sldMk cId="2737398242" sldId="329"/>
            <ac:spMk id="8" creationId="{D7466457-045F-59F1-F48A-D26855E5E1D2}"/>
          </ac:spMkLst>
        </pc:spChg>
      </pc:sldChg>
      <pc:sldChg chg="delSp modSp del mod">
        <pc:chgData name="Academy3s@outlook.com" userId="bd38e09d1e31bb74" providerId="LiveId" clId="{BC8593D0-2EF3-4B54-A98E-38D5319BCAB7}" dt="2023-03-12T18:10:59.546" v="415" actId="47"/>
        <pc:sldMkLst>
          <pc:docMk/>
          <pc:sldMk cId="332939960" sldId="330"/>
        </pc:sldMkLst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32939960" sldId="330"/>
            <ac:spMk id="4" creationId="{00000000-0000-0000-0000-000000000000}"/>
          </ac:spMkLst>
        </pc:spChg>
        <pc:picChg chg="del">
          <ac:chgData name="Academy3s@outlook.com" userId="bd38e09d1e31bb74" providerId="LiveId" clId="{BC8593D0-2EF3-4B54-A98E-38D5319BCAB7}" dt="2023-03-12T18:10:30.975" v="409" actId="21"/>
          <ac:picMkLst>
            <pc:docMk/>
            <pc:sldMk cId="332939960" sldId="330"/>
            <ac:picMk id="5" creationId="{00000000-0000-0000-0000-000000000000}"/>
          </ac:picMkLst>
        </pc:picChg>
      </pc:sldChg>
      <pc:sldChg chg="modSp mod">
        <pc:chgData name="Academy3s@outlook.com" userId="bd38e09d1e31bb74" providerId="LiveId" clId="{BC8593D0-2EF3-4B54-A98E-38D5319BCAB7}" dt="2023-03-12T18:13:11.869" v="517" actId="14100"/>
        <pc:sldMkLst>
          <pc:docMk/>
          <pc:sldMk cId="573368570" sldId="331"/>
        </pc:sldMkLst>
        <pc:spChg chg="mod">
          <ac:chgData name="Academy3s@outlook.com" userId="bd38e09d1e31bb74" providerId="LiveId" clId="{BC8593D0-2EF3-4B54-A98E-38D5319BCAB7}" dt="2023-03-12T18:12:56.312" v="505" actId="1037"/>
          <ac:spMkLst>
            <pc:docMk/>
            <pc:sldMk cId="573368570" sldId="331"/>
            <ac:spMk id="2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13:11.869" v="517" actId="14100"/>
          <ac:spMkLst>
            <pc:docMk/>
            <pc:sldMk cId="573368570" sldId="331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573368570" sldId="331"/>
            <ac:spMk id="4" creationId="{00000000-0000-0000-0000-000000000000}"/>
          </ac:spMkLst>
        </pc:spChg>
      </pc:sldChg>
      <pc:sldChg chg="modSp del mod">
        <pc:chgData name="Academy3s@outlook.com" userId="bd38e09d1e31bb74" providerId="LiveId" clId="{BC8593D0-2EF3-4B54-A98E-38D5319BCAB7}" dt="2023-03-12T18:13:27.865" v="518" actId="47"/>
        <pc:sldMkLst>
          <pc:docMk/>
          <pc:sldMk cId="3437187038" sldId="332"/>
        </pc:sldMkLst>
        <pc:spChg chg="mod">
          <ac:chgData name="Academy3s@outlook.com" userId="bd38e09d1e31bb74" providerId="LiveId" clId="{BC8593D0-2EF3-4B54-A98E-38D5319BCAB7}" dt="2023-03-12T18:05:05.072" v="101" actId="27636"/>
          <ac:spMkLst>
            <pc:docMk/>
            <pc:sldMk cId="3437187038" sldId="332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437187038" sldId="332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BC8593D0-2EF3-4B54-A98E-38D5319BCAB7}" dt="2023-03-12T18:13:29.083" v="519" actId="47"/>
        <pc:sldMkLst>
          <pc:docMk/>
          <pc:sldMk cId="1095542922" sldId="333"/>
        </pc:sldMkLst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1095542922" sldId="333"/>
            <ac:spMk id="2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1095542922" sldId="333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1095542922" sldId="333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BC8593D0-2EF3-4B54-A98E-38D5319BCAB7}" dt="2023-03-12T18:10:00.309" v="391" actId="47"/>
        <pc:sldMkLst>
          <pc:docMk/>
          <pc:sldMk cId="3880576078" sldId="334"/>
        </pc:sldMkLst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880576078" sldId="334"/>
            <ac:spMk id="2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880576078" sldId="334"/>
            <ac:spMk id="4" creationId="{00000000-0000-0000-0000-000000000000}"/>
          </ac:spMkLst>
        </pc:spChg>
        <pc:picChg chg="mod">
          <ac:chgData name="Academy3s@outlook.com" userId="bd38e09d1e31bb74" providerId="LiveId" clId="{BC8593D0-2EF3-4B54-A98E-38D5319BCAB7}" dt="2023-03-12T18:05:04.914" v="96"/>
          <ac:picMkLst>
            <pc:docMk/>
            <pc:sldMk cId="3880576078" sldId="334"/>
            <ac:picMk id="5" creationId="{00000000-0000-0000-0000-000000000000}"/>
          </ac:picMkLst>
        </pc:picChg>
      </pc:sldChg>
      <pc:sldChg chg="modSp del">
        <pc:chgData name="Academy3s@outlook.com" userId="bd38e09d1e31bb74" providerId="LiveId" clId="{BC8593D0-2EF3-4B54-A98E-38D5319BCAB7}" dt="2023-03-12T18:10:01.595" v="392" actId="47"/>
        <pc:sldMkLst>
          <pc:docMk/>
          <pc:sldMk cId="2562184138" sldId="335"/>
        </pc:sldMkLst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2562184138" sldId="335"/>
            <ac:spMk id="4" creationId="{00000000-0000-0000-0000-000000000000}"/>
          </ac:spMkLst>
        </pc:spChg>
      </pc:sldChg>
      <pc:sldChg chg="addSp modSp mod ord">
        <pc:chgData name="Academy3s@outlook.com" userId="bd38e09d1e31bb74" providerId="LiveId" clId="{BC8593D0-2EF3-4B54-A98E-38D5319BCAB7}" dt="2023-03-12T18:06:13.946" v="182" actId="14100"/>
        <pc:sldMkLst>
          <pc:docMk/>
          <pc:sldMk cId="324495952" sldId="336"/>
        </pc:sldMkLst>
        <pc:spChg chg="mod">
          <ac:chgData name="Academy3s@outlook.com" userId="bd38e09d1e31bb74" providerId="LiveId" clId="{BC8593D0-2EF3-4B54-A98E-38D5319BCAB7}" dt="2023-03-12T18:05:20.246" v="110" actId="1037"/>
          <ac:spMkLst>
            <pc:docMk/>
            <pc:sldMk cId="324495952" sldId="336"/>
            <ac:spMk id="2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5:55.316" v="168" actId="1037"/>
          <ac:spMkLst>
            <pc:docMk/>
            <pc:sldMk cId="324495952" sldId="336"/>
            <ac:spMk id="3" creationId="{ABA3824E-2E17-7E2E-4678-98C61E7FCD29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24495952" sldId="336"/>
            <ac:spMk id="4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35.605" v="138" actId="14100"/>
          <ac:spMkLst>
            <pc:docMk/>
            <pc:sldMk cId="324495952" sldId="336"/>
            <ac:spMk id="5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6:13.946" v="182" actId="14100"/>
          <ac:spMkLst>
            <pc:docMk/>
            <pc:sldMk cId="324495952" sldId="336"/>
            <ac:spMk id="6" creationId="{188D1000-C757-DFF7-6B56-3A6C6991A6B2}"/>
          </ac:spMkLst>
        </pc:spChg>
      </pc:sldChg>
      <pc:sldChg chg="modSp del">
        <pc:chgData name="Academy3s@outlook.com" userId="bd38e09d1e31bb74" providerId="LiveId" clId="{BC8593D0-2EF3-4B54-A98E-38D5319BCAB7}" dt="2023-03-12T18:06:20.488" v="184" actId="47"/>
        <pc:sldMkLst>
          <pc:docMk/>
          <pc:sldMk cId="2678334311" sldId="337"/>
        </pc:sldMkLst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2678334311" sldId="337"/>
            <ac:spMk id="4" creationId="{00000000-0000-0000-0000-000000000000}"/>
          </ac:spMkLst>
        </pc:spChg>
      </pc:sldChg>
      <pc:sldChg chg="addSp delSp modSp del mod">
        <pc:chgData name="Academy3s@outlook.com" userId="bd38e09d1e31bb74" providerId="LiveId" clId="{BC8593D0-2EF3-4B54-A98E-38D5319BCAB7}" dt="2023-03-12T18:07:52.733" v="268" actId="47"/>
        <pc:sldMkLst>
          <pc:docMk/>
          <pc:sldMk cId="1430178151" sldId="338"/>
        </pc:sldMkLst>
        <pc:spChg chg="del mod">
          <ac:chgData name="Academy3s@outlook.com" userId="bd38e09d1e31bb74" providerId="LiveId" clId="{BC8593D0-2EF3-4B54-A98E-38D5319BCAB7}" dt="2023-03-12T18:07:35.536" v="255" actId="21"/>
          <ac:spMkLst>
            <pc:docMk/>
            <pc:sldMk cId="1430178151" sldId="338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1430178151" sldId="338"/>
            <ac:spMk id="4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7:35.536" v="255" actId="21"/>
          <ac:spMkLst>
            <pc:docMk/>
            <pc:sldMk cId="1430178151" sldId="338"/>
            <ac:spMk id="6" creationId="{6EB43BBE-A059-165C-3B31-E66B6861F177}"/>
          </ac:spMkLst>
        </pc:spChg>
      </pc:sldChg>
      <pc:sldChg chg="addSp delSp modSp del mod">
        <pc:chgData name="Academy3s@outlook.com" userId="bd38e09d1e31bb74" providerId="LiveId" clId="{BC8593D0-2EF3-4B54-A98E-38D5319BCAB7}" dt="2023-03-12T18:08:56.652" v="339" actId="47"/>
        <pc:sldMkLst>
          <pc:docMk/>
          <pc:sldMk cId="3146358841" sldId="339"/>
        </pc:sldMkLst>
        <pc:spChg chg="del">
          <ac:chgData name="Academy3s@outlook.com" userId="bd38e09d1e31bb74" providerId="LiveId" clId="{BC8593D0-2EF3-4B54-A98E-38D5319BCAB7}" dt="2023-03-12T18:08:34.764" v="298" actId="21"/>
          <ac:spMkLst>
            <pc:docMk/>
            <pc:sldMk cId="3146358841" sldId="339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146358841" sldId="339"/>
            <ac:spMk id="4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8:34.764" v="298" actId="21"/>
          <ac:spMkLst>
            <pc:docMk/>
            <pc:sldMk cId="3146358841" sldId="339"/>
            <ac:spMk id="6" creationId="{151C49F3-DBB5-AC86-BCCC-0CB0A70E8545}"/>
          </ac:spMkLst>
        </pc:spChg>
      </pc:sldChg>
      <pc:sldChg chg="addSp delSp modSp del mod">
        <pc:chgData name="Academy3s@outlook.com" userId="bd38e09d1e31bb74" providerId="LiveId" clId="{BC8593D0-2EF3-4B54-A98E-38D5319BCAB7}" dt="2023-03-12T18:09:49.949" v="390" actId="47"/>
        <pc:sldMkLst>
          <pc:docMk/>
          <pc:sldMk cId="2512284504" sldId="340"/>
        </pc:sldMkLst>
        <pc:spChg chg="del">
          <ac:chgData name="Academy3s@outlook.com" userId="bd38e09d1e31bb74" providerId="LiveId" clId="{BC8593D0-2EF3-4B54-A98E-38D5319BCAB7}" dt="2023-03-12T18:09:33.172" v="357" actId="21"/>
          <ac:spMkLst>
            <pc:docMk/>
            <pc:sldMk cId="2512284504" sldId="340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2512284504" sldId="340"/>
            <ac:spMk id="4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09:33.172" v="357" actId="21"/>
          <ac:spMkLst>
            <pc:docMk/>
            <pc:sldMk cId="2512284504" sldId="340"/>
            <ac:spMk id="6" creationId="{4BA4D42E-BC46-0C50-2C1D-4640AB02BC23}"/>
          </ac:spMkLst>
        </pc:spChg>
      </pc:sldChg>
      <pc:sldChg chg="addSp delSp modSp del mod">
        <pc:chgData name="Academy3s@outlook.com" userId="bd38e09d1e31bb74" providerId="LiveId" clId="{BC8593D0-2EF3-4B54-A98E-38D5319BCAB7}" dt="2023-03-12T18:12:50.504" v="496" actId="47"/>
        <pc:sldMkLst>
          <pc:docMk/>
          <pc:sldMk cId="3283555561" sldId="341"/>
        </pc:sldMkLst>
        <pc:spChg chg="del mod">
          <ac:chgData name="Academy3s@outlook.com" userId="bd38e09d1e31bb74" providerId="LiveId" clId="{BC8593D0-2EF3-4B54-A98E-38D5319BCAB7}" dt="2023-03-12T18:12:23.351" v="482" actId="21"/>
          <ac:spMkLst>
            <pc:docMk/>
            <pc:sldMk cId="3283555561" sldId="341"/>
            <ac:spMk id="3" creationId="{00000000-0000-0000-0000-000000000000}"/>
          </ac:spMkLst>
        </pc:spChg>
        <pc:spChg chg="mod">
          <ac:chgData name="Academy3s@outlook.com" userId="bd38e09d1e31bb74" providerId="LiveId" clId="{BC8593D0-2EF3-4B54-A98E-38D5319BCAB7}" dt="2023-03-12T18:05:04.914" v="96"/>
          <ac:spMkLst>
            <pc:docMk/>
            <pc:sldMk cId="3283555561" sldId="341"/>
            <ac:spMk id="4" creationId="{00000000-0000-0000-0000-000000000000}"/>
          </ac:spMkLst>
        </pc:spChg>
        <pc:spChg chg="add mod">
          <ac:chgData name="Academy3s@outlook.com" userId="bd38e09d1e31bb74" providerId="LiveId" clId="{BC8593D0-2EF3-4B54-A98E-38D5319BCAB7}" dt="2023-03-12T18:12:23.351" v="482" actId="21"/>
          <ac:spMkLst>
            <pc:docMk/>
            <pc:sldMk cId="3283555561" sldId="341"/>
            <ac:spMk id="6" creationId="{F020B5AB-C681-168F-D9B9-47D3C2062558}"/>
          </ac:spMkLst>
        </pc:spChg>
      </pc:sldChg>
      <pc:sldMasterChg chg="setBg modSldLayout">
        <pc:chgData name="Academy3s@outlook.com" userId="bd38e09d1e31bb74" providerId="LiveId" clId="{BC8593D0-2EF3-4B54-A98E-38D5319BCAB7}" dt="2023-03-12T18:05:07.037" v="102"/>
        <pc:sldMasterMkLst>
          <pc:docMk/>
          <pc:sldMasterMk cId="1875649043" sldId="2147483660"/>
        </pc:sldMasterMkLst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3291444085" sldId="2147483661"/>
          </pc:sldLayoutMkLst>
        </pc:sldLayoutChg>
        <pc:sldLayoutChg chg="addSp 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113196262" sldId="2147483662"/>
          </pc:sldLayoutMkLst>
          <pc:picChg chg="add">
            <ac:chgData name="Academy3s@outlook.com" userId="bd38e09d1e31bb74" providerId="LiveId" clId="{BC8593D0-2EF3-4B54-A98E-38D5319BCAB7}" dt="2023-03-12T18:05:04.914" v="96"/>
            <ac:picMkLst>
              <pc:docMk/>
              <pc:sldMasterMk cId="1875649043" sldId="2147483660"/>
              <pc:sldLayoutMk cId="1113196262" sldId="2147483662"/>
              <ac:picMk id="7" creationId="{18E38182-01A3-2A76-A8A8-E3EA6F952E63}"/>
            </ac:picMkLst>
          </pc:picChg>
        </pc:sldLayoutChg>
        <pc:sldLayoutChg chg="addSp 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3801435442" sldId="2147483663"/>
          </pc:sldLayoutMkLst>
          <pc:picChg chg="add">
            <ac:chgData name="Academy3s@outlook.com" userId="bd38e09d1e31bb74" providerId="LiveId" clId="{BC8593D0-2EF3-4B54-A98E-38D5319BCAB7}" dt="2023-03-12T18:05:04.914" v="96"/>
            <ac:picMkLst>
              <pc:docMk/>
              <pc:sldMasterMk cId="1875649043" sldId="2147483660"/>
              <pc:sldLayoutMk cId="3801435442" sldId="2147483663"/>
              <ac:picMk id="7" creationId="{12E69BFA-13FA-84F4-7AA9-88066DC7B479}"/>
            </ac:picMkLst>
          </pc:picChg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370008838" sldId="2147483664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4173400801" sldId="2147483665"/>
          </pc:sldLayoutMkLst>
        </pc:sldLayoutChg>
        <pc:sldLayoutChg chg="addSp 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759169201" sldId="2147483666"/>
          </pc:sldLayoutMkLst>
          <pc:spChg chg="add">
            <ac:chgData name="Academy3s@outlook.com" userId="bd38e09d1e31bb74" providerId="LiveId" clId="{BC8593D0-2EF3-4B54-A98E-38D5319BCAB7}" dt="2023-03-12T18:05:04.914" v="96"/>
            <ac:spMkLst>
              <pc:docMk/>
              <pc:sldMasterMk cId="1875649043" sldId="2147483660"/>
              <pc:sldLayoutMk cId="1759169201" sldId="2147483666"/>
              <ac:spMk id="7" creationId="{0E3CEB1C-0C02-CF5D-52D3-43F167E86ABF}"/>
            </ac:spMkLst>
          </pc:spChg>
          <pc:picChg chg="add">
            <ac:chgData name="Academy3s@outlook.com" userId="bd38e09d1e31bb74" providerId="LiveId" clId="{BC8593D0-2EF3-4B54-A98E-38D5319BCAB7}" dt="2023-03-12T18:05:04.914" v="96"/>
            <ac:picMkLst>
              <pc:docMk/>
              <pc:sldMasterMk cId="1875649043" sldId="2147483660"/>
              <pc:sldLayoutMk cId="1759169201" sldId="2147483666"/>
              <ac:picMk id="6" creationId="{30FDB095-CC8C-6FEC-67E9-E0F15569FA26}"/>
            </ac:picMkLst>
          </pc:picChg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357378936" sldId="2147483667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3897612493" sldId="2147483668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172374821" sldId="2147483669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2464551976" sldId="2147483670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4260513825" sldId="2147483671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907934721" sldId="2147483672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2193217295" sldId="2147483673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3338644302" sldId="2147483674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165850135" sldId="2147483675"/>
          </pc:sldLayoutMkLst>
        </pc:sldLayoutChg>
        <pc:sldLayoutChg chg="setBg">
          <pc:chgData name="Academy3s@outlook.com" userId="bd38e09d1e31bb74" providerId="LiveId" clId="{BC8593D0-2EF3-4B54-A98E-38D5319BCAB7}" dt="2023-03-12T18:05:07.037" v="102"/>
          <pc:sldLayoutMkLst>
            <pc:docMk/>
            <pc:sldMasterMk cId="1875649043" sldId="2147483660"/>
            <pc:sldLayoutMk cId="2719962072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19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5138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47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2172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43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18E38182-01A3-2A76-A8A8-E3EA6F952E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12E69BFA-13FA-84F4-7AA9-88066DC7B4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43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30FDB095-CC8C-6FEC-67E9-E0F15569FA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CEB1C-0C02-CF5D-52D3-43F167E86ABF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1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5715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Chapter 21-IFPO- CPO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Crisis Intervention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Team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Should be no more than 5.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Benefits: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safety in numbers</a:t>
            </a:r>
            <a:r>
              <a:rPr lang="en-US" dirty="0">
                <a:ea typeface="ＭＳ Ｐゴシック" charset="0"/>
                <a:cs typeface="ＭＳ Ｐゴシック" charset="0"/>
              </a:rPr>
              <a:t>, watch each other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back, higher level of personal safety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Professionalism: </a:t>
            </a:r>
            <a:r>
              <a:rPr lang="en-US" dirty="0">
                <a:ea typeface="ＭＳ Ｐゴシック" charset="0"/>
                <a:cs typeface="ＭＳ Ｐゴシック" charset="0"/>
              </a:rPr>
              <a:t>enhanced by team support and interactions and assistance.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Violence is not personal: directed at team not individuals.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Verification: witnesses to the incident in case of complaints or legal issues. 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ea typeface="ＭＳ Ｐゴシック" charset="0"/>
                <a:cs typeface="ＭＳ Ｐゴシック" charset="0"/>
              </a:rPr>
              <a:t>Defense the situation in a manner that reduces risk of guilt, pain or injury.  </a:t>
            </a:r>
          </a:p>
        </p:txBody>
      </p:sp>
    </p:spTree>
    <p:extLst>
      <p:ext uri="{BB962C8B-B14F-4D97-AF65-F5344CB8AC3E}">
        <p14:creationId xmlns:p14="http://schemas.microsoft.com/office/powerpoint/2010/main" val="25668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Franklin Gothic Book" charset="0"/>
                <a:ea typeface="ＭＳ Ｐゴシック" charset="0"/>
                <a:cs typeface="ＭＳ Ｐゴシック" charset="0"/>
              </a:rPr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637"/>
            <a:ext cx="8915400" cy="5364163"/>
          </a:xfrm>
        </p:spPr>
        <p:txBody>
          <a:bodyPr>
            <a:normAutofit/>
          </a:bodyPr>
          <a:lstStyle/>
          <a:p>
            <a:pPr eaLnBrk="1" hangingPunct="1"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Selection of a team leader 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The leader will likely be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the first person on the scene.</a:t>
            </a:r>
            <a:r>
              <a:rPr lang="en-US" dirty="0">
                <a:ea typeface="ＭＳ Ｐゴシック" charset="0"/>
                <a:cs typeface="ＭＳ Ｐゴシック" charset="0"/>
              </a:rPr>
              <a:t> Accessibility to the scene is an important consideration.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2. The leader must be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confident.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3. The leader must be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familiar with personnel </a:t>
            </a:r>
            <a:r>
              <a:rPr lang="en-US" dirty="0">
                <a:ea typeface="ＭＳ Ｐゴシック" charset="0"/>
                <a:cs typeface="ＭＳ Ｐゴシック" charset="0"/>
              </a:rPr>
              <a:t>who occupy the facility or facilities who may be a target for a crisis.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4. The leader must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be familiar with the physical layout </a:t>
            </a:r>
            <a:r>
              <a:rPr lang="en-US" dirty="0">
                <a:ea typeface="ＭＳ Ｐゴシック" charset="0"/>
                <a:cs typeface="ＭＳ Ｐゴシック" charset="0"/>
              </a:rPr>
              <a:t>of the facility.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5. The leader should, ideally,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be familiar with the acting out person or persons.</a:t>
            </a:r>
          </a:p>
        </p:txBody>
      </p:sp>
    </p:spTree>
    <p:extLst>
      <p:ext uri="{BB962C8B-B14F-4D97-AF65-F5344CB8AC3E}">
        <p14:creationId xmlns:p14="http://schemas.microsoft.com/office/powerpoint/2010/main" val="5059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Calibri"/>
                <a:ea typeface="ＭＳ Ｐゴシック" charset="0"/>
                <a:cs typeface="Calibri"/>
              </a:rPr>
              <a:t>The leader should/must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229600" cy="5486400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 2" charset="0"/>
              <a:buAutoNum type="arabicPeriod"/>
            </a:pPr>
            <a:r>
              <a:rPr lang="en-US" u="sng" dirty="0">
                <a:ea typeface="ＭＳ Ｐゴシック" charset="0"/>
                <a:cs typeface="ＭＳ Ｐゴシック" charset="0"/>
              </a:rPr>
              <a:t>Assess</a:t>
            </a:r>
            <a:r>
              <a:rPr lang="en-US" dirty="0">
                <a:ea typeface="ＭＳ Ｐゴシック" charset="0"/>
                <a:cs typeface="ＭＳ Ｐゴシック" charset="0"/>
              </a:rPr>
              <a:t> the situation</a:t>
            </a:r>
          </a:p>
          <a:p>
            <a:pPr marL="914400" lvl="1" indent="-514350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Determine what action will be taken.</a:t>
            </a: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2.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Formulate</a:t>
            </a:r>
            <a:r>
              <a:rPr lang="en-US" dirty="0">
                <a:ea typeface="ＭＳ Ｐゴシック" charset="0"/>
                <a:cs typeface="ＭＳ Ｐゴシック" charset="0"/>
              </a:rPr>
              <a:t> the action plan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ea typeface="ＭＳ Ｐゴシック" charset="0"/>
                <a:cs typeface="ＭＳ Ｐゴシック" charset="0"/>
              </a:rPr>
              <a:t>Put it into play as quickly and effectively as conditions allow.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A10C7A-9628-1602-035A-90922A6ED3ED}"/>
              </a:ext>
            </a:extLst>
          </p:cNvPr>
          <p:cNvSpPr txBox="1">
            <a:spLocks/>
          </p:cNvSpPr>
          <p:nvPr/>
        </p:nvSpPr>
        <p:spPr>
          <a:xfrm>
            <a:off x="152400" y="216059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3.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Apprise</a:t>
            </a:r>
            <a:r>
              <a:rPr lang="en-US" dirty="0">
                <a:ea typeface="ＭＳ Ｐゴシック" charset="0"/>
                <a:cs typeface="ＭＳ Ｐゴシック" charset="0"/>
              </a:rPr>
              <a:t> the team of what is happening.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Each team member must know his/her responsibilities.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 In the event practice/drills have not been conducted, the leader must improvise.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4.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Begin</a:t>
            </a:r>
            <a:r>
              <a:rPr lang="en-US" dirty="0">
                <a:ea typeface="ＭＳ Ｐゴシック" charset="0"/>
                <a:cs typeface="ＭＳ Ｐゴシック" charset="0"/>
              </a:rPr>
              <a:t> the communication process.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Assess the situation.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Take whatever remedial actions are warranted.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Activate contingency plan(s) as required. Keep team members appraised.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When crisis intervention is required remember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11763"/>
          </a:xfrm>
        </p:spPr>
        <p:txBody>
          <a:bodyPr>
            <a:normAutofit/>
          </a:bodyPr>
          <a:lstStyle/>
          <a:p>
            <a:r>
              <a:rPr lang="en-US" i="1" dirty="0"/>
              <a:t>Evaluate</a:t>
            </a:r>
          </a:p>
          <a:p>
            <a:r>
              <a:rPr lang="en-US" i="1" dirty="0"/>
              <a:t>Implement</a:t>
            </a:r>
          </a:p>
          <a:p>
            <a:r>
              <a:rPr lang="en-US" i="1" dirty="0"/>
              <a:t>Document</a:t>
            </a:r>
          </a:p>
          <a:p>
            <a:r>
              <a:rPr lang="en-US" i="1" dirty="0"/>
              <a:t>Review </a:t>
            </a:r>
          </a:p>
          <a:p>
            <a:pPr marL="0" indent="0">
              <a:buNone/>
            </a:pPr>
            <a:r>
              <a:rPr lang="en-US" b="1" i="1" dirty="0"/>
              <a:t>Safety Considerations</a:t>
            </a:r>
          </a:p>
          <a:p>
            <a:pPr marL="0" indent="0">
              <a:buNone/>
            </a:pPr>
            <a:r>
              <a:rPr lang="en-US" b="1" i="1" dirty="0"/>
              <a:t>Subjects can use anything as a weapons to include:</a:t>
            </a:r>
          </a:p>
          <a:p>
            <a:r>
              <a:rPr lang="en-US" b="1" i="1" dirty="0"/>
              <a:t>Chairs</a:t>
            </a:r>
          </a:p>
          <a:p>
            <a:r>
              <a:rPr lang="en-US" dirty="0"/>
              <a:t>Water pitcher</a:t>
            </a:r>
          </a:p>
          <a:p>
            <a:r>
              <a:rPr lang="en-US" dirty="0"/>
              <a:t>Phone</a:t>
            </a:r>
          </a:p>
          <a:p>
            <a:r>
              <a:rPr lang="en-US" b="1" dirty="0"/>
              <a:t>Glass</a:t>
            </a:r>
          </a:p>
          <a:p>
            <a:r>
              <a:rPr lang="en-US" dirty="0"/>
              <a:t>Desk accessories</a:t>
            </a:r>
          </a:p>
          <a:p>
            <a:r>
              <a:rPr lang="en-US" b="1" i="1" dirty="0"/>
              <a:t>Blunt or sharp objects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Security professional must learn how to reduce the intensity of the person's physical, mental, emotional and behavioral reactions to a crisis.  Utilizing de-escalation to stabilize a situation may help protect against a unanticipated, behavioral sudden crisis within any organization.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3824E-2E17-7E2E-4678-98C61E7FCD29}"/>
              </a:ext>
            </a:extLst>
          </p:cNvPr>
          <p:cNvSpPr txBox="1">
            <a:spLocks/>
          </p:cNvSpPr>
          <p:nvPr/>
        </p:nvSpPr>
        <p:spPr>
          <a:xfrm>
            <a:off x="76200" y="1798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Key Terms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8D1000-C757-DFF7-6B56-3A6C6991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443827"/>
            <a:ext cx="8763000" cy="38807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Crisis Intervention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Disruptive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 Stages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Levels of Behaviors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Nonverbal communications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Empathetic Listening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Controlling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 Team Intervention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Safety Considerations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Franklin Gothic Book" charset="0"/>
                <a:ea typeface="ＭＳ Ｐゴシック" charset="0"/>
                <a:cs typeface="ＭＳ Ｐゴシック" charset="0"/>
              </a:rPr>
              <a:t>Causes of disruptive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2117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Disruptive Behavior: </a:t>
            </a:r>
            <a:r>
              <a:rPr lang="en-US" i="1" dirty="0">
                <a:ea typeface="ＭＳ Ｐゴシック" charset="0"/>
                <a:cs typeface="ＭＳ Ｐゴシック" charset="0"/>
              </a:rPr>
              <a:t>disrupts, interferes or prevents normal work functions    </a:t>
            </a:r>
          </a:p>
          <a:p>
            <a:pPr marL="742950" indent="-7429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Illness or injury: </a:t>
            </a:r>
            <a:r>
              <a:rPr lang="en-US" i="1" dirty="0">
                <a:ea typeface="ＭＳ Ｐゴシック" charset="0"/>
                <a:cs typeface="ＭＳ Ｐゴシック" charset="0"/>
              </a:rPr>
              <a:t>diabetic shock, head injuries, missed medication.</a:t>
            </a:r>
          </a:p>
          <a:p>
            <a:pPr marL="742950" indent="-7429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Emotional problems or mental illness: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can become verbally or physically disruptive.</a:t>
            </a:r>
          </a:p>
          <a:p>
            <a:pPr marL="742950" indent="-7429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Substance/Alcohol abuse or medication reaction.</a:t>
            </a:r>
          </a:p>
          <a:p>
            <a:pPr marL="742950" indent="-7429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Stress: </a:t>
            </a:r>
            <a:r>
              <a:rPr lang="en-US" i="1" dirty="0">
                <a:ea typeface="ＭＳ Ｐゴシック" charset="0"/>
                <a:cs typeface="ＭＳ Ｐゴシック" charset="0"/>
              </a:rPr>
              <a:t>inability to manage personal stress.</a:t>
            </a:r>
          </a:p>
          <a:p>
            <a:pPr marL="1028700" lvl="2">
              <a:buFont typeface="+mj-lt"/>
              <a:buAutoNum type="alphaL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The silent Killer</a:t>
            </a:r>
          </a:p>
          <a:p>
            <a:pPr marL="742950" indent="-7429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Anger or frustration: </a:t>
            </a:r>
            <a:r>
              <a:rPr lang="en-US" i="1" dirty="0">
                <a:ea typeface="ＭＳ Ｐゴシック" charset="0"/>
                <a:cs typeface="ＭＳ Ｐゴシック" charset="0"/>
              </a:rPr>
              <a:t>lack the common decencies to behave.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77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Management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5287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Evaluation: Investigate-who, what why and immediate dangers.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Planning: what needs to be done, how, what resources are required, what people require training?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Implement: putting the plan into action.  Officer safety vital.  Do not act on your own. Observe, report, await back up.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Document: detailed reports are required (5 W’s).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Review: debrief, discuss, talk about the situation, what happened, what went right, what went wrong, how can you respond better next time?</a:t>
            </a:r>
          </a:p>
        </p:txBody>
      </p:sp>
    </p:spTree>
    <p:extLst>
      <p:ext uri="{BB962C8B-B14F-4D97-AF65-F5344CB8AC3E}">
        <p14:creationId xmlns:p14="http://schemas.microsoft.com/office/powerpoint/2010/main" val="33967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Franklin Gothic Book" charset="0"/>
                <a:ea typeface="ＭＳ Ｐゴシック" charset="0"/>
                <a:cs typeface="ＭＳ Ｐゴシック" charset="0"/>
              </a:rPr>
              <a:t>levels of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5287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Anxiety: </a:t>
            </a:r>
            <a:r>
              <a:rPr lang="en-US" i="1" dirty="0">
                <a:ea typeface="ＭＳ Ｐゴシック" charset="0"/>
                <a:cs typeface="ＭＳ Ｐゴシック" charset="0"/>
              </a:rPr>
              <a:t>visible emotions or physical movement. 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Defensiveness: 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starting to lose control. 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Anger/frustration: </a:t>
            </a:r>
            <a:r>
              <a:rPr lang="en-US" i="1" dirty="0">
                <a:ea typeface="ＭＳ Ｐゴシック" charset="0"/>
                <a:cs typeface="ＭＳ Ｐゴシック" charset="0"/>
              </a:rPr>
              <a:t>loss of control. </a:t>
            </a:r>
          </a:p>
          <a:p>
            <a:pPr marL="514350" indent="-514350" eaLnBrk="1" hangingPunct="1">
              <a:buFont typeface="Franklin Gothic Book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Tension reduction: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regaining control.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E0DEE6-297B-072B-0DFE-FB3DB36EAF9F}"/>
              </a:ext>
            </a:extLst>
          </p:cNvPr>
          <p:cNvSpPr txBox="1">
            <a:spLocks/>
          </p:cNvSpPr>
          <p:nvPr/>
        </p:nvSpPr>
        <p:spPr>
          <a:xfrm>
            <a:off x="76200" y="2291427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Each level has a Response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Anxiety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Defense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Reasonable limits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Anger / Frustration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Non-Violent restraint – no pain or movement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Tension Reduction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Therapeutic Rapport- communicate and debrief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Calibri"/>
                <a:ea typeface="ＭＳ Ｐゴシック" charset="0"/>
                <a:cs typeface="Calibri"/>
              </a:rPr>
              <a:t>Protection Officer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40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Remain calm — move a little slower and speak a little lower. Remember that </a:t>
            </a:r>
            <a:r>
              <a:rPr lang="ja-JP" altLang="en-US" i="1" dirty="0"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>
                <a:ea typeface="ＭＳ Ｐゴシック" charset="0"/>
                <a:cs typeface="ＭＳ Ｐゴシック" charset="0"/>
              </a:rPr>
              <a:t> calmness is contagious, </a:t>
            </a:r>
            <a:r>
              <a:rPr lang="ja-JP" altLang="en-US" i="1" dirty="0">
                <a:ea typeface="ＭＳ Ｐゴシック" charset="0"/>
                <a:cs typeface="ＭＳ Ｐゴシック" charset="0"/>
              </a:rPr>
              <a:t>”</a:t>
            </a:r>
            <a:r>
              <a:rPr lang="en-US" i="1" dirty="0">
                <a:ea typeface="ＭＳ Ｐゴシック" charset="0"/>
                <a:cs typeface="ＭＳ Ｐゴシック" charset="0"/>
              </a:rPr>
              <a:t> and lead by example.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Act appropriately — be serious but human.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 objective: do not take anything personally.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 ready to react quickly.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267200" cy="5440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Watch for violence.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 ready to protect yourself.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 ready to protect others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Respect personal space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Maintain a minimum of 1 meter (3 feet)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Stand at an angle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 (Interview stance)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11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Empathic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0960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Empathic Listening </a:t>
            </a:r>
            <a:r>
              <a:rPr lang="en-US" i="1" dirty="0">
                <a:ea typeface="ＭＳ Ｐゴシック" charset="0"/>
                <a:cs typeface="ＭＳ Ｐゴシック" charset="0"/>
              </a:rPr>
              <a:t>allows the interviewer to more fully understand the person in crisis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Do not judge -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Remain neutral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t fake attention or ignore it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Encourage free following information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Listen carefully to the person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Defuse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listen for repeated themes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D2174C-209D-D96E-1C0A-F2336D429D09}"/>
              </a:ext>
            </a:extLst>
          </p:cNvPr>
          <p:cNvSpPr txBox="1">
            <a:spLocks/>
          </p:cNvSpPr>
          <p:nvPr/>
        </p:nvSpPr>
        <p:spPr>
          <a:xfrm>
            <a:off x="0" y="3551237"/>
            <a:ext cx="899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ＭＳ Ｐゴシック" charset="0"/>
                <a:cs typeface="ＭＳ Ｐゴシック" charset="0"/>
              </a:rPr>
              <a:t>Use silence and repeat message back to ensure understanding.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Listen to what is being stated, do not interrupt.  Use re-statement to show your were listening 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Recognize their emotions (reflective listening)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Reflect on what they are saying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873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Nonverbal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Nonverbal communications </a:t>
            </a:r>
            <a:r>
              <a:rPr lang="en-US" i="1" dirty="0">
                <a:ea typeface="ＭＳ Ｐゴシック" charset="0"/>
                <a:cs typeface="ＭＳ Ｐゴシック" charset="0"/>
              </a:rPr>
              <a:t>is a message conveyed without words</a:t>
            </a:r>
          </a:p>
          <a:p>
            <a:r>
              <a:rPr lang="en-US" i="1" dirty="0">
                <a:ea typeface="ＭＳ Ｐゴシック" charset="0"/>
                <a:cs typeface="ＭＳ Ｐゴシック" charset="0"/>
              </a:rPr>
              <a:t>85% of communication is non-verbal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Respect personal space: will differ with person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1.5 to 3 feet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Avoid crowding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May change depending on age and culture </a:t>
            </a:r>
          </a:p>
        </p:txBody>
      </p:sp>
      <p:pic>
        <p:nvPicPr>
          <p:cNvPr id="2" name="Picture 1" descr="Screen Shot 2015-05-26 at 1.1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871913" cy="16002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3B0984-2577-886F-8716-2B862CA754F4}"/>
              </a:ext>
            </a:extLst>
          </p:cNvPr>
          <p:cNvSpPr txBox="1">
            <a:spLocks/>
          </p:cNvSpPr>
          <p:nvPr/>
        </p:nvSpPr>
        <p:spPr>
          <a:xfrm>
            <a:off x="152400" y="3094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ＭＳ Ｐゴシック" charset="0"/>
                <a:cs typeface="ＭＳ Ｐゴシック" charset="0"/>
              </a:rPr>
              <a:t>Kinesics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Watch body posture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movement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avoid challenging person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No toe to toe or eye to eye contact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Supportive stance: stand at an angle. </a:t>
            </a:r>
          </a:p>
          <a:p>
            <a:pPr lvl="1"/>
            <a:r>
              <a:rPr lang="en-US" sz="1800" i="1" dirty="0">
                <a:ea typeface="ＭＳ Ｐゴシック" charset="0"/>
                <a:cs typeface="ＭＳ Ｐゴシック" charset="0"/>
              </a:rPr>
              <a:t>Interview position</a:t>
            </a:r>
          </a:p>
          <a:p>
            <a:pPr lvl="2"/>
            <a:r>
              <a:rPr lang="en-US" sz="1800" i="1" dirty="0">
                <a:ea typeface="ＭＳ Ｐゴシック" charset="0"/>
                <a:cs typeface="ＭＳ Ｐゴシック" charset="0"/>
              </a:rPr>
              <a:t>Provides room to escape</a:t>
            </a:r>
          </a:p>
          <a:p>
            <a:pPr lvl="2"/>
            <a:r>
              <a:rPr lang="en-US" sz="1800" i="1" dirty="0">
                <a:ea typeface="ＭＳ Ｐゴシック" charset="0"/>
                <a:cs typeface="ＭＳ Ｐゴシック" charset="0"/>
              </a:rPr>
              <a:t>Officer safety 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Calibri"/>
                <a:ea typeface="ＭＳ Ｐゴシック" charset="0"/>
                <a:cs typeface="Calibri"/>
              </a:rPr>
              <a:t>Controlling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536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Verbally</a:t>
            </a:r>
            <a:r>
              <a:rPr lang="en-US" b="1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ＭＳ Ｐゴシック" charset="0"/>
              </a:rPr>
              <a:t>watch voice tone, volume, and rate, use the person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name, maintain eye contact, be respectful to person, tell them the truth about their actions.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Chemically</a:t>
            </a:r>
            <a:r>
              <a:rPr lang="en-US" b="1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ＭＳ Ｐゴシック" charset="0"/>
              </a:rPr>
              <a:t>medications,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etc</a:t>
            </a:r>
            <a:r>
              <a:rPr lang="en-US" dirty="0">
                <a:ea typeface="ＭＳ Ｐゴシック" charset="0"/>
                <a:cs typeface="ＭＳ Ｐゴシック" charset="0"/>
              </a:rPr>
              <a:t> are not usually an option.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Physically</a:t>
            </a:r>
            <a:r>
              <a:rPr lang="en-US" b="1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ＭＳ Ｐゴシック" charset="0"/>
              </a:rPr>
              <a:t>Use force if other options are not available.   Use for compliance, personal safety and self defense.</a:t>
            </a:r>
          </a:p>
          <a:p>
            <a:pPr lvl="1"/>
            <a:r>
              <a:rPr lang="en-US" sz="1800" b="1" u="sng" dirty="0">
                <a:ea typeface="ＭＳ Ｐゴシック" charset="0"/>
                <a:cs typeface="ＭＳ Ｐゴシック" charset="0"/>
              </a:rPr>
              <a:t>Other</a:t>
            </a:r>
            <a:r>
              <a:rPr lang="en-US" sz="1800" b="1" dirty="0">
                <a:ea typeface="ＭＳ Ｐゴシック" charset="0"/>
                <a:cs typeface="ＭＳ Ｐゴシック" charset="0"/>
              </a:rPr>
              <a:t>: pepper spray, </a:t>
            </a:r>
            <a:r>
              <a:rPr lang="en-US" sz="1800" b="1" dirty="0" err="1">
                <a:ea typeface="ＭＳ Ｐゴシック" charset="0"/>
                <a:cs typeface="ＭＳ Ｐゴシック" charset="0"/>
              </a:rPr>
              <a:t>tasers</a:t>
            </a:r>
            <a:r>
              <a:rPr lang="en-US" sz="1800" b="1" dirty="0">
                <a:ea typeface="ＭＳ Ｐゴシック" charset="0"/>
                <a:cs typeface="ＭＳ Ｐゴシック" charset="0"/>
              </a:rPr>
              <a:t>, firearms, if trained, qualified and follows company procedures.  </a:t>
            </a:r>
          </a:p>
          <a:p>
            <a:pPr eaLnBrk="1" hangingPunct="1"/>
            <a:endParaRPr lang="en-US" dirty="0"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Use of Force.png">
            <a:extLst>
              <a:ext uri="{FF2B5EF4-FFF2-40B4-BE49-F238E27FC236}">
                <a16:creationId xmlns:a16="http://schemas.microsoft.com/office/drawing/2014/main" id="{1339A103-8DFE-285D-1F2A-D60FF595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90" y="3356113"/>
            <a:ext cx="5131210" cy="32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945</Words>
  <Application>Microsoft Office PowerPoint</Application>
  <PresentationFormat>On-screen Show (4:3)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Franklin Gothic Book</vt:lpstr>
      <vt:lpstr>Perpetua</vt:lpstr>
      <vt:lpstr>Trebuchet MS</vt:lpstr>
      <vt:lpstr>Wingdings 2</vt:lpstr>
      <vt:lpstr>Wingdings 3</vt:lpstr>
      <vt:lpstr>Facet</vt:lpstr>
      <vt:lpstr>PowerPoint Presentation</vt:lpstr>
      <vt:lpstr>Purpose</vt:lpstr>
      <vt:lpstr>Causes of disruptive behavior</vt:lpstr>
      <vt:lpstr>Management stages</vt:lpstr>
      <vt:lpstr>levels of behavior</vt:lpstr>
      <vt:lpstr>Protection Officer Guidelines</vt:lpstr>
      <vt:lpstr>Empathic listening</vt:lpstr>
      <vt:lpstr>Nonverbal communications</vt:lpstr>
      <vt:lpstr>Controlling behavior</vt:lpstr>
      <vt:lpstr>Team Intervention</vt:lpstr>
      <vt:lpstr>Leadership</vt:lpstr>
      <vt:lpstr>The leader should/must</vt:lpstr>
      <vt:lpstr>When crisis intervention is required remember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41</cp:revision>
  <dcterms:created xsi:type="dcterms:W3CDTF">2015-01-28T20:48:59Z</dcterms:created>
  <dcterms:modified xsi:type="dcterms:W3CDTF">2023-03-12T18:13:31Z</dcterms:modified>
</cp:coreProperties>
</file>