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7" r:id="rId2"/>
    <p:sldId id="332" r:id="rId3"/>
    <p:sldId id="310" r:id="rId4"/>
    <p:sldId id="333" r:id="rId5"/>
    <p:sldId id="311" r:id="rId6"/>
    <p:sldId id="312" r:id="rId7"/>
    <p:sldId id="313" r:id="rId8"/>
    <p:sldId id="314" r:id="rId9"/>
    <p:sldId id="315" r:id="rId10"/>
    <p:sldId id="316" r:id="rId11"/>
    <p:sldId id="324" r:id="rId12"/>
    <p:sldId id="317" r:id="rId13"/>
    <p:sldId id="325" r:id="rId14"/>
    <p:sldId id="326" r:id="rId15"/>
    <p:sldId id="32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5C33F-CB77-49AC-87FE-74032A1FD9D7}" v="44" dt="2023-03-12T18:23:38.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02" autoAdjust="0"/>
  </p:normalViewPr>
  <p:slideViewPr>
    <p:cSldViewPr>
      <p:cViewPr varScale="1">
        <p:scale>
          <a:sx n="74" d="100"/>
          <a:sy n="74" d="100"/>
        </p:scale>
        <p:origin x="9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E3F5C33F-CB77-49AC-87FE-74032A1FD9D7}"/>
    <pc:docChg chg="undo custSel delSld modSld modMainMaster">
      <pc:chgData name="Academy3s@outlook.com" userId="bd38e09d1e31bb74" providerId="LiveId" clId="{E3F5C33F-CB77-49AC-87FE-74032A1FD9D7}" dt="2023-03-12T18:25:02.179" v="489" actId="47"/>
      <pc:docMkLst>
        <pc:docMk/>
      </pc:docMkLst>
      <pc:sldChg chg="addSp delSp modSp mod">
        <pc:chgData name="Academy3s@outlook.com" userId="bd38e09d1e31bb74" providerId="LiveId" clId="{E3F5C33F-CB77-49AC-87FE-74032A1FD9D7}" dt="2023-03-12T18:14:37.188" v="64" actId="113"/>
        <pc:sldMkLst>
          <pc:docMk/>
          <pc:sldMk cId="300745510" sldId="307"/>
        </pc:sldMkLst>
        <pc:spChg chg="del">
          <ac:chgData name="Academy3s@outlook.com" userId="bd38e09d1e31bb74" providerId="LiveId" clId="{E3F5C33F-CB77-49AC-87FE-74032A1FD9D7}" dt="2023-03-12T18:14:09.150" v="10" actId="478"/>
          <ac:spMkLst>
            <pc:docMk/>
            <pc:sldMk cId="300745510" sldId="307"/>
            <ac:spMk id="2" creationId="{00000000-0000-0000-0000-000000000000}"/>
          </ac:spMkLst>
        </pc:spChg>
        <pc:spChg chg="mod">
          <ac:chgData name="Academy3s@outlook.com" userId="bd38e09d1e31bb74" providerId="LiveId" clId="{E3F5C33F-CB77-49AC-87FE-74032A1FD9D7}" dt="2023-03-12T18:14:37.188" v="64" actId="113"/>
          <ac:spMkLst>
            <pc:docMk/>
            <pc:sldMk cId="300745510" sldId="307"/>
            <ac:spMk id="3" creationId="{00000000-0000-0000-0000-000000000000}"/>
          </ac:spMkLst>
        </pc:spChg>
        <pc:spChg chg="del">
          <ac:chgData name="Academy3s@outlook.com" userId="bd38e09d1e31bb74" providerId="LiveId" clId="{E3F5C33F-CB77-49AC-87FE-74032A1FD9D7}" dt="2023-03-12T18:14:07.025" v="9" actId="478"/>
          <ac:spMkLst>
            <pc:docMk/>
            <pc:sldMk cId="300745510" sldId="307"/>
            <ac:spMk id="4" creationId="{00000000-0000-0000-0000-000000000000}"/>
          </ac:spMkLst>
        </pc:spChg>
        <pc:spChg chg="mod">
          <ac:chgData name="Academy3s@outlook.com" userId="bd38e09d1e31bb74" providerId="LiveId" clId="{E3F5C33F-CB77-49AC-87FE-74032A1FD9D7}" dt="2023-03-12T18:14:00.361" v="2"/>
          <ac:spMkLst>
            <pc:docMk/>
            <pc:sldMk cId="300745510" sldId="307"/>
            <ac:spMk id="5" creationId="{00000000-0000-0000-0000-000000000000}"/>
          </ac:spMkLst>
        </pc:spChg>
        <pc:spChg chg="add del mod">
          <ac:chgData name="Academy3s@outlook.com" userId="bd38e09d1e31bb74" providerId="LiveId" clId="{E3F5C33F-CB77-49AC-87FE-74032A1FD9D7}" dt="2023-03-12T18:14:11.033" v="11" actId="478"/>
          <ac:spMkLst>
            <pc:docMk/>
            <pc:sldMk cId="300745510" sldId="307"/>
            <ac:spMk id="7" creationId="{5D512791-E908-D6E5-4589-CD26A869FEFC}"/>
          </ac:spMkLst>
        </pc:spChg>
        <pc:picChg chg="del">
          <ac:chgData name="Academy3s@outlook.com" userId="bd38e09d1e31bb74" providerId="LiveId" clId="{E3F5C33F-CB77-49AC-87FE-74032A1FD9D7}" dt="2023-03-12T18:14:05.290" v="8" actId="478"/>
          <ac:picMkLst>
            <pc:docMk/>
            <pc:sldMk cId="300745510" sldId="307"/>
            <ac:picMk id="8" creationId="{00000000-0000-0000-0000-000000000000}"/>
          </ac:picMkLst>
        </pc:picChg>
        <pc:picChg chg="del">
          <ac:chgData name="Academy3s@outlook.com" userId="bd38e09d1e31bb74" providerId="LiveId" clId="{E3F5C33F-CB77-49AC-87FE-74032A1FD9D7}" dt="2023-03-12T18:13:48.960" v="0" actId="478"/>
          <ac:picMkLst>
            <pc:docMk/>
            <pc:sldMk cId="300745510" sldId="307"/>
            <ac:picMk id="2051" creationId="{00000000-0000-0000-0000-000000000000}"/>
          </ac:picMkLst>
        </pc:picChg>
      </pc:sldChg>
      <pc:sldChg chg="modSp del mod setBg">
        <pc:chgData name="Academy3s@outlook.com" userId="bd38e09d1e31bb74" providerId="LiveId" clId="{E3F5C33F-CB77-49AC-87FE-74032A1FD9D7}" dt="2023-03-12T18:14:42.079" v="65" actId="47"/>
        <pc:sldMkLst>
          <pc:docMk/>
          <pc:sldMk cId="1959924467" sldId="309"/>
        </pc:sldMkLst>
        <pc:spChg chg="mod">
          <ac:chgData name="Academy3s@outlook.com" userId="bd38e09d1e31bb74" providerId="LiveId" clId="{E3F5C33F-CB77-49AC-87FE-74032A1FD9D7}" dt="2023-03-12T18:14:00.447" v="3" actId="27636"/>
          <ac:spMkLst>
            <pc:docMk/>
            <pc:sldMk cId="1959924467" sldId="309"/>
            <ac:spMk id="14339" creationId="{00000000-0000-0000-0000-000000000000}"/>
          </ac:spMkLst>
        </pc:spChg>
      </pc:sldChg>
      <pc:sldChg chg="delSp modSp mod">
        <pc:chgData name="Academy3s@outlook.com" userId="bd38e09d1e31bb74" providerId="LiveId" clId="{E3F5C33F-CB77-49AC-87FE-74032A1FD9D7}" dt="2023-03-12T18:16:09.238" v="177" actId="478"/>
        <pc:sldMkLst>
          <pc:docMk/>
          <pc:sldMk cId="4194654176" sldId="310"/>
        </pc:sldMkLst>
        <pc:spChg chg="mod">
          <ac:chgData name="Academy3s@outlook.com" userId="bd38e09d1e31bb74" providerId="LiveId" clId="{E3F5C33F-CB77-49AC-87FE-74032A1FD9D7}" dt="2023-03-12T18:15:57.033" v="173" actId="1035"/>
          <ac:spMkLst>
            <pc:docMk/>
            <pc:sldMk cId="4194654176" sldId="310"/>
            <ac:spMk id="15362" creationId="{00000000-0000-0000-0000-000000000000}"/>
          </ac:spMkLst>
        </pc:spChg>
        <pc:spChg chg="mod">
          <ac:chgData name="Academy3s@outlook.com" userId="bd38e09d1e31bb74" providerId="LiveId" clId="{E3F5C33F-CB77-49AC-87FE-74032A1FD9D7}" dt="2023-03-12T18:16:07.158" v="176" actId="6549"/>
          <ac:spMkLst>
            <pc:docMk/>
            <pc:sldMk cId="4194654176" sldId="310"/>
            <ac:spMk id="15363" creationId="{00000000-0000-0000-0000-000000000000}"/>
          </ac:spMkLst>
        </pc:spChg>
        <pc:picChg chg="del mod">
          <ac:chgData name="Academy3s@outlook.com" userId="bd38e09d1e31bb74" providerId="LiveId" clId="{E3F5C33F-CB77-49AC-87FE-74032A1FD9D7}" dt="2023-03-12T18:16:09.238" v="177" actId="478"/>
          <ac:picMkLst>
            <pc:docMk/>
            <pc:sldMk cId="4194654176" sldId="310"/>
            <ac:picMk id="2" creationId="{00000000-0000-0000-0000-000000000000}"/>
          </ac:picMkLst>
        </pc:picChg>
      </pc:sldChg>
      <pc:sldChg chg="addSp modSp mod">
        <pc:chgData name="Academy3s@outlook.com" userId="bd38e09d1e31bb74" providerId="LiveId" clId="{E3F5C33F-CB77-49AC-87FE-74032A1FD9D7}" dt="2023-03-12T18:18:08.187" v="267" actId="113"/>
        <pc:sldMkLst>
          <pc:docMk/>
          <pc:sldMk cId="3513371739" sldId="311"/>
        </pc:sldMkLst>
        <pc:spChg chg="add mod">
          <ac:chgData name="Academy3s@outlook.com" userId="bd38e09d1e31bb74" providerId="LiveId" clId="{E3F5C33F-CB77-49AC-87FE-74032A1FD9D7}" dt="2023-03-12T18:18:08.187" v="267" actId="113"/>
          <ac:spMkLst>
            <pc:docMk/>
            <pc:sldMk cId="3513371739" sldId="311"/>
            <ac:spMk id="2" creationId="{309F4E5F-F202-21C0-A62E-14F6F5413BC9}"/>
          </ac:spMkLst>
        </pc:spChg>
        <pc:spChg chg="mod">
          <ac:chgData name="Academy3s@outlook.com" userId="bd38e09d1e31bb74" providerId="LiveId" clId="{E3F5C33F-CB77-49AC-87FE-74032A1FD9D7}" dt="2023-03-12T18:17:54.464" v="264" actId="113"/>
          <ac:spMkLst>
            <pc:docMk/>
            <pc:sldMk cId="3513371739" sldId="311"/>
            <ac:spMk id="3" creationId="{00000000-0000-0000-0000-000000000000}"/>
          </ac:spMkLst>
        </pc:spChg>
        <pc:spChg chg="mod">
          <ac:chgData name="Academy3s@outlook.com" userId="bd38e09d1e31bb74" providerId="LiveId" clId="{E3F5C33F-CB77-49AC-87FE-74032A1FD9D7}" dt="2023-03-12T18:16:35.231" v="207" actId="1037"/>
          <ac:spMkLst>
            <pc:docMk/>
            <pc:sldMk cId="3513371739" sldId="311"/>
            <ac:spMk id="16386" creationId="{00000000-0000-0000-0000-000000000000}"/>
          </ac:spMkLst>
        </pc:spChg>
      </pc:sldChg>
      <pc:sldChg chg="modSp mod">
        <pc:chgData name="Academy3s@outlook.com" userId="bd38e09d1e31bb74" providerId="LiveId" clId="{E3F5C33F-CB77-49AC-87FE-74032A1FD9D7}" dt="2023-03-12T18:18:33.040" v="284" actId="14100"/>
        <pc:sldMkLst>
          <pc:docMk/>
          <pc:sldMk cId="567237905" sldId="312"/>
        </pc:sldMkLst>
        <pc:spChg chg="mod">
          <ac:chgData name="Academy3s@outlook.com" userId="bd38e09d1e31bb74" providerId="LiveId" clId="{E3F5C33F-CB77-49AC-87FE-74032A1FD9D7}" dt="2023-03-12T18:18:33.040" v="284" actId="14100"/>
          <ac:spMkLst>
            <pc:docMk/>
            <pc:sldMk cId="567237905" sldId="312"/>
            <ac:spMk id="3" creationId="{00000000-0000-0000-0000-000000000000}"/>
          </ac:spMkLst>
        </pc:spChg>
        <pc:spChg chg="mod">
          <ac:chgData name="Academy3s@outlook.com" userId="bd38e09d1e31bb74" providerId="LiveId" clId="{E3F5C33F-CB77-49AC-87FE-74032A1FD9D7}" dt="2023-03-12T18:18:16.833" v="275" actId="1035"/>
          <ac:spMkLst>
            <pc:docMk/>
            <pc:sldMk cId="567237905" sldId="312"/>
            <ac:spMk id="17410" creationId="{00000000-0000-0000-0000-000000000000}"/>
          </ac:spMkLst>
        </pc:spChg>
      </pc:sldChg>
      <pc:sldChg chg="modSp mod">
        <pc:chgData name="Academy3s@outlook.com" userId="bd38e09d1e31bb74" providerId="LiveId" clId="{E3F5C33F-CB77-49AC-87FE-74032A1FD9D7}" dt="2023-03-12T18:18:54.322" v="299" actId="1036"/>
        <pc:sldMkLst>
          <pc:docMk/>
          <pc:sldMk cId="919261593" sldId="313"/>
        </pc:sldMkLst>
        <pc:spChg chg="mod">
          <ac:chgData name="Academy3s@outlook.com" userId="bd38e09d1e31bb74" providerId="LiveId" clId="{E3F5C33F-CB77-49AC-87FE-74032A1FD9D7}" dt="2023-03-12T18:18:54.322" v="299" actId="1036"/>
          <ac:spMkLst>
            <pc:docMk/>
            <pc:sldMk cId="919261593" sldId="313"/>
            <ac:spMk id="3" creationId="{00000000-0000-0000-0000-000000000000}"/>
          </ac:spMkLst>
        </pc:spChg>
        <pc:spChg chg="mod">
          <ac:chgData name="Academy3s@outlook.com" userId="bd38e09d1e31bb74" providerId="LiveId" clId="{E3F5C33F-CB77-49AC-87FE-74032A1FD9D7}" dt="2023-03-12T18:18:40.284" v="292" actId="1037"/>
          <ac:spMkLst>
            <pc:docMk/>
            <pc:sldMk cId="919261593" sldId="313"/>
            <ac:spMk id="18434" creationId="{00000000-0000-0000-0000-000000000000}"/>
          </ac:spMkLst>
        </pc:spChg>
      </pc:sldChg>
      <pc:sldChg chg="modSp mod">
        <pc:chgData name="Academy3s@outlook.com" userId="bd38e09d1e31bb74" providerId="LiveId" clId="{E3F5C33F-CB77-49AC-87FE-74032A1FD9D7}" dt="2023-03-12T18:19:17.697" v="320" actId="113"/>
        <pc:sldMkLst>
          <pc:docMk/>
          <pc:sldMk cId="3384784490" sldId="314"/>
        </pc:sldMkLst>
        <pc:spChg chg="mod">
          <ac:chgData name="Academy3s@outlook.com" userId="bd38e09d1e31bb74" providerId="LiveId" clId="{E3F5C33F-CB77-49AC-87FE-74032A1FD9D7}" dt="2023-03-12T18:19:17.697" v="320" actId="113"/>
          <ac:spMkLst>
            <pc:docMk/>
            <pc:sldMk cId="3384784490" sldId="314"/>
            <ac:spMk id="3" creationId="{00000000-0000-0000-0000-000000000000}"/>
          </ac:spMkLst>
        </pc:spChg>
        <pc:spChg chg="mod">
          <ac:chgData name="Academy3s@outlook.com" userId="bd38e09d1e31bb74" providerId="LiveId" clId="{E3F5C33F-CB77-49AC-87FE-74032A1FD9D7}" dt="2023-03-12T18:19:00.429" v="307" actId="1035"/>
          <ac:spMkLst>
            <pc:docMk/>
            <pc:sldMk cId="3384784490" sldId="314"/>
            <ac:spMk id="19458" creationId="{00000000-0000-0000-0000-000000000000}"/>
          </ac:spMkLst>
        </pc:spChg>
      </pc:sldChg>
      <pc:sldChg chg="modSp mod modAnim">
        <pc:chgData name="Academy3s@outlook.com" userId="bd38e09d1e31bb74" providerId="LiveId" clId="{E3F5C33F-CB77-49AC-87FE-74032A1FD9D7}" dt="2023-03-12T18:20:04.108" v="334" actId="20578"/>
        <pc:sldMkLst>
          <pc:docMk/>
          <pc:sldMk cId="84166518" sldId="315"/>
        </pc:sldMkLst>
        <pc:spChg chg="mod">
          <ac:chgData name="Academy3s@outlook.com" userId="bd38e09d1e31bb74" providerId="LiveId" clId="{E3F5C33F-CB77-49AC-87FE-74032A1FD9D7}" dt="2023-03-12T18:20:02.461" v="333" actId="20578"/>
          <ac:spMkLst>
            <pc:docMk/>
            <pc:sldMk cId="84166518" sldId="315"/>
            <ac:spMk id="3" creationId="{00000000-0000-0000-0000-000000000000}"/>
          </ac:spMkLst>
        </pc:spChg>
        <pc:spChg chg="mod">
          <ac:chgData name="Academy3s@outlook.com" userId="bd38e09d1e31bb74" providerId="LiveId" clId="{E3F5C33F-CB77-49AC-87FE-74032A1FD9D7}" dt="2023-03-12T18:20:04.108" v="334" actId="20578"/>
          <ac:spMkLst>
            <pc:docMk/>
            <pc:sldMk cId="84166518" sldId="315"/>
            <ac:spMk id="4" creationId="{00000000-0000-0000-0000-000000000000}"/>
          </ac:spMkLst>
        </pc:spChg>
        <pc:spChg chg="mod">
          <ac:chgData name="Academy3s@outlook.com" userId="bd38e09d1e31bb74" providerId="LiveId" clId="{E3F5C33F-CB77-49AC-87FE-74032A1FD9D7}" dt="2023-03-12T18:19:27.805" v="326" actId="1037"/>
          <ac:spMkLst>
            <pc:docMk/>
            <pc:sldMk cId="84166518" sldId="315"/>
            <ac:spMk id="20482" creationId="{00000000-0000-0000-0000-000000000000}"/>
          </ac:spMkLst>
        </pc:spChg>
      </pc:sldChg>
      <pc:sldChg chg="addSp modSp mod">
        <pc:chgData name="Academy3s@outlook.com" userId="bd38e09d1e31bb74" providerId="LiveId" clId="{E3F5C33F-CB77-49AC-87FE-74032A1FD9D7}" dt="2023-03-12T18:20:35.129" v="370" actId="1037"/>
        <pc:sldMkLst>
          <pc:docMk/>
          <pc:sldMk cId="2494783763" sldId="316"/>
        </pc:sldMkLst>
        <pc:spChg chg="add mod">
          <ac:chgData name="Academy3s@outlook.com" userId="bd38e09d1e31bb74" providerId="LiveId" clId="{E3F5C33F-CB77-49AC-87FE-74032A1FD9D7}" dt="2023-03-12T18:20:35.129" v="370" actId="1037"/>
          <ac:spMkLst>
            <pc:docMk/>
            <pc:sldMk cId="2494783763" sldId="316"/>
            <ac:spMk id="2" creationId="{77A4686A-2156-F80F-F7B2-6C68DFEF7C70}"/>
          </ac:spMkLst>
        </pc:spChg>
        <pc:spChg chg="mod">
          <ac:chgData name="Academy3s@outlook.com" userId="bd38e09d1e31bb74" providerId="LiveId" clId="{E3F5C33F-CB77-49AC-87FE-74032A1FD9D7}" dt="2023-03-12T18:20:17.855" v="342" actId="255"/>
          <ac:spMkLst>
            <pc:docMk/>
            <pc:sldMk cId="2494783763" sldId="316"/>
            <ac:spMk id="3" creationId="{00000000-0000-0000-0000-000000000000}"/>
          </ac:spMkLst>
        </pc:spChg>
        <pc:spChg chg="mod">
          <ac:chgData name="Academy3s@outlook.com" userId="bd38e09d1e31bb74" providerId="LiveId" clId="{E3F5C33F-CB77-49AC-87FE-74032A1FD9D7}" dt="2023-03-12T18:20:12.008" v="341" actId="1035"/>
          <ac:spMkLst>
            <pc:docMk/>
            <pc:sldMk cId="2494783763" sldId="316"/>
            <ac:spMk id="21506" creationId="{00000000-0000-0000-0000-000000000000}"/>
          </ac:spMkLst>
        </pc:spChg>
      </pc:sldChg>
      <pc:sldChg chg="modSp mod">
        <pc:chgData name="Academy3s@outlook.com" userId="bd38e09d1e31bb74" providerId="LiveId" clId="{E3F5C33F-CB77-49AC-87FE-74032A1FD9D7}" dt="2023-03-12T18:21:26.101" v="398" actId="255"/>
        <pc:sldMkLst>
          <pc:docMk/>
          <pc:sldMk cId="324492864" sldId="317"/>
        </pc:sldMkLst>
        <pc:spChg chg="mod">
          <ac:chgData name="Academy3s@outlook.com" userId="bd38e09d1e31bb74" providerId="LiveId" clId="{E3F5C33F-CB77-49AC-87FE-74032A1FD9D7}" dt="2023-03-12T18:21:26.101" v="398" actId="255"/>
          <ac:spMkLst>
            <pc:docMk/>
            <pc:sldMk cId="324492864" sldId="317"/>
            <ac:spMk id="3" creationId="{00000000-0000-0000-0000-000000000000}"/>
          </ac:spMkLst>
        </pc:spChg>
        <pc:spChg chg="mod">
          <ac:chgData name="Academy3s@outlook.com" userId="bd38e09d1e31bb74" providerId="LiveId" clId="{E3F5C33F-CB77-49AC-87FE-74032A1FD9D7}" dt="2023-03-12T18:21:21.244" v="397" actId="20577"/>
          <ac:spMkLst>
            <pc:docMk/>
            <pc:sldMk cId="324492864" sldId="317"/>
            <ac:spMk id="22530" creationId="{00000000-0000-0000-0000-000000000000}"/>
          </ac:spMkLst>
        </pc:spChg>
      </pc:sldChg>
      <pc:sldChg chg="del">
        <pc:chgData name="Academy3s@outlook.com" userId="bd38e09d1e31bb74" providerId="LiveId" clId="{E3F5C33F-CB77-49AC-87FE-74032A1FD9D7}" dt="2023-03-12T18:24:59.747" v="488" actId="47"/>
        <pc:sldMkLst>
          <pc:docMk/>
          <pc:sldMk cId="1239730133" sldId="318"/>
        </pc:sldMkLst>
      </pc:sldChg>
      <pc:sldChg chg="modSp del">
        <pc:chgData name="Academy3s@outlook.com" userId="bd38e09d1e31bb74" providerId="LiveId" clId="{E3F5C33F-CB77-49AC-87FE-74032A1FD9D7}" dt="2023-03-12T18:25:02.179" v="489" actId="47"/>
        <pc:sldMkLst>
          <pc:docMk/>
          <pc:sldMk cId="1339544389" sldId="322"/>
        </pc:sldMkLst>
        <pc:spChg chg="mod">
          <ac:chgData name="Academy3s@outlook.com" userId="bd38e09d1e31bb74" providerId="LiveId" clId="{E3F5C33F-CB77-49AC-87FE-74032A1FD9D7}" dt="2023-03-12T18:14:00.361" v="2"/>
          <ac:spMkLst>
            <pc:docMk/>
            <pc:sldMk cId="1339544389" sldId="322"/>
            <ac:spMk id="27650" creationId="{00000000-0000-0000-0000-000000000000}"/>
          </ac:spMkLst>
        </pc:spChg>
        <pc:spChg chg="mod">
          <ac:chgData name="Academy3s@outlook.com" userId="bd38e09d1e31bb74" providerId="LiveId" clId="{E3F5C33F-CB77-49AC-87FE-74032A1FD9D7}" dt="2023-03-12T18:14:00.361" v="2"/>
          <ac:spMkLst>
            <pc:docMk/>
            <pc:sldMk cId="1339544389" sldId="322"/>
            <ac:spMk id="27651" creationId="{00000000-0000-0000-0000-000000000000}"/>
          </ac:spMkLst>
        </pc:spChg>
      </pc:sldChg>
      <pc:sldChg chg="addSp delSp modSp del mod">
        <pc:chgData name="Academy3s@outlook.com" userId="bd38e09d1e31bb74" providerId="LiveId" clId="{E3F5C33F-CB77-49AC-87FE-74032A1FD9D7}" dt="2023-03-12T18:15:48.655" v="165" actId="47"/>
        <pc:sldMkLst>
          <pc:docMk/>
          <pc:sldMk cId="594606860" sldId="323"/>
        </pc:sldMkLst>
        <pc:spChg chg="del">
          <ac:chgData name="Academy3s@outlook.com" userId="bd38e09d1e31bb74" providerId="LiveId" clId="{E3F5C33F-CB77-49AC-87FE-74032A1FD9D7}" dt="2023-03-12T18:15:08.812" v="82" actId="21"/>
          <ac:spMkLst>
            <pc:docMk/>
            <pc:sldMk cId="594606860" sldId="323"/>
            <ac:spMk id="2" creationId="{00000000-0000-0000-0000-000000000000}"/>
          </ac:spMkLst>
        </pc:spChg>
        <pc:spChg chg="del">
          <ac:chgData name="Academy3s@outlook.com" userId="bd38e09d1e31bb74" providerId="LiveId" clId="{E3F5C33F-CB77-49AC-87FE-74032A1FD9D7}" dt="2023-03-12T18:15:21.194" v="113" actId="21"/>
          <ac:spMkLst>
            <pc:docMk/>
            <pc:sldMk cId="594606860" sldId="323"/>
            <ac:spMk id="3" creationId="{00000000-0000-0000-0000-000000000000}"/>
          </ac:spMkLst>
        </pc:spChg>
        <pc:spChg chg="mod">
          <ac:chgData name="Academy3s@outlook.com" userId="bd38e09d1e31bb74" providerId="LiveId" clId="{E3F5C33F-CB77-49AC-87FE-74032A1FD9D7}" dt="2023-03-12T18:14:00.361" v="2"/>
          <ac:spMkLst>
            <pc:docMk/>
            <pc:sldMk cId="594606860" sldId="323"/>
            <ac:spMk id="4" creationId="{00000000-0000-0000-0000-000000000000}"/>
          </ac:spMkLst>
        </pc:spChg>
        <pc:spChg chg="add mod">
          <ac:chgData name="Academy3s@outlook.com" userId="bd38e09d1e31bb74" providerId="LiveId" clId="{E3F5C33F-CB77-49AC-87FE-74032A1FD9D7}" dt="2023-03-12T18:15:08.812" v="82" actId="21"/>
          <ac:spMkLst>
            <pc:docMk/>
            <pc:sldMk cId="594606860" sldId="323"/>
            <ac:spMk id="6" creationId="{2AE683D5-298B-9C7A-7C21-F255DC711B3F}"/>
          </ac:spMkLst>
        </pc:spChg>
        <pc:spChg chg="add mod">
          <ac:chgData name="Academy3s@outlook.com" userId="bd38e09d1e31bb74" providerId="LiveId" clId="{E3F5C33F-CB77-49AC-87FE-74032A1FD9D7}" dt="2023-03-12T18:15:21.194" v="113" actId="21"/>
          <ac:spMkLst>
            <pc:docMk/>
            <pc:sldMk cId="594606860" sldId="323"/>
            <ac:spMk id="8" creationId="{E6072C9B-96A9-3710-1DE1-2030530F3DDB}"/>
          </ac:spMkLst>
        </pc:spChg>
      </pc:sldChg>
      <pc:sldChg chg="modSp mod">
        <pc:chgData name="Academy3s@outlook.com" userId="bd38e09d1e31bb74" providerId="LiveId" clId="{E3F5C33F-CB77-49AC-87FE-74032A1FD9D7}" dt="2023-03-12T18:20:59.691" v="381" actId="255"/>
        <pc:sldMkLst>
          <pc:docMk/>
          <pc:sldMk cId="797690034" sldId="324"/>
        </pc:sldMkLst>
        <pc:spChg chg="mod">
          <ac:chgData name="Academy3s@outlook.com" userId="bd38e09d1e31bb74" providerId="LiveId" clId="{E3F5C33F-CB77-49AC-87FE-74032A1FD9D7}" dt="2023-03-12T18:20:55.578" v="380" actId="1035"/>
          <ac:spMkLst>
            <pc:docMk/>
            <pc:sldMk cId="797690034" sldId="324"/>
            <ac:spMk id="2" creationId="{00000000-0000-0000-0000-000000000000}"/>
          </ac:spMkLst>
        </pc:spChg>
        <pc:spChg chg="mod">
          <ac:chgData name="Academy3s@outlook.com" userId="bd38e09d1e31bb74" providerId="LiveId" clId="{E3F5C33F-CB77-49AC-87FE-74032A1FD9D7}" dt="2023-03-12T18:20:59.691" v="381" actId="255"/>
          <ac:spMkLst>
            <pc:docMk/>
            <pc:sldMk cId="797690034" sldId="324"/>
            <ac:spMk id="3" creationId="{00000000-0000-0000-0000-000000000000}"/>
          </ac:spMkLst>
        </pc:spChg>
        <pc:spChg chg="mod">
          <ac:chgData name="Academy3s@outlook.com" userId="bd38e09d1e31bb74" providerId="LiveId" clId="{E3F5C33F-CB77-49AC-87FE-74032A1FD9D7}" dt="2023-03-12T18:14:00.361" v="2"/>
          <ac:spMkLst>
            <pc:docMk/>
            <pc:sldMk cId="797690034" sldId="324"/>
            <ac:spMk id="4" creationId="{00000000-0000-0000-0000-000000000000}"/>
          </ac:spMkLst>
        </pc:spChg>
      </pc:sldChg>
      <pc:sldChg chg="modSp mod">
        <pc:chgData name="Academy3s@outlook.com" userId="bd38e09d1e31bb74" providerId="LiveId" clId="{E3F5C33F-CB77-49AC-87FE-74032A1FD9D7}" dt="2023-03-12T18:21:41.418" v="420" actId="1037"/>
        <pc:sldMkLst>
          <pc:docMk/>
          <pc:sldMk cId="4247205800" sldId="325"/>
        </pc:sldMkLst>
        <pc:spChg chg="mod">
          <ac:chgData name="Academy3s@outlook.com" userId="bd38e09d1e31bb74" providerId="LiveId" clId="{E3F5C33F-CB77-49AC-87FE-74032A1FD9D7}" dt="2023-03-12T18:21:34.038" v="407" actId="1037"/>
          <ac:spMkLst>
            <pc:docMk/>
            <pc:sldMk cId="4247205800" sldId="325"/>
            <ac:spMk id="2" creationId="{00000000-0000-0000-0000-000000000000}"/>
          </ac:spMkLst>
        </pc:spChg>
        <pc:spChg chg="mod">
          <ac:chgData name="Academy3s@outlook.com" userId="bd38e09d1e31bb74" providerId="LiveId" clId="{E3F5C33F-CB77-49AC-87FE-74032A1FD9D7}" dt="2023-03-12T18:21:41.418" v="420" actId="1037"/>
          <ac:spMkLst>
            <pc:docMk/>
            <pc:sldMk cId="4247205800" sldId="325"/>
            <ac:spMk id="3" creationId="{00000000-0000-0000-0000-000000000000}"/>
          </ac:spMkLst>
        </pc:spChg>
        <pc:spChg chg="mod">
          <ac:chgData name="Academy3s@outlook.com" userId="bd38e09d1e31bb74" providerId="LiveId" clId="{E3F5C33F-CB77-49AC-87FE-74032A1FD9D7}" dt="2023-03-12T18:14:00.361" v="2"/>
          <ac:spMkLst>
            <pc:docMk/>
            <pc:sldMk cId="4247205800" sldId="325"/>
            <ac:spMk id="4" creationId="{00000000-0000-0000-0000-000000000000}"/>
          </ac:spMkLst>
        </pc:spChg>
      </pc:sldChg>
      <pc:sldChg chg="modSp mod">
        <pc:chgData name="Academy3s@outlook.com" userId="bd38e09d1e31bb74" providerId="LiveId" clId="{E3F5C33F-CB77-49AC-87FE-74032A1FD9D7}" dt="2023-03-12T18:22:04.185" v="456" actId="1036"/>
        <pc:sldMkLst>
          <pc:docMk/>
          <pc:sldMk cId="3232581343" sldId="326"/>
        </pc:sldMkLst>
        <pc:spChg chg="mod">
          <ac:chgData name="Academy3s@outlook.com" userId="bd38e09d1e31bb74" providerId="LiveId" clId="{E3F5C33F-CB77-49AC-87FE-74032A1FD9D7}" dt="2023-03-12T18:21:53.799" v="434" actId="1037"/>
          <ac:spMkLst>
            <pc:docMk/>
            <pc:sldMk cId="3232581343" sldId="326"/>
            <ac:spMk id="2" creationId="{00000000-0000-0000-0000-000000000000}"/>
          </ac:spMkLst>
        </pc:spChg>
        <pc:spChg chg="mod">
          <ac:chgData name="Academy3s@outlook.com" userId="bd38e09d1e31bb74" providerId="LiveId" clId="{E3F5C33F-CB77-49AC-87FE-74032A1FD9D7}" dt="2023-03-12T18:22:04.185" v="456" actId="1036"/>
          <ac:spMkLst>
            <pc:docMk/>
            <pc:sldMk cId="3232581343" sldId="326"/>
            <ac:spMk id="3" creationId="{00000000-0000-0000-0000-000000000000}"/>
          </ac:spMkLst>
        </pc:spChg>
        <pc:spChg chg="mod">
          <ac:chgData name="Academy3s@outlook.com" userId="bd38e09d1e31bb74" providerId="LiveId" clId="{E3F5C33F-CB77-49AC-87FE-74032A1FD9D7}" dt="2023-03-12T18:14:00.361" v="2"/>
          <ac:spMkLst>
            <pc:docMk/>
            <pc:sldMk cId="3232581343" sldId="326"/>
            <ac:spMk id="4" creationId="{00000000-0000-0000-0000-000000000000}"/>
          </ac:spMkLst>
        </pc:spChg>
      </pc:sldChg>
      <pc:sldChg chg="addSp modSp mod">
        <pc:chgData name="Academy3s@outlook.com" userId="bd38e09d1e31bb74" providerId="LiveId" clId="{E3F5C33F-CB77-49AC-87FE-74032A1FD9D7}" dt="2023-03-12T18:24:47.189" v="486" actId="14100"/>
        <pc:sldMkLst>
          <pc:docMk/>
          <pc:sldMk cId="889768185" sldId="327"/>
        </pc:sldMkLst>
        <pc:spChg chg="mod">
          <ac:chgData name="Academy3s@outlook.com" userId="bd38e09d1e31bb74" providerId="LiveId" clId="{E3F5C33F-CB77-49AC-87FE-74032A1FD9D7}" dt="2023-03-12T18:23:14.769" v="463" actId="1037"/>
          <ac:spMkLst>
            <pc:docMk/>
            <pc:sldMk cId="889768185" sldId="327"/>
            <ac:spMk id="2" creationId="{00000000-0000-0000-0000-000000000000}"/>
          </ac:spMkLst>
        </pc:spChg>
        <pc:spChg chg="mod">
          <ac:chgData name="Academy3s@outlook.com" userId="bd38e09d1e31bb74" providerId="LiveId" clId="{E3F5C33F-CB77-49AC-87FE-74032A1FD9D7}" dt="2023-03-12T18:24:11.656" v="483" actId="14100"/>
          <ac:spMkLst>
            <pc:docMk/>
            <pc:sldMk cId="889768185" sldId="327"/>
            <ac:spMk id="3" creationId="{00000000-0000-0000-0000-000000000000}"/>
          </ac:spMkLst>
        </pc:spChg>
        <pc:spChg chg="mod">
          <ac:chgData name="Academy3s@outlook.com" userId="bd38e09d1e31bb74" providerId="LiveId" clId="{E3F5C33F-CB77-49AC-87FE-74032A1FD9D7}" dt="2023-03-12T18:14:00.361" v="2"/>
          <ac:spMkLst>
            <pc:docMk/>
            <pc:sldMk cId="889768185" sldId="327"/>
            <ac:spMk id="4" creationId="{00000000-0000-0000-0000-000000000000}"/>
          </ac:spMkLst>
        </pc:spChg>
        <pc:picChg chg="add mod modCrop">
          <ac:chgData name="Academy3s@outlook.com" userId="bd38e09d1e31bb74" providerId="LiveId" clId="{E3F5C33F-CB77-49AC-87FE-74032A1FD9D7}" dt="2023-03-12T18:24:47.189" v="486" actId="14100"/>
          <ac:picMkLst>
            <pc:docMk/>
            <pc:sldMk cId="889768185" sldId="327"/>
            <ac:picMk id="5" creationId="{63DE561D-EF4E-9B9D-F14C-FC644636F17A}"/>
          </ac:picMkLst>
        </pc:picChg>
      </pc:sldChg>
      <pc:sldChg chg="delSp modSp del mod">
        <pc:chgData name="Academy3s@outlook.com" userId="bd38e09d1e31bb74" providerId="LiveId" clId="{E3F5C33F-CB77-49AC-87FE-74032A1FD9D7}" dt="2023-03-12T18:24:53.966" v="487" actId="47"/>
        <pc:sldMkLst>
          <pc:docMk/>
          <pc:sldMk cId="918379947" sldId="328"/>
        </pc:sldMkLst>
        <pc:spChg chg="mod">
          <ac:chgData name="Academy3s@outlook.com" userId="bd38e09d1e31bb74" providerId="LiveId" clId="{E3F5C33F-CB77-49AC-87FE-74032A1FD9D7}" dt="2023-03-12T18:14:00.361" v="2"/>
          <ac:spMkLst>
            <pc:docMk/>
            <pc:sldMk cId="918379947" sldId="328"/>
            <ac:spMk id="4" creationId="{00000000-0000-0000-0000-000000000000}"/>
          </ac:spMkLst>
        </pc:spChg>
        <pc:picChg chg="del mod">
          <ac:chgData name="Academy3s@outlook.com" userId="bd38e09d1e31bb74" providerId="LiveId" clId="{E3F5C33F-CB77-49AC-87FE-74032A1FD9D7}" dt="2023-03-12T18:23:35.854" v="474" actId="21"/>
          <ac:picMkLst>
            <pc:docMk/>
            <pc:sldMk cId="918379947" sldId="328"/>
            <ac:picMk id="7" creationId="{00000000-0000-0000-0000-000000000000}"/>
          </ac:picMkLst>
        </pc:picChg>
      </pc:sldChg>
      <pc:sldChg chg="modSp del">
        <pc:chgData name="Academy3s@outlook.com" userId="bd38e09d1e31bb74" providerId="LiveId" clId="{E3F5C33F-CB77-49AC-87FE-74032A1FD9D7}" dt="2023-03-12T18:20:49.159" v="372" actId="47"/>
        <pc:sldMkLst>
          <pc:docMk/>
          <pc:sldMk cId="1294146193" sldId="330"/>
        </pc:sldMkLst>
        <pc:spChg chg="mod">
          <ac:chgData name="Academy3s@outlook.com" userId="bd38e09d1e31bb74" providerId="LiveId" clId="{E3F5C33F-CB77-49AC-87FE-74032A1FD9D7}" dt="2023-03-12T18:14:00.361" v="2"/>
          <ac:spMkLst>
            <pc:docMk/>
            <pc:sldMk cId="1294146193" sldId="330"/>
            <ac:spMk id="4" creationId="{00000000-0000-0000-0000-000000000000}"/>
          </ac:spMkLst>
        </pc:spChg>
      </pc:sldChg>
      <pc:sldChg chg="modSp del">
        <pc:chgData name="Academy3s@outlook.com" userId="bd38e09d1e31bb74" providerId="LiveId" clId="{E3F5C33F-CB77-49AC-87FE-74032A1FD9D7}" dt="2023-03-12T18:15:50.690" v="166" actId="47"/>
        <pc:sldMkLst>
          <pc:docMk/>
          <pc:sldMk cId="2663910170" sldId="331"/>
        </pc:sldMkLst>
        <pc:spChg chg="mod">
          <ac:chgData name="Academy3s@outlook.com" userId="bd38e09d1e31bb74" providerId="LiveId" clId="{E3F5C33F-CB77-49AC-87FE-74032A1FD9D7}" dt="2023-03-12T18:14:00.361" v="2"/>
          <ac:spMkLst>
            <pc:docMk/>
            <pc:sldMk cId="2663910170" sldId="331"/>
            <ac:spMk id="4" creationId="{00000000-0000-0000-0000-000000000000}"/>
          </ac:spMkLst>
        </pc:spChg>
      </pc:sldChg>
      <pc:sldChg chg="addSp modSp mod">
        <pc:chgData name="Academy3s@outlook.com" userId="bd38e09d1e31bb74" providerId="LiveId" clId="{E3F5C33F-CB77-49AC-87FE-74032A1FD9D7}" dt="2023-03-12T18:15:45.238" v="164" actId="255"/>
        <pc:sldMkLst>
          <pc:docMk/>
          <pc:sldMk cId="4153124967" sldId="332"/>
        </pc:sldMkLst>
        <pc:spChg chg="mod">
          <ac:chgData name="Academy3s@outlook.com" userId="bd38e09d1e31bb74" providerId="LiveId" clId="{E3F5C33F-CB77-49AC-87FE-74032A1FD9D7}" dt="2023-03-12T18:14:47.609" v="71" actId="1037"/>
          <ac:spMkLst>
            <pc:docMk/>
            <pc:sldMk cId="4153124967" sldId="332"/>
            <ac:spMk id="2" creationId="{00000000-0000-0000-0000-000000000000}"/>
          </ac:spMkLst>
        </pc:spChg>
        <pc:spChg chg="mod">
          <ac:chgData name="Academy3s@outlook.com" userId="bd38e09d1e31bb74" providerId="LiveId" clId="{E3F5C33F-CB77-49AC-87FE-74032A1FD9D7}" dt="2023-03-12T18:15:29.526" v="131" actId="1036"/>
          <ac:spMkLst>
            <pc:docMk/>
            <pc:sldMk cId="4153124967" sldId="332"/>
            <ac:spMk id="3" creationId="{00000000-0000-0000-0000-000000000000}"/>
          </ac:spMkLst>
        </pc:spChg>
        <pc:spChg chg="mod">
          <ac:chgData name="Academy3s@outlook.com" userId="bd38e09d1e31bb74" providerId="LiveId" clId="{E3F5C33F-CB77-49AC-87FE-74032A1FD9D7}" dt="2023-03-12T18:14:00.361" v="2"/>
          <ac:spMkLst>
            <pc:docMk/>
            <pc:sldMk cId="4153124967" sldId="332"/>
            <ac:spMk id="4" creationId="{00000000-0000-0000-0000-000000000000}"/>
          </ac:spMkLst>
        </pc:spChg>
        <pc:spChg chg="add mod">
          <ac:chgData name="Academy3s@outlook.com" userId="bd38e09d1e31bb74" providerId="LiveId" clId="{E3F5C33F-CB77-49AC-87FE-74032A1FD9D7}" dt="2023-03-12T18:15:16.146" v="112" actId="1037"/>
          <ac:spMkLst>
            <pc:docMk/>
            <pc:sldMk cId="4153124967" sldId="332"/>
            <ac:spMk id="5" creationId="{65FB0519-6E86-18F8-6EEC-DB43308129A2}"/>
          </ac:spMkLst>
        </pc:spChg>
        <pc:spChg chg="add mod">
          <ac:chgData name="Academy3s@outlook.com" userId="bd38e09d1e31bb74" providerId="LiveId" clId="{E3F5C33F-CB77-49AC-87FE-74032A1FD9D7}" dt="2023-03-12T18:15:45.238" v="164" actId="255"/>
          <ac:spMkLst>
            <pc:docMk/>
            <pc:sldMk cId="4153124967" sldId="332"/>
            <ac:spMk id="6" creationId="{14013D8E-8B0E-4029-7DA5-3AA805186BB4}"/>
          </ac:spMkLst>
        </pc:spChg>
      </pc:sldChg>
      <pc:sldChg chg="modSp mod">
        <pc:chgData name="Academy3s@outlook.com" userId="bd38e09d1e31bb74" providerId="LiveId" clId="{E3F5C33F-CB77-49AC-87FE-74032A1FD9D7}" dt="2023-03-12T18:16:27.047" v="195" actId="1037"/>
        <pc:sldMkLst>
          <pc:docMk/>
          <pc:sldMk cId="1873637703" sldId="333"/>
        </pc:sldMkLst>
        <pc:spChg chg="mod">
          <ac:chgData name="Academy3s@outlook.com" userId="bd38e09d1e31bb74" providerId="LiveId" clId="{E3F5C33F-CB77-49AC-87FE-74032A1FD9D7}" dt="2023-03-12T18:16:16.947" v="183" actId="1037"/>
          <ac:spMkLst>
            <pc:docMk/>
            <pc:sldMk cId="1873637703" sldId="333"/>
            <ac:spMk id="2" creationId="{00000000-0000-0000-0000-000000000000}"/>
          </ac:spMkLst>
        </pc:spChg>
        <pc:spChg chg="mod">
          <ac:chgData name="Academy3s@outlook.com" userId="bd38e09d1e31bb74" providerId="LiveId" clId="{E3F5C33F-CB77-49AC-87FE-74032A1FD9D7}" dt="2023-03-12T18:16:27.047" v="195" actId="1037"/>
          <ac:spMkLst>
            <pc:docMk/>
            <pc:sldMk cId="1873637703" sldId="333"/>
            <ac:spMk id="3" creationId="{00000000-0000-0000-0000-000000000000}"/>
          </ac:spMkLst>
        </pc:spChg>
        <pc:spChg chg="mod">
          <ac:chgData name="Academy3s@outlook.com" userId="bd38e09d1e31bb74" providerId="LiveId" clId="{E3F5C33F-CB77-49AC-87FE-74032A1FD9D7}" dt="2023-03-12T18:14:00.361" v="2"/>
          <ac:spMkLst>
            <pc:docMk/>
            <pc:sldMk cId="1873637703" sldId="333"/>
            <ac:spMk id="4" creationId="{00000000-0000-0000-0000-000000000000}"/>
          </ac:spMkLst>
        </pc:spChg>
      </pc:sldChg>
      <pc:sldChg chg="addSp delSp modSp del mod">
        <pc:chgData name="Academy3s@outlook.com" userId="bd38e09d1e31bb74" providerId="LiveId" clId="{E3F5C33F-CB77-49AC-87FE-74032A1FD9D7}" dt="2023-03-12T18:18:11.946" v="268" actId="47"/>
        <pc:sldMkLst>
          <pc:docMk/>
          <pc:sldMk cId="1973633151" sldId="334"/>
        </pc:sldMkLst>
        <pc:spChg chg="mod">
          <ac:chgData name="Academy3s@outlook.com" userId="bd38e09d1e31bb74" providerId="LiveId" clId="{E3F5C33F-CB77-49AC-87FE-74032A1FD9D7}" dt="2023-03-12T18:14:00.361" v="2"/>
          <ac:spMkLst>
            <pc:docMk/>
            <pc:sldMk cId="1973633151" sldId="334"/>
            <ac:spMk id="2" creationId="{00000000-0000-0000-0000-000000000000}"/>
          </ac:spMkLst>
        </pc:spChg>
        <pc:spChg chg="del mod">
          <ac:chgData name="Academy3s@outlook.com" userId="bd38e09d1e31bb74" providerId="LiveId" clId="{E3F5C33F-CB77-49AC-87FE-74032A1FD9D7}" dt="2023-03-12T18:17:04.979" v="231" actId="21"/>
          <ac:spMkLst>
            <pc:docMk/>
            <pc:sldMk cId="1973633151" sldId="334"/>
            <ac:spMk id="3" creationId="{00000000-0000-0000-0000-000000000000}"/>
          </ac:spMkLst>
        </pc:spChg>
        <pc:spChg chg="mod">
          <ac:chgData name="Academy3s@outlook.com" userId="bd38e09d1e31bb74" providerId="LiveId" clId="{E3F5C33F-CB77-49AC-87FE-74032A1FD9D7}" dt="2023-03-12T18:14:00.361" v="2"/>
          <ac:spMkLst>
            <pc:docMk/>
            <pc:sldMk cId="1973633151" sldId="334"/>
            <ac:spMk id="4" creationId="{00000000-0000-0000-0000-000000000000}"/>
          </ac:spMkLst>
        </pc:spChg>
        <pc:spChg chg="add mod">
          <ac:chgData name="Academy3s@outlook.com" userId="bd38e09d1e31bb74" providerId="LiveId" clId="{E3F5C33F-CB77-49AC-87FE-74032A1FD9D7}" dt="2023-03-12T18:17:04.979" v="231" actId="21"/>
          <ac:spMkLst>
            <pc:docMk/>
            <pc:sldMk cId="1973633151" sldId="334"/>
            <ac:spMk id="6" creationId="{0CB954FC-1C3D-E4A6-CD76-DFD194DA5D3A}"/>
          </ac:spMkLst>
        </pc:spChg>
      </pc:sldChg>
      <pc:sldChg chg="addSp delSp modSp del mod">
        <pc:chgData name="Academy3s@outlook.com" userId="bd38e09d1e31bb74" providerId="LiveId" clId="{E3F5C33F-CB77-49AC-87FE-74032A1FD9D7}" dt="2023-03-12T18:20:41.246" v="371" actId="47"/>
        <pc:sldMkLst>
          <pc:docMk/>
          <pc:sldMk cId="718582551" sldId="335"/>
        </pc:sldMkLst>
        <pc:spChg chg="del">
          <ac:chgData name="Academy3s@outlook.com" userId="bd38e09d1e31bb74" providerId="LiveId" clId="{E3F5C33F-CB77-49AC-87FE-74032A1FD9D7}" dt="2023-03-12T18:20:22.313" v="343" actId="21"/>
          <ac:spMkLst>
            <pc:docMk/>
            <pc:sldMk cId="718582551" sldId="335"/>
            <ac:spMk id="3" creationId="{00000000-0000-0000-0000-000000000000}"/>
          </ac:spMkLst>
        </pc:spChg>
        <pc:spChg chg="mod">
          <ac:chgData name="Academy3s@outlook.com" userId="bd38e09d1e31bb74" providerId="LiveId" clId="{E3F5C33F-CB77-49AC-87FE-74032A1FD9D7}" dt="2023-03-12T18:14:00.361" v="2"/>
          <ac:spMkLst>
            <pc:docMk/>
            <pc:sldMk cId="718582551" sldId="335"/>
            <ac:spMk id="4" creationId="{00000000-0000-0000-0000-000000000000}"/>
          </ac:spMkLst>
        </pc:spChg>
        <pc:spChg chg="add mod">
          <ac:chgData name="Academy3s@outlook.com" userId="bd38e09d1e31bb74" providerId="LiveId" clId="{E3F5C33F-CB77-49AC-87FE-74032A1FD9D7}" dt="2023-03-12T18:20:22.313" v="343" actId="21"/>
          <ac:spMkLst>
            <pc:docMk/>
            <pc:sldMk cId="718582551" sldId="335"/>
            <ac:spMk id="6" creationId="{FEC2397C-58EF-2E4C-CD07-68D1A1AC758B}"/>
          </ac:spMkLst>
        </pc:spChg>
      </pc:sldChg>
      <pc:sldMasterChg chg="setBg modSldLayout">
        <pc:chgData name="Academy3s@outlook.com" userId="bd38e09d1e31bb74" providerId="LiveId" clId="{E3F5C33F-CB77-49AC-87FE-74032A1FD9D7}" dt="2023-03-12T18:14:02.388" v="7"/>
        <pc:sldMasterMkLst>
          <pc:docMk/>
          <pc:sldMasterMk cId="1662746389" sldId="2147483660"/>
        </pc:sldMasterMkLst>
        <pc:sldLayoutChg chg="setBg">
          <pc:chgData name="Academy3s@outlook.com" userId="bd38e09d1e31bb74" providerId="LiveId" clId="{E3F5C33F-CB77-49AC-87FE-74032A1FD9D7}" dt="2023-03-12T18:14:02.388" v="7"/>
          <pc:sldLayoutMkLst>
            <pc:docMk/>
            <pc:sldMasterMk cId="1662746389" sldId="2147483660"/>
            <pc:sldLayoutMk cId="3346763021" sldId="2147483661"/>
          </pc:sldLayoutMkLst>
        </pc:sldLayoutChg>
        <pc:sldLayoutChg chg="addSp setBg">
          <pc:chgData name="Academy3s@outlook.com" userId="bd38e09d1e31bb74" providerId="LiveId" clId="{E3F5C33F-CB77-49AC-87FE-74032A1FD9D7}" dt="2023-03-12T18:14:02.388" v="7"/>
          <pc:sldLayoutMkLst>
            <pc:docMk/>
            <pc:sldMasterMk cId="1662746389" sldId="2147483660"/>
            <pc:sldLayoutMk cId="2206983120" sldId="2147483662"/>
          </pc:sldLayoutMkLst>
          <pc:picChg chg="add">
            <ac:chgData name="Academy3s@outlook.com" userId="bd38e09d1e31bb74" providerId="LiveId" clId="{E3F5C33F-CB77-49AC-87FE-74032A1FD9D7}" dt="2023-03-12T18:14:00.361" v="2"/>
            <ac:picMkLst>
              <pc:docMk/>
              <pc:sldMasterMk cId="1662746389" sldId="2147483660"/>
              <pc:sldLayoutMk cId="2206983120" sldId="2147483662"/>
              <ac:picMk id="7" creationId="{B74D42D1-95AB-0197-0B5E-743026A91245}"/>
            </ac:picMkLst>
          </pc:picChg>
        </pc:sldLayoutChg>
        <pc:sldLayoutChg chg="addSp setBg">
          <pc:chgData name="Academy3s@outlook.com" userId="bd38e09d1e31bb74" providerId="LiveId" clId="{E3F5C33F-CB77-49AC-87FE-74032A1FD9D7}" dt="2023-03-12T18:14:02.388" v="7"/>
          <pc:sldLayoutMkLst>
            <pc:docMk/>
            <pc:sldMasterMk cId="1662746389" sldId="2147483660"/>
            <pc:sldLayoutMk cId="2909928522" sldId="2147483663"/>
          </pc:sldLayoutMkLst>
          <pc:picChg chg="add">
            <ac:chgData name="Academy3s@outlook.com" userId="bd38e09d1e31bb74" providerId="LiveId" clId="{E3F5C33F-CB77-49AC-87FE-74032A1FD9D7}" dt="2023-03-12T18:14:00.361" v="2"/>
            <ac:picMkLst>
              <pc:docMk/>
              <pc:sldMasterMk cId="1662746389" sldId="2147483660"/>
              <pc:sldLayoutMk cId="2909928522" sldId="2147483663"/>
              <ac:picMk id="7" creationId="{5139CCB0-109F-B7F1-4531-529DE4EE0533}"/>
            </ac:picMkLst>
          </pc:picChg>
        </pc:sldLayoutChg>
        <pc:sldLayoutChg chg="setBg">
          <pc:chgData name="Academy3s@outlook.com" userId="bd38e09d1e31bb74" providerId="LiveId" clId="{E3F5C33F-CB77-49AC-87FE-74032A1FD9D7}" dt="2023-03-12T18:14:02.388" v="7"/>
          <pc:sldLayoutMkLst>
            <pc:docMk/>
            <pc:sldMasterMk cId="1662746389" sldId="2147483660"/>
            <pc:sldLayoutMk cId="3559749697" sldId="2147483664"/>
          </pc:sldLayoutMkLst>
        </pc:sldLayoutChg>
        <pc:sldLayoutChg chg="setBg">
          <pc:chgData name="Academy3s@outlook.com" userId="bd38e09d1e31bb74" providerId="LiveId" clId="{E3F5C33F-CB77-49AC-87FE-74032A1FD9D7}" dt="2023-03-12T18:14:02.388" v="7"/>
          <pc:sldLayoutMkLst>
            <pc:docMk/>
            <pc:sldMasterMk cId="1662746389" sldId="2147483660"/>
            <pc:sldLayoutMk cId="1113742888" sldId="2147483665"/>
          </pc:sldLayoutMkLst>
        </pc:sldLayoutChg>
        <pc:sldLayoutChg chg="addSp setBg">
          <pc:chgData name="Academy3s@outlook.com" userId="bd38e09d1e31bb74" providerId="LiveId" clId="{E3F5C33F-CB77-49AC-87FE-74032A1FD9D7}" dt="2023-03-12T18:14:02.388" v="7"/>
          <pc:sldLayoutMkLst>
            <pc:docMk/>
            <pc:sldMasterMk cId="1662746389" sldId="2147483660"/>
            <pc:sldLayoutMk cId="845496352" sldId="2147483666"/>
          </pc:sldLayoutMkLst>
          <pc:spChg chg="add">
            <ac:chgData name="Academy3s@outlook.com" userId="bd38e09d1e31bb74" providerId="LiveId" clId="{E3F5C33F-CB77-49AC-87FE-74032A1FD9D7}" dt="2023-03-12T18:14:00.361" v="2"/>
            <ac:spMkLst>
              <pc:docMk/>
              <pc:sldMasterMk cId="1662746389" sldId="2147483660"/>
              <pc:sldLayoutMk cId="845496352" sldId="2147483666"/>
              <ac:spMk id="7" creationId="{B58ED33A-473D-D6EF-263B-2039512CF434}"/>
            </ac:spMkLst>
          </pc:spChg>
          <pc:picChg chg="add">
            <ac:chgData name="Academy3s@outlook.com" userId="bd38e09d1e31bb74" providerId="LiveId" clId="{E3F5C33F-CB77-49AC-87FE-74032A1FD9D7}" dt="2023-03-12T18:14:00.361" v="2"/>
            <ac:picMkLst>
              <pc:docMk/>
              <pc:sldMasterMk cId="1662746389" sldId="2147483660"/>
              <pc:sldLayoutMk cId="845496352" sldId="2147483666"/>
              <ac:picMk id="6" creationId="{BBC7FD72-2615-18B5-4C0E-FA6DA85AC926}"/>
            </ac:picMkLst>
          </pc:picChg>
        </pc:sldLayoutChg>
        <pc:sldLayoutChg chg="setBg">
          <pc:chgData name="Academy3s@outlook.com" userId="bd38e09d1e31bb74" providerId="LiveId" clId="{E3F5C33F-CB77-49AC-87FE-74032A1FD9D7}" dt="2023-03-12T18:14:02.388" v="7"/>
          <pc:sldLayoutMkLst>
            <pc:docMk/>
            <pc:sldMasterMk cId="1662746389" sldId="2147483660"/>
            <pc:sldLayoutMk cId="2102688250" sldId="2147483667"/>
          </pc:sldLayoutMkLst>
        </pc:sldLayoutChg>
        <pc:sldLayoutChg chg="setBg">
          <pc:chgData name="Academy3s@outlook.com" userId="bd38e09d1e31bb74" providerId="LiveId" clId="{E3F5C33F-CB77-49AC-87FE-74032A1FD9D7}" dt="2023-03-12T18:14:02.388" v="7"/>
          <pc:sldLayoutMkLst>
            <pc:docMk/>
            <pc:sldMasterMk cId="1662746389" sldId="2147483660"/>
            <pc:sldLayoutMk cId="1877135128" sldId="2147483668"/>
          </pc:sldLayoutMkLst>
        </pc:sldLayoutChg>
        <pc:sldLayoutChg chg="setBg">
          <pc:chgData name="Academy3s@outlook.com" userId="bd38e09d1e31bb74" providerId="LiveId" clId="{E3F5C33F-CB77-49AC-87FE-74032A1FD9D7}" dt="2023-03-12T18:14:02.388" v="7"/>
          <pc:sldLayoutMkLst>
            <pc:docMk/>
            <pc:sldMasterMk cId="1662746389" sldId="2147483660"/>
            <pc:sldLayoutMk cId="512744768" sldId="2147483669"/>
          </pc:sldLayoutMkLst>
        </pc:sldLayoutChg>
        <pc:sldLayoutChg chg="setBg">
          <pc:chgData name="Academy3s@outlook.com" userId="bd38e09d1e31bb74" providerId="LiveId" clId="{E3F5C33F-CB77-49AC-87FE-74032A1FD9D7}" dt="2023-03-12T18:14:02.388" v="7"/>
          <pc:sldLayoutMkLst>
            <pc:docMk/>
            <pc:sldMasterMk cId="1662746389" sldId="2147483660"/>
            <pc:sldLayoutMk cId="3325097137" sldId="2147483670"/>
          </pc:sldLayoutMkLst>
        </pc:sldLayoutChg>
        <pc:sldLayoutChg chg="setBg">
          <pc:chgData name="Academy3s@outlook.com" userId="bd38e09d1e31bb74" providerId="LiveId" clId="{E3F5C33F-CB77-49AC-87FE-74032A1FD9D7}" dt="2023-03-12T18:14:02.388" v="7"/>
          <pc:sldLayoutMkLst>
            <pc:docMk/>
            <pc:sldMasterMk cId="1662746389" sldId="2147483660"/>
            <pc:sldLayoutMk cId="4136439921" sldId="2147483671"/>
          </pc:sldLayoutMkLst>
        </pc:sldLayoutChg>
        <pc:sldLayoutChg chg="setBg">
          <pc:chgData name="Academy3s@outlook.com" userId="bd38e09d1e31bb74" providerId="LiveId" clId="{E3F5C33F-CB77-49AC-87FE-74032A1FD9D7}" dt="2023-03-12T18:14:02.388" v="7"/>
          <pc:sldLayoutMkLst>
            <pc:docMk/>
            <pc:sldMasterMk cId="1662746389" sldId="2147483660"/>
            <pc:sldLayoutMk cId="439134781" sldId="2147483672"/>
          </pc:sldLayoutMkLst>
        </pc:sldLayoutChg>
        <pc:sldLayoutChg chg="setBg">
          <pc:chgData name="Academy3s@outlook.com" userId="bd38e09d1e31bb74" providerId="LiveId" clId="{E3F5C33F-CB77-49AC-87FE-74032A1FD9D7}" dt="2023-03-12T18:14:02.388" v="7"/>
          <pc:sldLayoutMkLst>
            <pc:docMk/>
            <pc:sldMasterMk cId="1662746389" sldId="2147483660"/>
            <pc:sldLayoutMk cId="1443186341" sldId="2147483673"/>
          </pc:sldLayoutMkLst>
        </pc:sldLayoutChg>
        <pc:sldLayoutChg chg="setBg">
          <pc:chgData name="Academy3s@outlook.com" userId="bd38e09d1e31bb74" providerId="LiveId" clId="{E3F5C33F-CB77-49AC-87FE-74032A1FD9D7}" dt="2023-03-12T18:14:02.388" v="7"/>
          <pc:sldLayoutMkLst>
            <pc:docMk/>
            <pc:sldMasterMk cId="1662746389" sldId="2147483660"/>
            <pc:sldLayoutMk cId="2100439803" sldId="2147483674"/>
          </pc:sldLayoutMkLst>
        </pc:sldLayoutChg>
        <pc:sldLayoutChg chg="setBg">
          <pc:chgData name="Academy3s@outlook.com" userId="bd38e09d1e31bb74" providerId="LiveId" clId="{E3F5C33F-CB77-49AC-87FE-74032A1FD9D7}" dt="2023-03-12T18:14:02.388" v="7"/>
          <pc:sldLayoutMkLst>
            <pc:docMk/>
            <pc:sldMasterMk cId="1662746389" sldId="2147483660"/>
            <pc:sldLayoutMk cId="3351180502" sldId="2147483675"/>
          </pc:sldLayoutMkLst>
        </pc:sldLayoutChg>
        <pc:sldLayoutChg chg="setBg">
          <pc:chgData name="Academy3s@outlook.com" userId="bd38e09d1e31bb74" providerId="LiveId" clId="{E3F5C33F-CB77-49AC-87FE-74032A1FD9D7}" dt="2023-03-12T18:14:02.388" v="7"/>
          <pc:sldLayoutMkLst>
            <pc:docMk/>
            <pc:sldMasterMk cId="1662746389" sldId="2147483660"/>
            <pc:sldLayoutMk cId="4178614653"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5</a:t>
            </a:fld>
            <a:endParaRPr lang="en-US"/>
          </a:p>
        </p:txBody>
      </p:sp>
    </p:spTree>
    <p:extLst>
      <p:ext uri="{BB962C8B-B14F-4D97-AF65-F5344CB8AC3E}">
        <p14:creationId xmlns:p14="http://schemas.microsoft.com/office/powerpoint/2010/main" val="192481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Single</a:t>
            </a:r>
            <a:r>
              <a:rPr lang="en-US" baseline="0" dirty="0"/>
              <a:t> biggest road block “ not my kid” </a:t>
            </a:r>
          </a:p>
          <a:p>
            <a:pPr marL="228600" indent="-228600">
              <a:buAutoNum type="arabicPeriod"/>
            </a:pPr>
            <a:r>
              <a:rPr lang="en-US" baseline="0" dirty="0"/>
              <a:t>It has medical use or its only recreational </a:t>
            </a:r>
          </a:p>
          <a:p>
            <a:pPr marL="228600" indent="-228600">
              <a:buAutoNum type="arabicPeriod"/>
            </a:pPr>
            <a:r>
              <a:rPr lang="en-US" baseline="0" dirty="0"/>
              <a:t>It is innocuous </a:t>
            </a:r>
          </a:p>
          <a:p>
            <a:pPr marL="228600" indent="-228600">
              <a:buAutoNum type="arabicPeriod"/>
            </a:pPr>
            <a:r>
              <a:rPr lang="en-US" baseline="0" dirty="0"/>
              <a:t>I can control it because it is only recreational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9</a:t>
            </a:fld>
            <a:endParaRPr lang="en-US"/>
          </a:p>
        </p:txBody>
      </p:sp>
    </p:spTree>
    <p:extLst>
      <p:ext uri="{BB962C8B-B14F-4D97-AF65-F5344CB8AC3E}">
        <p14:creationId xmlns:p14="http://schemas.microsoft.com/office/powerpoint/2010/main" val="389687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334676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3250971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4399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391347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31863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1004398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51180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17861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B74D42D1-95AB-0197-0B5E-743026A912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069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5139CCB0-109F-B7F1-4531-529DE4EE05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992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5974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11374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BBC7FD72-2615-18B5-4C0E-FA6DA85AC9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B58ED33A-473D-D6EF-263B-2039512CF434}"/>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845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10268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87713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51274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662746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715000"/>
            <a:ext cx="6400800" cy="1752600"/>
          </a:xfrm>
        </p:spPr>
        <p:txBody>
          <a:bodyPr>
            <a:normAutofit/>
          </a:bodyPr>
          <a:lstStyle/>
          <a:p>
            <a:r>
              <a:rPr lang="en-US" sz="2800" b="1" dirty="0">
                <a:solidFill>
                  <a:schemeClr val="accent2">
                    <a:lumMod val="75000"/>
                  </a:schemeClr>
                </a:solidFill>
                <a:latin typeface="Century Gothic" panose="020B0502020202020204" pitchFamily="34" charset="0"/>
              </a:rPr>
              <a:t>Chapter 23-IFPO-CPO</a:t>
            </a:r>
            <a:endParaRPr lang="en-US" sz="2800" b="1" dirty="0">
              <a:solidFill>
                <a:schemeClr val="accent2">
                  <a:lumMod val="75000"/>
                </a:schemeClr>
              </a:solidFill>
            </a:endParaRPr>
          </a:p>
          <a:p>
            <a:r>
              <a:rPr lang="en-US" sz="2800" b="1" dirty="0">
                <a:solidFill>
                  <a:schemeClr val="tx1"/>
                </a:solidFill>
                <a:latin typeface="Century Gothic" panose="020B0502020202020204" pitchFamily="34" charset="0"/>
              </a:rPr>
              <a:t>Substance Abuse</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8229600" cy="685800"/>
          </a:xfrm>
        </p:spPr>
        <p:txBody>
          <a:bodyPr>
            <a:normAutofit/>
          </a:bodyPr>
          <a:lstStyle/>
          <a:p>
            <a:r>
              <a:rPr lang="en-US" sz="3200" dirty="0">
                <a:latin typeface="+mn-lt"/>
                <a:ea typeface="ＭＳ Ｐゴシック" charset="0"/>
                <a:cs typeface="ＭＳ Ｐゴシック" charset="0"/>
              </a:rPr>
              <a:t>Issues in the workplace</a:t>
            </a:r>
          </a:p>
        </p:txBody>
      </p:sp>
      <p:sp>
        <p:nvSpPr>
          <p:cNvPr id="3" name="Content Placeholder 2"/>
          <p:cNvSpPr>
            <a:spLocks noGrp="1"/>
          </p:cNvSpPr>
          <p:nvPr>
            <p:ph idx="1"/>
          </p:nvPr>
        </p:nvSpPr>
        <p:spPr>
          <a:xfrm>
            <a:off x="228600" y="685800"/>
            <a:ext cx="8686800" cy="6172200"/>
          </a:xfrm>
        </p:spPr>
        <p:txBody>
          <a:bodyPr>
            <a:noAutofit/>
          </a:bodyPr>
          <a:lstStyle/>
          <a:p>
            <a:pPr>
              <a:buFont typeface="Wingdings 2" charset="0"/>
              <a:buNone/>
            </a:pPr>
            <a:r>
              <a:rPr lang="en-US" dirty="0">
                <a:ea typeface="ＭＳ Ｐゴシック" charset="0"/>
                <a:cs typeface="ＭＳ Ｐゴシック" charset="0"/>
              </a:rPr>
              <a:t>1. Appear for work under the influence of drugs and will be openly and obviously impaired, or intoxicated and unfit for duty.</a:t>
            </a:r>
          </a:p>
          <a:p>
            <a:pPr>
              <a:buFont typeface="Wingdings 2" charset="0"/>
              <a:buNone/>
            </a:pPr>
            <a:r>
              <a:rPr lang="en-US" dirty="0">
                <a:ea typeface="ＭＳ Ｐゴシック" charset="0"/>
                <a:cs typeface="ＭＳ Ｐゴシック" charset="0"/>
              </a:rPr>
              <a:t>2. Possess and use drugs on the job. </a:t>
            </a:r>
            <a:r>
              <a:rPr lang="en-US" i="1" dirty="0">
                <a:ea typeface="ＭＳ Ｐゴシック" charset="0"/>
                <a:cs typeface="ＭＳ Ｐゴシック" charset="0"/>
              </a:rPr>
              <a:t>Although they are impaired, it will not be evident.</a:t>
            </a:r>
          </a:p>
          <a:p>
            <a:pPr>
              <a:buFont typeface="Wingdings 2" charset="0"/>
              <a:buNone/>
            </a:pPr>
            <a:r>
              <a:rPr lang="en-US" dirty="0">
                <a:ea typeface="ＭＳ Ｐゴシック" charset="0"/>
                <a:cs typeface="ＭＳ Ｐゴシック" charset="0"/>
              </a:rPr>
              <a:t>3. Sell or otherwise distribute, or transfer illegal drugs or legal drugs illegally, while on the job. </a:t>
            </a:r>
          </a:p>
        </p:txBody>
      </p:sp>
      <p:sp>
        <p:nvSpPr>
          <p:cNvPr id="2" name="Content Placeholder 2">
            <a:extLst>
              <a:ext uri="{FF2B5EF4-FFF2-40B4-BE49-F238E27FC236}">
                <a16:creationId xmlns:a16="http://schemas.microsoft.com/office/drawing/2014/main" id="{77A4686A-2156-F80F-F7B2-6C68DFEF7C70}"/>
              </a:ext>
            </a:extLst>
          </p:cNvPr>
          <p:cNvSpPr txBox="1">
            <a:spLocks/>
          </p:cNvSpPr>
          <p:nvPr/>
        </p:nvSpPr>
        <p:spPr>
          <a:xfrm>
            <a:off x="228600" y="2789237"/>
            <a:ext cx="8229600" cy="4983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2" charset="0"/>
              <a:buNone/>
            </a:pPr>
            <a:r>
              <a:rPr lang="en-US" dirty="0">
                <a:ea typeface="ＭＳ Ｐゴシック" charset="0"/>
                <a:cs typeface="ＭＳ Ｐゴシック" charset="0"/>
              </a:rPr>
              <a:t>4. Display impairment due to the residual effects of drugs taken hours or even days prior to coming to work. These effects may include emotional outbursts, personality changes, irritability, combativeness, memory problems, and the inability to complete assignments.</a:t>
            </a:r>
          </a:p>
          <a:p>
            <a:pPr>
              <a:buFont typeface="Wingdings 2" charset="0"/>
              <a:buNone/>
            </a:pPr>
            <a:r>
              <a:rPr lang="en-US" dirty="0">
                <a:ea typeface="ＭＳ Ｐゴシック" charset="0"/>
                <a:cs typeface="ＭＳ Ｐゴシック" charset="0"/>
              </a:rPr>
              <a:t>5. Have codependent loved ones working at jobs where they will be less productive.</a:t>
            </a:r>
          </a:p>
          <a:p>
            <a:pPr>
              <a:buFont typeface="Wingdings 2" charset="0"/>
              <a:buNone/>
            </a:pPr>
            <a:r>
              <a:rPr lang="en-US" i="1" dirty="0">
                <a:ea typeface="ＭＳ Ｐゴシック" charset="0"/>
                <a:cs typeface="ＭＳ Ｐゴシック" charset="0"/>
              </a:rPr>
              <a:t>Any information about employee abuse should be forwarded to management </a:t>
            </a:r>
          </a:p>
          <a:p>
            <a:endParaRPr lang="en-US" dirty="0"/>
          </a:p>
        </p:txBody>
      </p:sp>
    </p:spTree>
    <p:extLst>
      <p:ext uri="{BB962C8B-B14F-4D97-AF65-F5344CB8AC3E}">
        <p14:creationId xmlns:p14="http://schemas.microsoft.com/office/powerpoint/2010/main" val="2494783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87362"/>
          </a:xfrm>
        </p:spPr>
        <p:txBody>
          <a:bodyPr>
            <a:noAutofit/>
          </a:bodyPr>
          <a:lstStyle/>
          <a:p>
            <a:r>
              <a:rPr lang="en-US" sz="3200" dirty="0"/>
              <a:t>Signs and Symptoms </a:t>
            </a:r>
          </a:p>
        </p:txBody>
      </p:sp>
      <p:sp>
        <p:nvSpPr>
          <p:cNvPr id="3" name="Content Placeholder 2"/>
          <p:cNvSpPr>
            <a:spLocks noGrp="1"/>
          </p:cNvSpPr>
          <p:nvPr>
            <p:ph idx="1"/>
          </p:nvPr>
        </p:nvSpPr>
        <p:spPr>
          <a:xfrm>
            <a:off x="457200" y="685800"/>
            <a:ext cx="8229600" cy="5440363"/>
          </a:xfrm>
        </p:spPr>
        <p:txBody>
          <a:bodyPr>
            <a:normAutofit/>
          </a:bodyPr>
          <a:lstStyle/>
          <a:p>
            <a:pPr marL="514350" indent="-514350">
              <a:buFont typeface="+mj-lt"/>
              <a:buAutoNum type="arabicPeriod"/>
            </a:pPr>
            <a:r>
              <a:rPr lang="en-US" dirty="0"/>
              <a:t>Observation-plain view </a:t>
            </a:r>
          </a:p>
          <a:p>
            <a:pPr marL="514350" indent="-514350">
              <a:buFont typeface="+mj-lt"/>
              <a:buAutoNum type="arabicPeriod"/>
            </a:pPr>
            <a:r>
              <a:rPr lang="en-US" dirty="0"/>
              <a:t>Suspicious activity </a:t>
            </a:r>
          </a:p>
          <a:p>
            <a:pPr marL="514350" indent="-514350">
              <a:buFont typeface="+mj-lt"/>
              <a:buAutoNum type="arabicPeriod"/>
            </a:pPr>
            <a:r>
              <a:rPr lang="en-US" dirty="0"/>
              <a:t>Odors</a:t>
            </a:r>
          </a:p>
          <a:p>
            <a:pPr marL="514350" indent="-514350">
              <a:buFont typeface="+mj-lt"/>
              <a:buAutoNum type="arabicPeriod"/>
            </a:pPr>
            <a:r>
              <a:rPr lang="en-US" dirty="0"/>
              <a:t>Abnormal Behavior</a:t>
            </a:r>
          </a:p>
        </p:txBody>
      </p:sp>
      <p:sp>
        <p:nvSpPr>
          <p:cNvPr id="4" name="Slide Number Placeholder 3"/>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797690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8229600" cy="990600"/>
          </a:xfrm>
        </p:spPr>
        <p:txBody>
          <a:bodyPr>
            <a:normAutofit fontScale="90000"/>
          </a:bodyPr>
          <a:lstStyle/>
          <a:p>
            <a:r>
              <a:rPr lang="en-US" sz="3200" dirty="0">
                <a:latin typeface="+mn-lt"/>
                <a:ea typeface="ＭＳ Ｐゴシック" charset="0"/>
                <a:cs typeface="ＭＳ Ｐゴシック" charset="0"/>
              </a:rPr>
              <a:t>Industry Response:</a:t>
            </a:r>
            <a:br>
              <a:rPr lang="en-US" sz="3200" dirty="0">
                <a:latin typeface="+mn-lt"/>
                <a:ea typeface="ＭＳ Ｐゴシック" charset="0"/>
                <a:cs typeface="ＭＳ Ｐゴシック" charset="0"/>
              </a:rPr>
            </a:br>
            <a:r>
              <a:rPr lang="en-US" sz="3200" dirty="0">
                <a:latin typeface="+mn-lt"/>
                <a:ea typeface="ＭＳ Ｐゴシック" charset="0"/>
                <a:cs typeface="ＭＳ Ｐゴシック" charset="0"/>
              </a:rPr>
              <a:t>Components of Drug Free workplace </a:t>
            </a:r>
          </a:p>
        </p:txBody>
      </p:sp>
      <p:sp>
        <p:nvSpPr>
          <p:cNvPr id="3" name="Content Placeholder 2"/>
          <p:cNvSpPr>
            <a:spLocks noGrp="1"/>
          </p:cNvSpPr>
          <p:nvPr>
            <p:ph idx="1"/>
          </p:nvPr>
        </p:nvSpPr>
        <p:spPr>
          <a:xfrm>
            <a:off x="457200" y="1066800"/>
            <a:ext cx="8382000" cy="5562600"/>
          </a:xfrm>
        </p:spPr>
        <p:txBody>
          <a:bodyPr>
            <a:noAutofit/>
          </a:bodyPr>
          <a:lstStyle/>
          <a:p>
            <a:pPr>
              <a:buFont typeface="Wingdings 2" charset="0"/>
              <a:buNone/>
            </a:pPr>
            <a:r>
              <a:rPr lang="en-US" dirty="0">
                <a:latin typeface="Perpetua" charset="0"/>
                <a:ea typeface="ＭＳ Ｐゴシック" charset="0"/>
                <a:cs typeface="ＭＳ Ｐゴシック" charset="0"/>
              </a:rPr>
              <a:t>1</a:t>
            </a:r>
            <a:r>
              <a:rPr lang="en-US" dirty="0">
                <a:ea typeface="ＭＳ Ｐゴシック" charset="0"/>
                <a:cs typeface="ＭＳ Ｐゴシック" charset="0"/>
              </a:rPr>
              <a:t>. Policy development</a:t>
            </a:r>
          </a:p>
          <a:p>
            <a:pPr>
              <a:buFont typeface="Wingdings 2" charset="0"/>
              <a:buNone/>
            </a:pPr>
            <a:r>
              <a:rPr lang="en-US" dirty="0">
                <a:ea typeface="ＭＳ Ｐゴシック" charset="0"/>
                <a:cs typeface="ＭＳ Ｐゴシック" charset="0"/>
              </a:rPr>
              <a:t>2. Training and education</a:t>
            </a:r>
          </a:p>
          <a:p>
            <a:pPr>
              <a:buFont typeface="Wingdings 2" charset="0"/>
              <a:buNone/>
            </a:pPr>
            <a:r>
              <a:rPr lang="en-US" dirty="0">
                <a:ea typeface="ＭＳ Ｐゴシック" charset="0"/>
                <a:cs typeface="ＭＳ Ｐゴシック" charset="0"/>
              </a:rPr>
              <a:t>3. Employee assistance</a:t>
            </a:r>
          </a:p>
          <a:p>
            <a:pPr>
              <a:buFont typeface="Wingdings 2" charset="0"/>
              <a:buNone/>
            </a:pPr>
            <a:r>
              <a:rPr lang="en-US" dirty="0">
                <a:ea typeface="ＭＳ Ｐゴシック" charset="0"/>
                <a:cs typeface="ＭＳ Ｐゴシック" charset="0"/>
              </a:rPr>
              <a:t>4. Drug testing</a:t>
            </a:r>
          </a:p>
          <a:p>
            <a:pPr>
              <a:buFont typeface="Wingdings 2" charset="0"/>
              <a:buNone/>
            </a:pPr>
            <a:r>
              <a:rPr lang="en-US" dirty="0">
                <a:ea typeface="ＭＳ Ｐゴシック" charset="0"/>
                <a:cs typeface="ＭＳ Ｐゴシック" charset="0"/>
              </a:rPr>
              <a:t>	a. </a:t>
            </a:r>
            <a:r>
              <a:rPr lang="en-US" i="1" dirty="0">
                <a:ea typeface="ＭＳ Ｐゴシック" charset="0"/>
                <a:cs typeface="ＭＳ Ｐゴシック" charset="0"/>
              </a:rPr>
              <a:t>Urinalysis is the most common</a:t>
            </a:r>
          </a:p>
          <a:p>
            <a:pPr>
              <a:buFont typeface="Wingdings 2" charset="0"/>
              <a:buNone/>
            </a:pPr>
            <a:r>
              <a:rPr lang="en-US" dirty="0">
                <a:ea typeface="ＭＳ Ｐゴシック" charset="0"/>
                <a:cs typeface="ＭＳ Ｐゴシック" charset="0"/>
              </a:rPr>
              <a:t>5. Security measures</a:t>
            </a:r>
          </a:p>
          <a:p>
            <a:pPr lvl="1"/>
            <a:r>
              <a:rPr lang="en-US" sz="1800" dirty="0">
                <a:ea typeface="ＭＳ Ｐゴシック" charset="0"/>
              </a:rPr>
              <a:t>Investigate: overt and covert </a:t>
            </a:r>
          </a:p>
          <a:p>
            <a:pPr lvl="1"/>
            <a:r>
              <a:rPr lang="en-US" sz="1800" dirty="0">
                <a:ea typeface="ＭＳ Ｐゴシック" charset="0"/>
              </a:rPr>
              <a:t>Conduct surveillance</a:t>
            </a:r>
          </a:p>
          <a:p>
            <a:pPr lvl="1"/>
            <a:r>
              <a:rPr lang="en-US" sz="1800" dirty="0">
                <a:ea typeface="ＭＳ Ｐゴシック" charset="0"/>
              </a:rPr>
              <a:t>Watch for theft</a:t>
            </a:r>
          </a:p>
          <a:p>
            <a:pPr lvl="1"/>
            <a:r>
              <a:rPr lang="en-US" sz="1800" dirty="0">
                <a:ea typeface="ＭＳ Ｐゴシック" charset="0"/>
              </a:rPr>
              <a:t>Conduct interviews</a:t>
            </a:r>
          </a:p>
          <a:p>
            <a:pPr lvl="1"/>
            <a:r>
              <a:rPr lang="en-US" sz="1800" dirty="0">
                <a:ea typeface="ＭＳ Ｐゴシック" charset="0"/>
              </a:rPr>
              <a:t>Conduct searches</a:t>
            </a:r>
          </a:p>
        </p:txBody>
      </p:sp>
    </p:spTree>
    <p:extLst>
      <p:ext uri="{BB962C8B-B14F-4D97-AF65-F5344CB8AC3E}">
        <p14:creationId xmlns:p14="http://schemas.microsoft.com/office/powerpoint/2010/main" val="324492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15962"/>
          </a:xfrm>
        </p:spPr>
        <p:txBody>
          <a:bodyPr>
            <a:normAutofit/>
          </a:bodyPr>
          <a:lstStyle/>
          <a:p>
            <a:r>
              <a:rPr lang="en-US" sz="3200" dirty="0"/>
              <a:t>Most prevalent drugs in the workplace </a:t>
            </a:r>
          </a:p>
        </p:txBody>
      </p:sp>
      <p:sp>
        <p:nvSpPr>
          <p:cNvPr id="3" name="Content Placeholder 2"/>
          <p:cNvSpPr>
            <a:spLocks noGrp="1"/>
          </p:cNvSpPr>
          <p:nvPr>
            <p:ph idx="1"/>
          </p:nvPr>
        </p:nvSpPr>
        <p:spPr>
          <a:xfrm>
            <a:off x="76200" y="609600"/>
            <a:ext cx="8229600" cy="4983163"/>
          </a:xfrm>
        </p:spPr>
        <p:txBody>
          <a:bodyPr>
            <a:normAutofit/>
          </a:bodyPr>
          <a:lstStyle/>
          <a:p>
            <a:pPr marL="0" indent="0">
              <a:buNone/>
            </a:pPr>
            <a:r>
              <a:rPr lang="en-US" dirty="0"/>
              <a:t>In order to significance: </a:t>
            </a:r>
          </a:p>
          <a:p>
            <a:pPr marL="514350" indent="-514350">
              <a:buAutoNum type="arabicPeriod"/>
            </a:pPr>
            <a:r>
              <a:rPr lang="en-US" dirty="0"/>
              <a:t>Alcohol</a:t>
            </a:r>
          </a:p>
          <a:p>
            <a:pPr marL="514350" indent="-514350">
              <a:buAutoNum type="arabicPeriod"/>
            </a:pPr>
            <a:r>
              <a:rPr lang="en-US" dirty="0"/>
              <a:t>Cannabis</a:t>
            </a:r>
          </a:p>
          <a:p>
            <a:pPr marL="514350" indent="-514350">
              <a:buAutoNum type="arabicPeriod"/>
            </a:pPr>
            <a:r>
              <a:rPr lang="en-US" dirty="0"/>
              <a:t>Stimulants</a:t>
            </a:r>
          </a:p>
          <a:p>
            <a:pPr marL="514350" indent="-514350">
              <a:buAutoNum type="arabicPeriod"/>
            </a:pPr>
            <a:r>
              <a:rPr lang="en-US" dirty="0"/>
              <a:t>Depressants</a:t>
            </a:r>
          </a:p>
          <a:p>
            <a:pPr marL="514350" indent="-514350">
              <a:buAutoNum type="arabicPeriod"/>
            </a:pPr>
            <a:r>
              <a:rPr lang="en-US" dirty="0"/>
              <a:t>Narcotics</a:t>
            </a:r>
          </a:p>
          <a:p>
            <a:pPr marL="514350" indent="-514350">
              <a:buAutoNum type="arabicPeriod"/>
            </a:pPr>
            <a:r>
              <a:rPr lang="en-US" dirty="0"/>
              <a:t>Hallucinogens </a:t>
            </a:r>
          </a:p>
        </p:txBody>
      </p:sp>
      <p:sp>
        <p:nvSpPr>
          <p:cNvPr id="4" name="Slide Number Placeholder 3"/>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424720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92162"/>
          </a:xfrm>
        </p:spPr>
        <p:txBody>
          <a:bodyPr>
            <a:normAutofit/>
          </a:bodyPr>
          <a:lstStyle/>
          <a:p>
            <a:r>
              <a:rPr lang="en-US" sz="3200" dirty="0"/>
              <a:t>Terms</a:t>
            </a:r>
          </a:p>
        </p:txBody>
      </p:sp>
      <p:sp>
        <p:nvSpPr>
          <p:cNvPr id="3" name="Content Placeholder 2"/>
          <p:cNvSpPr>
            <a:spLocks noGrp="1"/>
          </p:cNvSpPr>
          <p:nvPr>
            <p:ph idx="1"/>
          </p:nvPr>
        </p:nvSpPr>
        <p:spPr>
          <a:xfrm>
            <a:off x="76200" y="731837"/>
            <a:ext cx="8229600" cy="4906963"/>
          </a:xfrm>
        </p:spPr>
        <p:txBody>
          <a:bodyPr>
            <a:normAutofit/>
          </a:bodyPr>
          <a:lstStyle/>
          <a:p>
            <a:pPr marL="514350" indent="-514350">
              <a:buFont typeface="+mj-lt"/>
              <a:buAutoNum type="arabicPeriod"/>
            </a:pPr>
            <a:r>
              <a:rPr lang="en-US" dirty="0"/>
              <a:t>Tolerance: your body gets use to the dose and requires larger doses.  </a:t>
            </a:r>
          </a:p>
          <a:p>
            <a:pPr marL="514350" indent="-514350">
              <a:buFont typeface="+mj-lt"/>
              <a:buAutoNum type="arabicPeriod"/>
            </a:pPr>
            <a:r>
              <a:rPr lang="en-US" dirty="0"/>
              <a:t>Withdrawal: Symptoms that occur when use stops abruptly. </a:t>
            </a:r>
          </a:p>
          <a:p>
            <a:pPr marL="514350" indent="-514350">
              <a:buFont typeface="+mj-lt"/>
              <a:buAutoNum type="arabicPeriod"/>
            </a:pPr>
            <a:r>
              <a:rPr lang="en-US" dirty="0"/>
              <a:t>Potentiation: Use of two or more depressant drugs </a:t>
            </a:r>
          </a:p>
          <a:p>
            <a:pPr marL="514350" indent="-514350">
              <a:buFont typeface="+mj-lt"/>
              <a:buAutoNum type="arabicPeriod"/>
            </a:pPr>
            <a:r>
              <a:rPr lang="en-US" dirty="0"/>
              <a:t>Lookalike Drug: Manufactured to look like a drug</a:t>
            </a:r>
          </a:p>
          <a:p>
            <a:endParaRPr lang="en-US" dirty="0"/>
          </a:p>
        </p:txBody>
      </p:sp>
      <p:sp>
        <p:nvSpPr>
          <p:cNvPr id="4" name="Slide Number Placeholder 3"/>
          <p:cNvSpPr>
            <a:spLocks noGrp="1"/>
          </p:cNvSpPr>
          <p:nvPr>
            <p:ph type="sldNum" sz="quarter" idx="12"/>
          </p:nvPr>
        </p:nvSpPr>
        <p:spPr/>
        <p:txBody>
          <a:bodyPr/>
          <a:lstStyle/>
          <a:p>
            <a:fld id="{BD5AEB79-F3DA-4CAA-BA25-7EA8AB9A9E1E}" type="slidenum">
              <a:rPr lang="en-US" smtClean="0"/>
              <a:t>14</a:t>
            </a:fld>
            <a:endParaRPr lang="en-US"/>
          </a:p>
        </p:txBody>
      </p:sp>
    </p:spTree>
    <p:extLst>
      <p:ext uri="{BB962C8B-B14F-4D97-AF65-F5344CB8AC3E}">
        <p14:creationId xmlns:p14="http://schemas.microsoft.com/office/powerpoint/2010/main" val="323258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334962"/>
          </a:xfrm>
        </p:spPr>
        <p:txBody>
          <a:bodyPr>
            <a:noAutofit/>
          </a:bodyPr>
          <a:lstStyle/>
          <a:p>
            <a:r>
              <a:rPr lang="en-US" sz="3200" dirty="0"/>
              <a:t>Positive signs of abuse</a:t>
            </a:r>
          </a:p>
        </p:txBody>
      </p:sp>
      <p:sp>
        <p:nvSpPr>
          <p:cNvPr id="3" name="Content Placeholder 2"/>
          <p:cNvSpPr>
            <a:spLocks noGrp="1"/>
          </p:cNvSpPr>
          <p:nvPr>
            <p:ph idx="1"/>
          </p:nvPr>
        </p:nvSpPr>
        <p:spPr>
          <a:xfrm>
            <a:off x="152400" y="609600"/>
            <a:ext cx="8839200" cy="5287963"/>
          </a:xfrm>
        </p:spPr>
        <p:txBody>
          <a:bodyPr>
            <a:normAutofit/>
          </a:bodyPr>
          <a:lstStyle/>
          <a:p>
            <a:pPr marL="514350" indent="-514350">
              <a:buFont typeface="+mj-lt"/>
              <a:buAutoNum type="arabicPeriod"/>
            </a:pPr>
            <a:r>
              <a:rPr lang="en-US" dirty="0"/>
              <a:t>Presence of drug paraphernalia</a:t>
            </a:r>
          </a:p>
          <a:p>
            <a:pPr marL="514350" indent="-514350">
              <a:buFont typeface="+mj-lt"/>
              <a:buAutoNum type="arabicPeriod"/>
            </a:pPr>
            <a:r>
              <a:rPr lang="en-US" dirty="0"/>
              <a:t>Physical signs</a:t>
            </a:r>
          </a:p>
          <a:p>
            <a:pPr lvl="1" indent="57150"/>
            <a:r>
              <a:rPr lang="en-US" sz="1800" dirty="0"/>
              <a:t> Needle tracks</a:t>
            </a:r>
          </a:p>
          <a:p>
            <a:pPr lvl="1" indent="6350"/>
            <a:r>
              <a:rPr lang="en-US" sz="1800" dirty="0"/>
              <a:t> Dilated or constricted pupils </a:t>
            </a:r>
          </a:p>
          <a:p>
            <a:pPr marL="0" lvl="1" indent="0">
              <a:buNone/>
            </a:pPr>
            <a:r>
              <a:rPr lang="en-US" sz="1800" dirty="0"/>
              <a:t>3.   Behavior</a:t>
            </a:r>
          </a:p>
          <a:p>
            <a:pPr marL="0" lvl="1" indent="0">
              <a:buNone/>
            </a:pPr>
            <a:r>
              <a:rPr lang="en-US" sz="1800" dirty="0"/>
              <a:t>4.   Drug Testing </a:t>
            </a:r>
          </a:p>
          <a:p>
            <a:pPr marL="0" lvl="1" indent="0">
              <a:buNone/>
            </a:pPr>
            <a:r>
              <a:rPr lang="en-US" sz="1800" i="1" dirty="0"/>
              <a:t>Marijuana is the most abused drug in the workplace and with nicotine are both considered a gateway drug.</a:t>
            </a:r>
            <a:endParaRPr lang="en-US" sz="1800" dirty="0"/>
          </a:p>
          <a:p>
            <a:pPr marL="400050" lvl="2" indent="0" algn="ctr">
              <a:buNone/>
            </a:pPr>
            <a:r>
              <a:rPr lang="en-US" sz="1800" i="1" dirty="0"/>
              <a:t>  </a:t>
            </a:r>
          </a:p>
        </p:txBody>
      </p:sp>
      <p:sp>
        <p:nvSpPr>
          <p:cNvPr id="4" name="Slide Number Placeholder 3"/>
          <p:cNvSpPr>
            <a:spLocks noGrp="1"/>
          </p:cNvSpPr>
          <p:nvPr>
            <p:ph type="sldNum" sz="quarter" idx="12"/>
          </p:nvPr>
        </p:nvSpPr>
        <p:spPr/>
        <p:txBody>
          <a:bodyPr/>
          <a:lstStyle/>
          <a:p>
            <a:fld id="{BD5AEB79-F3DA-4CAA-BA25-7EA8AB9A9E1E}" type="slidenum">
              <a:rPr lang="en-US" smtClean="0"/>
              <a:t>15</a:t>
            </a:fld>
            <a:endParaRPr lang="en-US"/>
          </a:p>
        </p:txBody>
      </p:sp>
      <p:pic>
        <p:nvPicPr>
          <p:cNvPr id="5" name="Picture 4" descr="Screen Shot 2015-05-26 at 9.05.52 AM.png">
            <a:extLst>
              <a:ext uri="{FF2B5EF4-FFF2-40B4-BE49-F238E27FC236}">
                <a16:creationId xmlns:a16="http://schemas.microsoft.com/office/drawing/2014/main" id="{63DE561D-EF4E-9B9D-F14C-FC644636F17A}"/>
              </a:ext>
            </a:extLst>
          </p:cNvPr>
          <p:cNvPicPr>
            <a:picLocks noChangeAspect="1"/>
          </p:cNvPicPr>
          <p:nvPr/>
        </p:nvPicPr>
        <p:blipFill rotWithShape="1">
          <a:blip r:embed="rId2">
            <a:extLst>
              <a:ext uri="{28A0092B-C50C-407E-A947-70E740481C1C}">
                <a14:useLocalDpi xmlns:a14="http://schemas.microsoft.com/office/drawing/2010/main" val="0"/>
              </a:ext>
            </a:extLst>
          </a:blip>
          <a:srcRect b="9756"/>
          <a:stretch/>
        </p:blipFill>
        <p:spPr>
          <a:xfrm>
            <a:off x="152400" y="3657600"/>
            <a:ext cx="8839200" cy="3048000"/>
          </a:xfrm>
          <a:prstGeom prst="rect">
            <a:avLst/>
          </a:prstGeom>
        </p:spPr>
      </p:pic>
    </p:spTree>
    <p:extLst>
      <p:ext uri="{BB962C8B-B14F-4D97-AF65-F5344CB8AC3E}">
        <p14:creationId xmlns:p14="http://schemas.microsoft.com/office/powerpoint/2010/main" val="88976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39762"/>
          </a:xfrm>
        </p:spPr>
        <p:txBody>
          <a:bodyPr>
            <a:normAutofit/>
          </a:bodyPr>
          <a:lstStyle/>
          <a:p>
            <a:r>
              <a:rPr lang="en-US" sz="3200" dirty="0"/>
              <a:t>Purpose</a:t>
            </a:r>
          </a:p>
        </p:txBody>
      </p:sp>
      <p:sp>
        <p:nvSpPr>
          <p:cNvPr id="3" name="Content Placeholder 2"/>
          <p:cNvSpPr>
            <a:spLocks noGrp="1"/>
          </p:cNvSpPr>
          <p:nvPr>
            <p:ph idx="1"/>
          </p:nvPr>
        </p:nvSpPr>
        <p:spPr>
          <a:xfrm>
            <a:off x="76200" y="609600"/>
            <a:ext cx="8915400" cy="5287963"/>
          </a:xfrm>
        </p:spPr>
        <p:txBody>
          <a:bodyPr>
            <a:normAutofit/>
          </a:bodyPr>
          <a:lstStyle/>
          <a:p>
            <a:pPr marL="0" indent="0">
              <a:buNone/>
            </a:pPr>
            <a:r>
              <a:rPr lang="en-US" dirty="0"/>
              <a:t>According to statistic from the National Institute on Drug Abuse, 75% of adult drug users work, resulting in billions of dollars in lost productivity.  Achieving a drug free workplace with strict guidelines alerts employees that their substance abuse action on the job will not ne tolerated.       </a:t>
            </a:r>
          </a:p>
        </p:txBody>
      </p:sp>
      <p:sp>
        <p:nvSpPr>
          <p:cNvPr id="4" name="Slide Number Placeholder 3"/>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65FB0519-6E86-18F8-6EEC-DB43308129A2}"/>
              </a:ext>
            </a:extLst>
          </p:cNvPr>
          <p:cNvSpPr txBox="1">
            <a:spLocks/>
          </p:cNvSpPr>
          <p:nvPr/>
        </p:nvSpPr>
        <p:spPr>
          <a:xfrm>
            <a:off x="76200" y="1798638"/>
            <a:ext cx="8229600" cy="6397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t>Key Terms</a:t>
            </a:r>
            <a:endParaRPr lang="en-US" sz="3200" dirty="0"/>
          </a:p>
        </p:txBody>
      </p:sp>
      <p:sp>
        <p:nvSpPr>
          <p:cNvPr id="6" name="Content Placeholder 2">
            <a:extLst>
              <a:ext uri="{FF2B5EF4-FFF2-40B4-BE49-F238E27FC236}">
                <a16:creationId xmlns:a16="http://schemas.microsoft.com/office/drawing/2014/main" id="{14013D8E-8B0E-4029-7DA5-3AA805186BB4}"/>
              </a:ext>
            </a:extLst>
          </p:cNvPr>
          <p:cNvSpPr txBox="1">
            <a:spLocks/>
          </p:cNvSpPr>
          <p:nvPr/>
        </p:nvSpPr>
        <p:spPr>
          <a:xfrm>
            <a:off x="76200" y="2438400"/>
            <a:ext cx="8229600" cy="5287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ea typeface="ＭＳ Ｐゴシック" charset="0"/>
              </a:rPr>
              <a:t>Poly Drug Abuser</a:t>
            </a:r>
          </a:p>
          <a:p>
            <a:r>
              <a:rPr lang="en-US" dirty="0">
                <a:ea typeface="ＭＳ Ｐゴシック" charset="0"/>
                <a:cs typeface="ＭＳ Ｐゴシック" charset="0"/>
              </a:rPr>
              <a:t>Absenteeism</a:t>
            </a:r>
          </a:p>
          <a:p>
            <a:r>
              <a:rPr lang="en-US" dirty="0">
                <a:ea typeface="ＭＳ Ｐゴシック" charset="0"/>
                <a:cs typeface="ＭＳ Ｐゴシック" charset="0"/>
              </a:rPr>
              <a:t>Workers compensation </a:t>
            </a:r>
          </a:p>
          <a:p>
            <a:r>
              <a:rPr lang="en-US" dirty="0">
                <a:ea typeface="ＭＳ Ｐゴシック" charset="0"/>
                <a:cs typeface="ＭＳ Ｐゴシック" charset="0"/>
              </a:rPr>
              <a:t>Drug Dependency</a:t>
            </a:r>
          </a:p>
          <a:p>
            <a:r>
              <a:rPr lang="en-US" dirty="0">
                <a:ea typeface="ＭＳ Ｐゴシック" charset="0"/>
                <a:cs typeface="ＭＳ Ｐゴシック" charset="0"/>
              </a:rPr>
              <a:t>Physical Dependency </a:t>
            </a:r>
          </a:p>
          <a:p>
            <a:r>
              <a:rPr lang="en-US" dirty="0"/>
              <a:t>Attrition</a:t>
            </a:r>
          </a:p>
        </p:txBody>
      </p:sp>
    </p:spTree>
    <p:extLst>
      <p:ext uri="{BB962C8B-B14F-4D97-AF65-F5344CB8AC3E}">
        <p14:creationId xmlns:p14="http://schemas.microsoft.com/office/powerpoint/2010/main" val="415312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8229600" cy="533400"/>
          </a:xfrm>
        </p:spPr>
        <p:txBody>
          <a:bodyPr>
            <a:noAutofit/>
          </a:bodyPr>
          <a:lstStyle/>
          <a:p>
            <a:r>
              <a:rPr lang="en-US" sz="3200" dirty="0">
                <a:latin typeface="Franklin Gothic Book" charset="0"/>
                <a:ea typeface="ＭＳ Ｐゴシック" charset="0"/>
                <a:cs typeface="ＭＳ Ｐゴシック" charset="0"/>
              </a:rPr>
              <a:t>Some facts</a:t>
            </a:r>
          </a:p>
        </p:txBody>
      </p:sp>
      <p:sp>
        <p:nvSpPr>
          <p:cNvPr id="15363" name="Content Placeholder 2"/>
          <p:cNvSpPr>
            <a:spLocks noGrp="1"/>
          </p:cNvSpPr>
          <p:nvPr>
            <p:ph idx="1"/>
          </p:nvPr>
        </p:nvSpPr>
        <p:spPr>
          <a:xfrm>
            <a:off x="457200" y="838200"/>
            <a:ext cx="8229600" cy="5638800"/>
          </a:xfrm>
        </p:spPr>
        <p:txBody>
          <a:bodyPr>
            <a:normAutofit/>
          </a:bodyPr>
          <a:lstStyle/>
          <a:p>
            <a:r>
              <a:rPr lang="en-US" dirty="0">
                <a:ea typeface="ＭＳ Ｐゴシック" charset="0"/>
                <a:cs typeface="ＭＳ Ｐゴシック" charset="0"/>
              </a:rPr>
              <a:t>Leading cause of crime, health problems, and child abuse.</a:t>
            </a:r>
          </a:p>
          <a:p>
            <a:r>
              <a:rPr lang="en-US" dirty="0">
                <a:ea typeface="ＭＳ Ｐゴシック" charset="0"/>
                <a:cs typeface="ＭＳ Ｐゴシック" charset="0"/>
              </a:rPr>
              <a:t>According to the World Health Organization, there are: </a:t>
            </a:r>
          </a:p>
          <a:p>
            <a:pPr lvl="1"/>
            <a:r>
              <a:rPr lang="en-US" sz="1800" dirty="0">
                <a:ea typeface="ＭＳ Ｐゴシック" charset="0"/>
              </a:rPr>
              <a:t>2 billion Psychoactive substances</a:t>
            </a:r>
          </a:p>
          <a:p>
            <a:pPr lvl="1"/>
            <a:r>
              <a:rPr lang="en-US" sz="1800" dirty="0">
                <a:ea typeface="ＭＳ Ｐゴシック" charset="0"/>
              </a:rPr>
              <a:t>1.3 billion smokers, and </a:t>
            </a:r>
          </a:p>
          <a:p>
            <a:pPr lvl="1"/>
            <a:r>
              <a:rPr lang="en-US" sz="1800" dirty="0">
                <a:ea typeface="ＭＳ Ｐゴシック" charset="0"/>
              </a:rPr>
              <a:t>185 million illicit drug users. </a:t>
            </a:r>
          </a:p>
          <a:p>
            <a:pPr lvl="1"/>
            <a:r>
              <a:rPr lang="en-US" sz="1800" dirty="0">
                <a:ea typeface="ＭＳ Ｐゴシック" charset="0"/>
              </a:rPr>
              <a:t>It was estimated to be responsible for 12.4% of all annual deaths worldwide</a:t>
            </a:r>
          </a:p>
          <a:p>
            <a:pPr lvl="1"/>
            <a:r>
              <a:rPr lang="en-US" sz="1800" dirty="0">
                <a:ea typeface="ＭＳ Ｐゴシック" charset="0"/>
              </a:rPr>
              <a:t>Poly Drug Abuser: Use more than one drug </a:t>
            </a:r>
          </a:p>
          <a:p>
            <a:pPr lvl="1"/>
            <a:r>
              <a:rPr lang="en-US" sz="1800" dirty="0">
                <a:ea typeface="ＭＳ Ｐゴシック" charset="0"/>
              </a:rPr>
              <a:t>10-20% of workplace </a:t>
            </a:r>
          </a:p>
          <a:p>
            <a:pPr lvl="1"/>
            <a:r>
              <a:rPr lang="en-US" sz="1800" dirty="0">
                <a:ea typeface="ＭＳ Ｐゴシック" charset="0"/>
              </a:rPr>
              <a:t>20% of 18-25 year old use at work</a:t>
            </a:r>
          </a:p>
          <a:p>
            <a:pPr marL="457200" lvl="1" indent="0">
              <a:buNone/>
            </a:pPr>
            <a:endParaRPr lang="en-US" sz="1800" dirty="0">
              <a:latin typeface="Perpetua" charset="0"/>
              <a:ea typeface="ＭＳ Ｐゴシック" charset="0"/>
            </a:endParaRPr>
          </a:p>
        </p:txBody>
      </p:sp>
    </p:spTree>
    <p:extLst>
      <p:ext uri="{BB962C8B-B14F-4D97-AF65-F5344CB8AC3E}">
        <p14:creationId xmlns:p14="http://schemas.microsoft.com/office/powerpoint/2010/main" val="419465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15962"/>
          </a:xfrm>
        </p:spPr>
        <p:txBody>
          <a:bodyPr>
            <a:normAutofit/>
          </a:bodyPr>
          <a:lstStyle/>
          <a:p>
            <a:r>
              <a:rPr lang="en-US" sz="3200" dirty="0"/>
              <a:t>Substance Abuse </a:t>
            </a:r>
          </a:p>
        </p:txBody>
      </p:sp>
      <p:sp>
        <p:nvSpPr>
          <p:cNvPr id="3" name="Content Placeholder 2"/>
          <p:cNvSpPr>
            <a:spLocks noGrp="1"/>
          </p:cNvSpPr>
          <p:nvPr>
            <p:ph idx="1"/>
          </p:nvPr>
        </p:nvSpPr>
        <p:spPr>
          <a:xfrm>
            <a:off x="76200" y="609600"/>
            <a:ext cx="8229600" cy="5059363"/>
          </a:xfrm>
        </p:spPr>
        <p:txBody>
          <a:bodyPr>
            <a:normAutofit/>
          </a:bodyPr>
          <a:lstStyle/>
          <a:p>
            <a:pPr marL="0" indent="0">
              <a:buNone/>
            </a:pPr>
            <a:r>
              <a:rPr lang="en-US" b="1" i="1" dirty="0"/>
              <a:t>Substance abuse refers to:  the use, usually self administered, of any psychoactive drug (effects the brain), in a manor that deviates from the approved legal, medical or social patterns, within a given culture.  </a:t>
            </a:r>
          </a:p>
          <a:p>
            <a:pPr marL="0" indent="0">
              <a:buNone/>
            </a:pPr>
            <a:endParaRPr lang="en-US" b="1" i="1" dirty="0"/>
          </a:p>
          <a:p>
            <a:pPr marL="0" indent="0">
              <a:buNone/>
            </a:pPr>
            <a:r>
              <a:rPr lang="en-US" dirty="0"/>
              <a:t>A drug is: any substance that by its chemical nature alters the structure or function of a living organism. </a:t>
            </a:r>
          </a:p>
          <a:p>
            <a:pPr marL="0" indent="0">
              <a:buNone/>
            </a:pPr>
            <a:r>
              <a:rPr lang="en-US" dirty="0"/>
              <a:t> </a:t>
            </a:r>
          </a:p>
        </p:txBody>
      </p:sp>
      <p:sp>
        <p:nvSpPr>
          <p:cNvPr id="4" name="Slide Number Placeholder 3"/>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187363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8229600" cy="563562"/>
          </a:xfrm>
        </p:spPr>
        <p:txBody>
          <a:bodyPr>
            <a:noAutofit/>
          </a:bodyPr>
          <a:lstStyle/>
          <a:p>
            <a:r>
              <a:rPr lang="en-US" sz="3200" dirty="0">
                <a:latin typeface="Franklin Gothic Book" charset="0"/>
                <a:ea typeface="ＭＳ Ｐゴシック" charset="0"/>
                <a:cs typeface="ＭＳ Ｐゴシック" charset="0"/>
              </a:rPr>
              <a:t>Tangible Costs</a:t>
            </a:r>
          </a:p>
        </p:txBody>
      </p:sp>
      <p:sp>
        <p:nvSpPr>
          <p:cNvPr id="3" name="Content Placeholder 2"/>
          <p:cNvSpPr>
            <a:spLocks noGrp="1"/>
          </p:cNvSpPr>
          <p:nvPr>
            <p:ph idx="1"/>
          </p:nvPr>
        </p:nvSpPr>
        <p:spPr>
          <a:xfrm>
            <a:off x="76200" y="609600"/>
            <a:ext cx="8915400" cy="5867400"/>
          </a:xfrm>
        </p:spPr>
        <p:txBody>
          <a:bodyPr>
            <a:noAutofit/>
          </a:bodyPr>
          <a:lstStyle/>
          <a:p>
            <a:pPr>
              <a:buFont typeface="Wingdings 2" charset="0"/>
              <a:buNone/>
            </a:pPr>
            <a:r>
              <a:rPr lang="en-US" dirty="0">
                <a:ea typeface="ＭＳ Ｐゴシック" charset="0"/>
                <a:cs typeface="ＭＳ Ｐゴシック" charset="0"/>
              </a:rPr>
              <a:t>1. </a:t>
            </a:r>
            <a:r>
              <a:rPr lang="en-US" b="1" dirty="0">
                <a:ea typeface="ＭＳ Ｐゴシック" charset="0"/>
                <a:cs typeface="ＭＳ Ｐゴシック" charset="0"/>
              </a:rPr>
              <a:t>Decreased productivity </a:t>
            </a:r>
            <a:r>
              <a:rPr lang="en-US" dirty="0">
                <a:ea typeface="ＭＳ Ｐゴシック" charset="0"/>
                <a:cs typeface="ＭＳ Ｐゴシック" charset="0"/>
              </a:rPr>
              <a:t>— they are 25% less productive.</a:t>
            </a:r>
          </a:p>
          <a:p>
            <a:pPr>
              <a:buFont typeface="Wingdings 2" charset="0"/>
              <a:buNone/>
            </a:pPr>
            <a:r>
              <a:rPr lang="en-US" dirty="0">
                <a:ea typeface="ＭＳ Ｐゴシック" charset="0"/>
                <a:cs typeface="ＭＳ Ｐゴシック" charset="0"/>
              </a:rPr>
              <a:t>2. </a:t>
            </a:r>
            <a:r>
              <a:rPr lang="en-US" b="1" dirty="0">
                <a:ea typeface="ＭＳ Ｐゴシック" charset="0"/>
                <a:cs typeface="ＭＳ Ｐゴシック" charset="0"/>
              </a:rPr>
              <a:t>Accidents</a:t>
            </a:r>
            <a:r>
              <a:rPr lang="en-US" dirty="0">
                <a:ea typeface="ＭＳ Ｐゴシック" charset="0"/>
                <a:cs typeface="ＭＳ Ｐゴシック" charset="0"/>
              </a:rPr>
              <a:t> — they are three to four times more likely to have an accident on the job. Fifty percent of all accidents are attributable to substance abusers. Forty percent of industrial accidents resulting in fatality are linked to alcohol consumption and alcoholism.</a:t>
            </a:r>
          </a:p>
          <a:p>
            <a:pPr marL="0" indent="0">
              <a:buNone/>
            </a:pPr>
            <a:r>
              <a:rPr lang="en-US" dirty="0">
                <a:ea typeface="ＭＳ Ｐゴシック" charset="0"/>
                <a:cs typeface="ＭＳ Ｐゴシック" charset="0"/>
              </a:rPr>
              <a:t>3.  </a:t>
            </a:r>
            <a:r>
              <a:rPr lang="en-US" b="1" dirty="0">
                <a:ea typeface="ＭＳ Ｐゴシック" charset="0"/>
                <a:cs typeface="ＭＳ Ｐゴシック" charset="0"/>
              </a:rPr>
              <a:t>Absenteeism </a:t>
            </a:r>
            <a:r>
              <a:rPr lang="en-US" dirty="0">
                <a:ea typeface="ＭＳ Ｐゴシック" charset="0"/>
                <a:cs typeface="ＭＳ Ｐゴシック" charset="0"/>
              </a:rPr>
              <a:t>— is frequent or habitual absent from work, they are absent      four times more often. Also, they are more likely to be away from their assigned locations during regular work hours.</a:t>
            </a:r>
          </a:p>
          <a:p>
            <a:pPr marL="0" indent="0">
              <a:buNone/>
            </a:pPr>
            <a:endParaRPr lang="en-US" dirty="0">
              <a:ea typeface="ＭＳ Ｐゴシック" charset="0"/>
              <a:cs typeface="ＭＳ Ｐゴシック" charset="0"/>
            </a:endParaRPr>
          </a:p>
        </p:txBody>
      </p:sp>
      <p:sp>
        <p:nvSpPr>
          <p:cNvPr id="2" name="Content Placeholder 2">
            <a:extLst>
              <a:ext uri="{FF2B5EF4-FFF2-40B4-BE49-F238E27FC236}">
                <a16:creationId xmlns:a16="http://schemas.microsoft.com/office/drawing/2014/main" id="{309F4E5F-F202-21C0-A62E-14F6F5413BC9}"/>
              </a:ext>
            </a:extLst>
          </p:cNvPr>
          <p:cNvSpPr txBox="1">
            <a:spLocks/>
          </p:cNvSpPr>
          <p:nvPr/>
        </p:nvSpPr>
        <p:spPr>
          <a:xfrm>
            <a:off x="76200" y="32058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2" charset="0"/>
              <a:buNone/>
            </a:pPr>
            <a:r>
              <a:rPr lang="en-US" dirty="0"/>
              <a:t>4. </a:t>
            </a:r>
            <a:r>
              <a:rPr lang="en-US" b="1" dirty="0">
                <a:ea typeface="ＭＳ Ｐゴシック" charset="0"/>
                <a:cs typeface="ＭＳ Ｐゴシック" charset="0"/>
              </a:rPr>
              <a:t>Theft</a:t>
            </a:r>
            <a:r>
              <a:rPr lang="en-US" dirty="0">
                <a:ea typeface="ＭＳ Ｐゴシック" charset="0"/>
                <a:cs typeface="ＭＳ Ｐゴシック" charset="0"/>
              </a:rPr>
              <a:t> — they are responsible for 50 to 80% of employee thefts.</a:t>
            </a:r>
          </a:p>
          <a:p>
            <a:pPr>
              <a:buFont typeface="Wingdings 3" charset="2"/>
              <a:buNone/>
            </a:pPr>
            <a:r>
              <a:rPr lang="en-US" dirty="0">
                <a:ea typeface="ＭＳ Ｐゴシック" charset="0"/>
                <a:cs typeface="ＭＳ Ｐゴシック" charset="0"/>
              </a:rPr>
              <a:t>5.  </a:t>
            </a:r>
            <a:r>
              <a:rPr lang="en-US" b="1" dirty="0">
                <a:ea typeface="ＭＳ Ｐゴシック" charset="0"/>
                <a:cs typeface="ＭＳ Ｐゴシック" charset="0"/>
              </a:rPr>
              <a:t>Workers compensation </a:t>
            </a:r>
            <a:r>
              <a:rPr lang="en-US" dirty="0">
                <a:ea typeface="ＭＳ Ｐゴシック" charset="0"/>
                <a:cs typeface="ＭＳ Ｐゴシック" charset="0"/>
              </a:rPr>
              <a:t>— is </a:t>
            </a:r>
            <a:r>
              <a:rPr lang="en-US" dirty="0"/>
              <a:t>a form of insurance providing wage replacement and medical benefits to employees injured in the course of employment </a:t>
            </a:r>
            <a:r>
              <a:rPr lang="en-US" dirty="0">
                <a:ea typeface="ＭＳ Ｐゴシック" charset="0"/>
                <a:cs typeface="ＭＳ Ｐゴシック" charset="0"/>
              </a:rPr>
              <a:t>they are five times more likely to file a worker</a:t>
            </a:r>
            <a:r>
              <a:rPr lang="ja-JP" altLang="en-US" dirty="0">
                <a:ea typeface="ＭＳ Ｐゴシック" charset="0"/>
                <a:cs typeface="ＭＳ Ｐゴシック" charset="0"/>
              </a:rPr>
              <a:t>’</a:t>
            </a:r>
            <a:r>
              <a:rPr lang="en-US" dirty="0">
                <a:ea typeface="ＭＳ Ｐゴシック" charset="0"/>
                <a:cs typeface="ＭＳ Ｐゴシック" charset="0"/>
              </a:rPr>
              <a:t>s compensation claim.</a:t>
            </a:r>
          </a:p>
          <a:p>
            <a:pPr>
              <a:buFont typeface="Wingdings 2" charset="0"/>
              <a:buNone/>
            </a:pPr>
            <a:r>
              <a:rPr lang="en-US" dirty="0">
                <a:ea typeface="ＭＳ Ｐゴシック" charset="0"/>
                <a:cs typeface="ＭＳ Ｐゴシック" charset="0"/>
              </a:rPr>
              <a:t>6. </a:t>
            </a:r>
            <a:r>
              <a:rPr lang="en-US" b="1" dirty="0">
                <a:ea typeface="ＭＳ Ｐゴシック" charset="0"/>
                <a:cs typeface="ＭＳ Ｐゴシック" charset="0"/>
              </a:rPr>
              <a:t>Health care costs </a:t>
            </a:r>
            <a:r>
              <a:rPr lang="en-US" dirty="0">
                <a:ea typeface="ＭＳ Ｐゴシック" charset="0"/>
                <a:cs typeface="ＭＳ Ｐゴシック" charset="0"/>
              </a:rPr>
              <a:t>— they use medical benefits five times more often, and the family members of substance abusers generally have higher than- average health care claims</a:t>
            </a:r>
          </a:p>
          <a:p>
            <a:endParaRPr lang="en-US" dirty="0"/>
          </a:p>
        </p:txBody>
      </p:sp>
    </p:spTree>
    <p:extLst>
      <p:ext uri="{BB962C8B-B14F-4D97-AF65-F5344CB8AC3E}">
        <p14:creationId xmlns:p14="http://schemas.microsoft.com/office/powerpoint/2010/main" val="3513371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8229600" cy="639762"/>
          </a:xfrm>
        </p:spPr>
        <p:txBody>
          <a:bodyPr>
            <a:normAutofit/>
          </a:bodyPr>
          <a:lstStyle/>
          <a:p>
            <a:r>
              <a:rPr lang="en-US" sz="3200" dirty="0">
                <a:latin typeface="+mn-lt"/>
                <a:ea typeface="ＭＳ Ｐゴシック" charset="0"/>
                <a:cs typeface="ＭＳ Ｐゴシック" charset="0"/>
              </a:rPr>
              <a:t>Intangible Costs</a:t>
            </a:r>
          </a:p>
        </p:txBody>
      </p:sp>
      <p:sp>
        <p:nvSpPr>
          <p:cNvPr id="3" name="Content Placeholder 2"/>
          <p:cNvSpPr>
            <a:spLocks noGrp="1"/>
          </p:cNvSpPr>
          <p:nvPr>
            <p:ph idx="1"/>
          </p:nvPr>
        </p:nvSpPr>
        <p:spPr>
          <a:xfrm>
            <a:off x="152400" y="609600"/>
            <a:ext cx="8763000" cy="5440363"/>
          </a:xfrm>
        </p:spPr>
        <p:txBody>
          <a:bodyPr>
            <a:normAutofit/>
          </a:bodyPr>
          <a:lstStyle/>
          <a:p>
            <a:pPr marL="514350" indent="-514350">
              <a:buFont typeface="+mj-lt"/>
              <a:buAutoNum type="arabicPeriod"/>
            </a:pPr>
            <a:r>
              <a:rPr lang="en-US" dirty="0">
                <a:ea typeface="ＭＳ Ｐゴシック" charset="0"/>
                <a:cs typeface="ＭＳ Ｐゴシック" charset="0"/>
              </a:rPr>
              <a:t>Morale problems</a:t>
            </a:r>
          </a:p>
          <a:p>
            <a:pPr marL="514350" indent="-514350">
              <a:buFont typeface="+mj-lt"/>
              <a:buAutoNum type="arabicPeriod"/>
            </a:pPr>
            <a:r>
              <a:rPr lang="en-US" dirty="0">
                <a:ea typeface="ＭＳ Ｐゴシック" charset="0"/>
                <a:cs typeface="ＭＳ Ｐゴシック" charset="0"/>
              </a:rPr>
              <a:t>Intimidation of managers and employees</a:t>
            </a:r>
          </a:p>
          <a:p>
            <a:pPr marL="514350" indent="-514350">
              <a:buFont typeface="+mj-lt"/>
              <a:buAutoNum type="arabicPeriod"/>
            </a:pPr>
            <a:r>
              <a:rPr lang="en-US" dirty="0">
                <a:ea typeface="ＭＳ Ｐゴシック" charset="0"/>
                <a:cs typeface="ＭＳ Ｐゴシック" charset="0"/>
              </a:rPr>
              <a:t>Wasted supervisory time</a:t>
            </a:r>
          </a:p>
          <a:p>
            <a:pPr marL="514350" indent="-514350">
              <a:buFont typeface="+mj-lt"/>
              <a:buAutoNum type="arabicPeriod"/>
            </a:pPr>
            <a:r>
              <a:rPr lang="en-US" dirty="0">
                <a:ea typeface="ＭＳ Ｐゴシック" charset="0"/>
                <a:cs typeface="ＭＳ Ｐゴシック" charset="0"/>
              </a:rPr>
              <a:t>Overtime costs</a:t>
            </a:r>
          </a:p>
          <a:p>
            <a:pPr marL="514350" indent="-514350">
              <a:buFont typeface="+mj-lt"/>
              <a:buAutoNum type="arabicPeriod"/>
            </a:pPr>
            <a:r>
              <a:rPr lang="en-US" dirty="0">
                <a:ea typeface="ＭＳ Ｐゴシック" charset="0"/>
                <a:cs typeface="ＭＳ Ｐゴシック" charset="0"/>
              </a:rPr>
              <a:t>Grievance costs</a:t>
            </a:r>
          </a:p>
          <a:p>
            <a:pPr marL="514350" indent="-514350">
              <a:buFont typeface="+mj-lt"/>
              <a:buAutoNum type="arabicPeriod"/>
            </a:pPr>
            <a:r>
              <a:rPr lang="en-US" dirty="0">
                <a:ea typeface="ＭＳ Ｐゴシック" charset="0"/>
                <a:cs typeface="ＭＳ Ｐゴシック" charset="0"/>
              </a:rPr>
              <a:t>Training and replacement costs</a:t>
            </a:r>
          </a:p>
          <a:p>
            <a:pPr marL="514350" indent="-514350">
              <a:buFont typeface="+mj-lt"/>
              <a:buAutoNum type="arabicPeriod"/>
            </a:pPr>
            <a:r>
              <a:rPr lang="en-US" dirty="0">
                <a:ea typeface="ＭＳ Ｐゴシック" charset="0"/>
                <a:cs typeface="ＭＳ Ｐゴシック" charset="0"/>
              </a:rPr>
              <a:t>Decreased quality of products and services</a:t>
            </a:r>
          </a:p>
          <a:p>
            <a:pPr lvl="1"/>
            <a:r>
              <a:rPr lang="en-US" sz="1800" i="1" dirty="0">
                <a:ea typeface="ＭＳ Ｐゴシック" charset="0"/>
                <a:cs typeface="ＭＳ Ｐゴシック" charset="0"/>
              </a:rPr>
              <a:t>To overcome: policy, training, employee assistance programs, security and drug testing.</a:t>
            </a:r>
          </a:p>
        </p:txBody>
      </p:sp>
    </p:spTree>
    <p:extLst>
      <p:ext uri="{BB962C8B-B14F-4D97-AF65-F5344CB8AC3E}">
        <p14:creationId xmlns:p14="http://schemas.microsoft.com/office/powerpoint/2010/main" val="567237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8229600" cy="487362"/>
          </a:xfrm>
        </p:spPr>
        <p:txBody>
          <a:bodyPr>
            <a:noAutofit/>
          </a:bodyPr>
          <a:lstStyle/>
          <a:p>
            <a:r>
              <a:rPr lang="en-US" sz="3200" dirty="0">
                <a:latin typeface="Franklin Gothic Book" charset="0"/>
                <a:ea typeface="ＭＳ Ｐゴシック" charset="0"/>
                <a:cs typeface="ＭＳ Ｐゴシック" charset="0"/>
              </a:rPr>
              <a:t>Drug abuse motivation</a:t>
            </a:r>
          </a:p>
        </p:txBody>
      </p:sp>
      <p:sp>
        <p:nvSpPr>
          <p:cNvPr id="3" name="Content Placeholder 2"/>
          <p:cNvSpPr>
            <a:spLocks noGrp="1"/>
          </p:cNvSpPr>
          <p:nvPr>
            <p:ph idx="1"/>
          </p:nvPr>
        </p:nvSpPr>
        <p:spPr>
          <a:xfrm>
            <a:off x="76200" y="609600"/>
            <a:ext cx="8839200" cy="5943600"/>
          </a:xfrm>
        </p:spPr>
        <p:txBody>
          <a:bodyPr>
            <a:noAutofit/>
          </a:bodyPr>
          <a:lstStyle/>
          <a:p>
            <a:pPr marL="0" indent="0">
              <a:buNone/>
            </a:pPr>
            <a:r>
              <a:rPr lang="en-US" dirty="0">
                <a:ea typeface="ＭＳ Ｐゴシック" charset="0"/>
                <a:cs typeface="ＭＳ Ｐゴシック" charset="0"/>
              </a:rPr>
              <a:t>Early drug use may be a result of </a:t>
            </a:r>
          </a:p>
          <a:p>
            <a:pPr marL="971550" lvl="1" indent="-514350">
              <a:buFont typeface="+mj-lt"/>
              <a:buAutoNum type="arabicPeriod"/>
            </a:pPr>
            <a:r>
              <a:rPr lang="en-US" sz="1800" dirty="0">
                <a:ea typeface="ＭＳ Ｐゴシック" charset="0"/>
              </a:rPr>
              <a:t>peer pressure</a:t>
            </a:r>
          </a:p>
          <a:p>
            <a:pPr marL="971550" lvl="1" indent="-514350">
              <a:buFont typeface="+mj-lt"/>
              <a:buAutoNum type="arabicPeriod"/>
            </a:pPr>
            <a:r>
              <a:rPr lang="en-US" sz="1800" dirty="0">
                <a:ea typeface="ＭＳ Ｐゴシック" charset="0"/>
              </a:rPr>
              <a:t>low self-esteem </a:t>
            </a:r>
          </a:p>
          <a:p>
            <a:pPr marL="971550" lvl="1" indent="-514350">
              <a:buFont typeface="+mj-lt"/>
              <a:buAutoNum type="arabicPeriod"/>
            </a:pPr>
            <a:r>
              <a:rPr lang="en-US" sz="1800" dirty="0">
                <a:ea typeface="ＭＳ Ｐゴシック" charset="0"/>
              </a:rPr>
              <a:t>insecurity</a:t>
            </a:r>
          </a:p>
          <a:p>
            <a:pPr marL="971550" lvl="1" indent="-514350">
              <a:buFont typeface="+mj-lt"/>
              <a:buAutoNum type="arabicPeriod"/>
            </a:pPr>
            <a:r>
              <a:rPr lang="en-US" sz="1800" dirty="0">
                <a:ea typeface="ＭＳ Ｐゴシック" charset="0"/>
              </a:rPr>
              <a:t>boredom</a:t>
            </a:r>
          </a:p>
          <a:p>
            <a:pPr marL="0" indent="0">
              <a:buNone/>
            </a:pPr>
            <a:r>
              <a:rPr lang="en-US" dirty="0">
                <a:ea typeface="ＭＳ Ｐゴシック" charset="0"/>
                <a:cs typeface="ＭＳ Ｐゴシック" charset="0"/>
              </a:rPr>
              <a:t>Initial use is usually reinforced as a result of:</a:t>
            </a:r>
          </a:p>
          <a:p>
            <a:pPr lvl="1">
              <a:buFont typeface="Wingdings 2" charset="0"/>
              <a:buNone/>
            </a:pPr>
            <a:r>
              <a:rPr lang="en-US" sz="1800" dirty="0">
                <a:ea typeface="ＭＳ Ｐゴシック" charset="0"/>
              </a:rPr>
              <a:t>(1) pleasant effects,</a:t>
            </a:r>
          </a:p>
          <a:p>
            <a:pPr lvl="1">
              <a:buFont typeface="Wingdings 2" charset="0"/>
              <a:buNone/>
            </a:pPr>
            <a:r>
              <a:rPr lang="en-US" sz="1800" dirty="0">
                <a:ea typeface="ＭＳ Ｐゴシック" charset="0"/>
              </a:rPr>
              <a:t>(2) a perceived control over the drug, </a:t>
            </a:r>
          </a:p>
          <a:p>
            <a:pPr lvl="1">
              <a:buFont typeface="Wingdings 2" charset="0"/>
              <a:buNone/>
            </a:pPr>
            <a:r>
              <a:rPr lang="en-US" sz="1800" dirty="0">
                <a:ea typeface="ＭＳ Ｐゴシック" charset="0"/>
              </a:rPr>
              <a:t>(3) peer acceptance and recognition, and </a:t>
            </a:r>
          </a:p>
          <a:p>
            <a:pPr lvl="1">
              <a:buFont typeface="Wingdings 2" charset="0"/>
              <a:buNone/>
            </a:pPr>
            <a:r>
              <a:rPr lang="en-US" sz="1800" dirty="0">
                <a:ea typeface="ＭＳ Ｐゴシック" charset="0"/>
              </a:rPr>
              <a:t>(4) myth and misinformation.</a:t>
            </a:r>
          </a:p>
          <a:p>
            <a:pPr lvl="1">
              <a:buFont typeface="Wingdings 2" charset="0"/>
              <a:buNone/>
            </a:pPr>
            <a:r>
              <a:rPr lang="en-US" sz="1800" dirty="0">
                <a:ea typeface="ＭＳ Ｐゴシック" charset="0"/>
              </a:rPr>
              <a:t>	- </a:t>
            </a:r>
            <a:r>
              <a:rPr lang="en-US" sz="1800" i="1" dirty="0">
                <a:ea typeface="ＭＳ Ｐゴシック" charset="0"/>
              </a:rPr>
              <a:t>Immediate results with only temporary gratification.</a:t>
            </a:r>
          </a:p>
        </p:txBody>
      </p:sp>
    </p:spTree>
    <p:extLst>
      <p:ext uri="{BB962C8B-B14F-4D97-AF65-F5344CB8AC3E}">
        <p14:creationId xmlns:p14="http://schemas.microsoft.com/office/powerpoint/2010/main" val="919261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8229600" cy="715962"/>
          </a:xfrm>
        </p:spPr>
        <p:txBody>
          <a:bodyPr>
            <a:normAutofit/>
          </a:bodyPr>
          <a:lstStyle/>
          <a:p>
            <a:r>
              <a:rPr lang="en-US" sz="3200" dirty="0">
                <a:latin typeface="Franklin Gothic Book" charset="0"/>
                <a:ea typeface="ＭＳ Ｐゴシック" charset="0"/>
                <a:cs typeface="ＭＳ Ｐゴシック" charset="0"/>
              </a:rPr>
              <a:t>Drug dependence issues</a:t>
            </a:r>
          </a:p>
        </p:txBody>
      </p:sp>
      <p:sp>
        <p:nvSpPr>
          <p:cNvPr id="3" name="Content Placeholder 2"/>
          <p:cNvSpPr>
            <a:spLocks noGrp="1"/>
          </p:cNvSpPr>
          <p:nvPr>
            <p:ph idx="1"/>
          </p:nvPr>
        </p:nvSpPr>
        <p:spPr>
          <a:xfrm>
            <a:off x="76200" y="609600"/>
            <a:ext cx="8915400" cy="5791200"/>
          </a:xfrm>
        </p:spPr>
        <p:txBody>
          <a:bodyPr>
            <a:normAutofit/>
          </a:bodyPr>
          <a:lstStyle/>
          <a:p>
            <a:pPr marL="0" indent="0">
              <a:buNone/>
            </a:pPr>
            <a:r>
              <a:rPr lang="en-US" dirty="0">
                <a:ea typeface="ＭＳ Ｐゴシック" charset="0"/>
                <a:cs typeface="ＭＳ Ｐゴシック" charset="0"/>
              </a:rPr>
              <a:t>Drug Dependency: is a disease with intangible causes, signs and symptoms.  May be physical or psychological.  Follows a predictable course, loss of normal functions and outcome. </a:t>
            </a:r>
          </a:p>
          <a:p>
            <a:pPr marL="457200" indent="-457200">
              <a:buFont typeface="+mj-lt"/>
              <a:buAutoNum type="arabicPeriod"/>
            </a:pPr>
            <a:r>
              <a:rPr lang="en-US" dirty="0">
                <a:ea typeface="ＭＳ Ｐゴシック" charset="0"/>
                <a:cs typeface="ＭＳ Ｐゴシック" charset="0"/>
              </a:rPr>
              <a:t>Experimental</a:t>
            </a:r>
          </a:p>
          <a:p>
            <a:pPr marL="971550" lvl="1" indent="-571500"/>
            <a:r>
              <a:rPr lang="en-US" sz="1800" dirty="0">
                <a:ea typeface="ＭＳ Ｐゴシック" charset="0"/>
                <a:cs typeface="ＭＳ Ｐゴシック" charset="0"/>
              </a:rPr>
              <a:t>Peer pressure  </a:t>
            </a:r>
          </a:p>
          <a:p>
            <a:pPr marL="0" indent="0">
              <a:buNone/>
            </a:pPr>
            <a:r>
              <a:rPr lang="en-US" dirty="0">
                <a:ea typeface="ＭＳ Ｐゴシック" charset="0"/>
                <a:cs typeface="ＭＳ Ｐゴシック" charset="0"/>
              </a:rPr>
              <a:t>Physical Dependency:</a:t>
            </a:r>
            <a:r>
              <a:rPr lang="en-US" i="1" dirty="0">
                <a:ea typeface="ＭＳ Ｐゴシック" charset="0"/>
                <a:cs typeface="ＭＳ Ｐゴシック" charset="0"/>
              </a:rPr>
              <a:t> a person cannot function with out the use of a drug.  </a:t>
            </a:r>
          </a:p>
          <a:p>
            <a:pPr marL="742950" indent="-742950">
              <a:buFont typeface="+mj-lt"/>
              <a:buAutoNum type="arabicPeriod"/>
            </a:pPr>
            <a:r>
              <a:rPr lang="en-US" dirty="0">
                <a:ea typeface="ＭＳ Ｐゴシック" charset="0"/>
                <a:cs typeface="ＭＳ Ｐゴシック" charset="0"/>
              </a:rPr>
              <a:t>Primary — it is not simply the symptom of some other problem(s); it is in itself the problem.</a:t>
            </a:r>
          </a:p>
          <a:p>
            <a:pPr marL="742950" indent="-742950">
              <a:buFont typeface="+mj-lt"/>
              <a:buAutoNum type="arabicPeriod"/>
            </a:pPr>
            <a:r>
              <a:rPr lang="en-US" dirty="0">
                <a:ea typeface="ＭＳ Ｐゴシック" charset="0"/>
                <a:cs typeface="ＭＳ Ｐゴシック" charset="0"/>
              </a:rPr>
              <a:t>Contagious — it attracts others who are vulnerable.</a:t>
            </a:r>
          </a:p>
          <a:p>
            <a:pPr marL="742950" indent="-742950">
              <a:buFont typeface="+mj-lt"/>
              <a:buAutoNum type="arabicPeriod"/>
            </a:pPr>
            <a:r>
              <a:rPr lang="en-US" dirty="0">
                <a:ea typeface="ＭＳ Ｐゴシック" charset="0"/>
                <a:cs typeface="ＭＳ Ｐゴシック" charset="0"/>
              </a:rPr>
              <a:t>A family disease — it affects entire families, not just the individual abuser.</a:t>
            </a:r>
          </a:p>
          <a:p>
            <a:pPr marL="742950" indent="-742950">
              <a:buFont typeface="+mj-lt"/>
              <a:buAutoNum type="arabicPeriod"/>
            </a:pPr>
            <a:r>
              <a:rPr lang="en-US" dirty="0">
                <a:ea typeface="ＭＳ Ｐゴシック" charset="0"/>
                <a:cs typeface="ＭＳ Ｐゴシック" charset="0"/>
              </a:rPr>
              <a:t>Chronic — it is difficult to control, is quite often recurring, and although treatable, it is incurable.</a:t>
            </a:r>
          </a:p>
          <a:p>
            <a:pPr marL="742950" indent="-742950">
              <a:buFont typeface="+mj-lt"/>
              <a:buAutoNum type="arabicPeriod"/>
            </a:pPr>
            <a:r>
              <a:rPr lang="en-US" dirty="0">
                <a:ea typeface="ＭＳ Ｐゴシック" charset="0"/>
                <a:cs typeface="ＭＳ Ｐゴシック" charset="0"/>
              </a:rPr>
              <a:t>Fatal — it takes hundreds of thousands of lives annually.</a:t>
            </a:r>
          </a:p>
          <a:p>
            <a:pPr marL="0" indent="0">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338478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8229600" cy="715962"/>
          </a:xfrm>
        </p:spPr>
        <p:txBody>
          <a:bodyPr>
            <a:normAutofit/>
          </a:bodyPr>
          <a:lstStyle/>
          <a:p>
            <a:r>
              <a:rPr lang="en-US" sz="3200" dirty="0">
                <a:latin typeface="+mn-lt"/>
                <a:ea typeface="ＭＳ Ｐゴシック" charset="0"/>
                <a:cs typeface="ＭＳ Ｐゴシック" charset="0"/>
              </a:rPr>
              <a:t>Substance abuse problems in the workplace  </a:t>
            </a:r>
          </a:p>
        </p:txBody>
      </p:sp>
      <p:sp>
        <p:nvSpPr>
          <p:cNvPr id="3" name="Content Placeholder 2"/>
          <p:cNvSpPr>
            <a:spLocks noGrp="1"/>
          </p:cNvSpPr>
          <p:nvPr>
            <p:ph idx="1"/>
          </p:nvPr>
        </p:nvSpPr>
        <p:spPr>
          <a:xfrm>
            <a:off x="457200" y="685800"/>
            <a:ext cx="8229600" cy="5440363"/>
          </a:xfrm>
        </p:spPr>
        <p:txBody>
          <a:bodyPr>
            <a:normAutofit/>
          </a:bodyPr>
          <a:lstStyle/>
          <a:p>
            <a:pPr>
              <a:buFont typeface="Wingdings 2" charset="0"/>
              <a:buNone/>
            </a:pPr>
            <a:r>
              <a:rPr lang="en-US" sz="2100" b="1" dirty="0">
                <a:latin typeface="Perpetua" charset="0"/>
                <a:ea typeface="ＭＳ Ｐゴシック" charset="0"/>
                <a:cs typeface="ＭＳ Ｐゴシック" charset="0"/>
              </a:rPr>
              <a:t>1. Denial</a:t>
            </a:r>
          </a:p>
          <a:p>
            <a:pPr>
              <a:buFont typeface="Wingdings 2" charset="0"/>
              <a:buNone/>
            </a:pPr>
            <a:r>
              <a:rPr lang="en-US" sz="2100" b="1" dirty="0">
                <a:latin typeface="Perpetua" charset="0"/>
                <a:ea typeface="ＭＳ Ｐゴシック" charset="0"/>
                <a:cs typeface="ＭＳ Ｐゴシック" charset="0"/>
              </a:rPr>
              <a:t>2. Mixed messages</a:t>
            </a:r>
          </a:p>
          <a:p>
            <a:pPr>
              <a:buFont typeface="Wingdings 2" charset="0"/>
              <a:buNone/>
            </a:pPr>
            <a:r>
              <a:rPr lang="en-US" sz="2100" b="1" dirty="0">
                <a:latin typeface="Perpetua" charset="0"/>
                <a:ea typeface="ＭＳ Ｐゴシック" charset="0"/>
                <a:cs typeface="ＭＳ Ｐゴシック" charset="0"/>
              </a:rPr>
              <a:t>3. The </a:t>
            </a:r>
            <a:r>
              <a:rPr lang="ja-JP" altLang="en-US" sz="2100" b="1" dirty="0">
                <a:latin typeface="Perpetua" charset="0"/>
                <a:ea typeface="ＭＳ Ｐゴシック" charset="0"/>
                <a:cs typeface="ＭＳ Ｐゴシック" charset="0"/>
              </a:rPr>
              <a:t>“</a:t>
            </a:r>
            <a:r>
              <a:rPr lang="en-US" sz="2100" b="1" dirty="0">
                <a:latin typeface="Perpetua" charset="0"/>
                <a:ea typeface="ＭＳ Ｐゴシック" charset="0"/>
                <a:cs typeface="ＭＳ Ｐゴシック" charset="0"/>
              </a:rPr>
              <a:t> harmless </a:t>
            </a:r>
            <a:r>
              <a:rPr lang="ja-JP" altLang="en-US" sz="2100" b="1" dirty="0">
                <a:latin typeface="Perpetua" charset="0"/>
                <a:ea typeface="ＭＳ Ｐゴシック" charset="0"/>
                <a:cs typeface="ＭＳ Ｐゴシック" charset="0"/>
              </a:rPr>
              <a:t>”</a:t>
            </a:r>
            <a:r>
              <a:rPr lang="en-US" sz="2100" b="1" dirty="0">
                <a:latin typeface="Perpetua" charset="0"/>
                <a:ea typeface="ＭＳ Ｐゴシック" charset="0"/>
                <a:cs typeface="ＭＳ Ｐゴシック" charset="0"/>
              </a:rPr>
              <a:t> theory</a:t>
            </a:r>
          </a:p>
          <a:p>
            <a:pPr>
              <a:buFont typeface="Wingdings 2" charset="0"/>
              <a:buNone/>
            </a:pPr>
            <a:r>
              <a:rPr lang="en-US" sz="2100" b="1" dirty="0">
                <a:latin typeface="Perpetua" charset="0"/>
                <a:ea typeface="ＭＳ Ｐゴシック" charset="0"/>
                <a:cs typeface="ＭＳ Ｐゴシック" charset="0"/>
              </a:rPr>
              <a:t>4. Drug use is controllable by the user</a:t>
            </a:r>
          </a:p>
          <a:p>
            <a:pPr>
              <a:buFont typeface="Wingdings 2" charset="0"/>
              <a:buNone/>
            </a:pPr>
            <a:r>
              <a:rPr lang="en-US" sz="2100" b="1" dirty="0">
                <a:latin typeface="Perpetua" charset="0"/>
                <a:ea typeface="ＭＳ Ｐゴシック" charset="0"/>
                <a:cs typeface="ＭＳ Ｐゴシック" charset="0"/>
              </a:rPr>
              <a:t>5. The problem is viewed as controllable through attrition.</a:t>
            </a:r>
          </a:p>
          <a:p>
            <a:pPr>
              <a:buFont typeface="Wingdings 2" charset="0"/>
              <a:buNone/>
            </a:pPr>
            <a:endParaRPr lang="en-US" i="1" dirty="0">
              <a:latin typeface="Perpetua" charset="0"/>
              <a:ea typeface="ＭＳ Ｐゴシック" charset="0"/>
              <a:cs typeface="ＭＳ Ｐゴシック" charset="0"/>
            </a:endParaRPr>
          </a:p>
        </p:txBody>
      </p:sp>
      <p:sp>
        <p:nvSpPr>
          <p:cNvPr id="4" name="Rectangle 3"/>
          <p:cNvSpPr/>
          <p:nvPr/>
        </p:nvSpPr>
        <p:spPr>
          <a:xfrm>
            <a:off x="990600" y="3810000"/>
            <a:ext cx="6934200" cy="923330"/>
          </a:xfrm>
          <a:prstGeom prst="rect">
            <a:avLst/>
          </a:prstGeom>
        </p:spPr>
        <p:txBody>
          <a:bodyPr wrap="square">
            <a:spAutoFit/>
          </a:bodyPr>
          <a:lstStyle/>
          <a:p>
            <a:r>
              <a:rPr lang="en-US"/>
              <a:t>Attrition: </a:t>
            </a:r>
            <a:r>
              <a:rPr lang="en-US" i="1"/>
              <a:t>a reduction in the number of employees or participants that occurs when people leave because they resign, retire, etc., and are not replaced</a:t>
            </a:r>
            <a:endParaRPr lang="en-US" i="1" dirty="0"/>
          </a:p>
        </p:txBody>
      </p:sp>
    </p:spTree>
    <p:extLst>
      <p:ext uri="{BB962C8B-B14F-4D97-AF65-F5344CB8AC3E}">
        <p14:creationId xmlns:p14="http://schemas.microsoft.com/office/powerpoint/2010/main" val="84166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408</TotalTime>
  <Words>1050</Words>
  <Application>Microsoft Office PowerPoint</Application>
  <PresentationFormat>On-screen Show (4:3)</PresentationFormat>
  <Paragraphs>130</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Franklin Gothic Book</vt:lpstr>
      <vt:lpstr>Perpetua</vt:lpstr>
      <vt:lpstr>Trebuchet MS</vt:lpstr>
      <vt:lpstr>Wingdings 2</vt:lpstr>
      <vt:lpstr>Wingdings 3</vt:lpstr>
      <vt:lpstr>Facet</vt:lpstr>
      <vt:lpstr>PowerPoint Presentation</vt:lpstr>
      <vt:lpstr>Purpose</vt:lpstr>
      <vt:lpstr>Some facts</vt:lpstr>
      <vt:lpstr>Substance Abuse </vt:lpstr>
      <vt:lpstr>Tangible Costs</vt:lpstr>
      <vt:lpstr>Intangible Costs</vt:lpstr>
      <vt:lpstr>Drug abuse motivation</vt:lpstr>
      <vt:lpstr>Drug dependence issues</vt:lpstr>
      <vt:lpstr>Substance abuse problems in the workplace  </vt:lpstr>
      <vt:lpstr>Issues in the workplace</vt:lpstr>
      <vt:lpstr>Signs and Symptoms </vt:lpstr>
      <vt:lpstr>Industry Response: Components of Drug Free workplace </vt:lpstr>
      <vt:lpstr>Most prevalent drugs in the workplace </vt:lpstr>
      <vt:lpstr>Terms</vt:lpstr>
      <vt:lpstr>Positive signs of abuse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43</cp:revision>
  <dcterms:created xsi:type="dcterms:W3CDTF">2015-01-28T20:48:59Z</dcterms:created>
  <dcterms:modified xsi:type="dcterms:W3CDTF">2023-03-12T18:25:04Z</dcterms:modified>
</cp:coreProperties>
</file>