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307" r:id="rId2"/>
    <p:sldId id="323" r:id="rId3"/>
    <p:sldId id="316" r:id="rId4"/>
    <p:sldId id="325" r:id="rId5"/>
    <p:sldId id="327" r:id="rId6"/>
    <p:sldId id="329" r:id="rId7"/>
    <p:sldId id="332" r:id="rId8"/>
    <p:sldId id="334" r:id="rId9"/>
    <p:sldId id="337" r:id="rId10"/>
    <p:sldId id="338" r:id="rId11"/>
    <p:sldId id="340" r:id="rId12"/>
    <p:sldId id="318" r:id="rId13"/>
    <p:sldId id="320" r:id="rId14"/>
    <p:sldId id="342" r:id="rId15"/>
    <p:sldId id="34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A5D8CF-2EE0-4DC8-9D07-64869F38BF7B}" v="20" dt="2023-03-12T17:08:25.6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7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ademy3s@outlook.com" userId="bd38e09d1e31bb74" providerId="LiveId" clId="{BAA5D8CF-2EE0-4DC8-9D07-64869F38BF7B}"/>
    <pc:docChg chg="custSel delSld modSld modMainMaster">
      <pc:chgData name="Academy3s@outlook.com" userId="bd38e09d1e31bb74" providerId="LiveId" clId="{BAA5D8CF-2EE0-4DC8-9D07-64869F38BF7B}" dt="2023-03-12T17:08:42.141" v="1251" actId="47"/>
      <pc:docMkLst>
        <pc:docMk/>
      </pc:docMkLst>
      <pc:sldChg chg="addSp delSp modSp mod">
        <pc:chgData name="Academy3s@outlook.com" userId="bd38e09d1e31bb74" providerId="LiveId" clId="{BAA5D8CF-2EE0-4DC8-9D07-64869F38BF7B}" dt="2023-03-12T16:54:04.895" v="85" actId="113"/>
        <pc:sldMkLst>
          <pc:docMk/>
          <pc:sldMk cId="300745510" sldId="307"/>
        </pc:sldMkLst>
        <pc:spChg chg="del">
          <ac:chgData name="Academy3s@outlook.com" userId="bd38e09d1e31bb74" providerId="LiveId" clId="{BAA5D8CF-2EE0-4DC8-9D07-64869F38BF7B}" dt="2023-03-12T16:53:33.223" v="29" actId="478"/>
          <ac:spMkLst>
            <pc:docMk/>
            <pc:sldMk cId="300745510" sldId="307"/>
            <ac:spMk id="2" creationId="{00000000-0000-0000-0000-000000000000}"/>
          </ac:spMkLst>
        </pc:spChg>
        <pc:spChg chg="mod">
          <ac:chgData name="Academy3s@outlook.com" userId="bd38e09d1e31bb74" providerId="LiveId" clId="{BAA5D8CF-2EE0-4DC8-9D07-64869F38BF7B}" dt="2023-03-12T16:54:04.895" v="85" actId="113"/>
          <ac:spMkLst>
            <pc:docMk/>
            <pc:sldMk cId="300745510" sldId="307"/>
            <ac:spMk id="3" creationId="{00000000-0000-0000-0000-000000000000}"/>
          </ac:spMkLst>
        </pc:spChg>
        <pc:spChg chg="mod">
          <ac:chgData name="Academy3s@outlook.com" userId="bd38e09d1e31bb74" providerId="LiveId" clId="{BAA5D8CF-2EE0-4DC8-9D07-64869F38BF7B}" dt="2023-03-12T16:53:25.647" v="3"/>
          <ac:spMkLst>
            <pc:docMk/>
            <pc:sldMk cId="300745510" sldId="307"/>
            <ac:spMk id="5" creationId="{00000000-0000-0000-0000-000000000000}"/>
          </ac:spMkLst>
        </pc:spChg>
        <pc:spChg chg="add del mod">
          <ac:chgData name="Academy3s@outlook.com" userId="bd38e09d1e31bb74" providerId="LiveId" clId="{BAA5D8CF-2EE0-4DC8-9D07-64869F38BF7B}" dt="2023-03-12T16:53:34.644" v="30" actId="478"/>
          <ac:spMkLst>
            <pc:docMk/>
            <pc:sldMk cId="300745510" sldId="307"/>
            <ac:spMk id="6" creationId="{6823BA80-C887-858F-3ED5-0A02718D04F8}"/>
          </ac:spMkLst>
        </pc:spChg>
        <pc:picChg chg="del">
          <ac:chgData name="Academy3s@outlook.com" userId="bd38e09d1e31bb74" providerId="LiveId" clId="{BAA5D8CF-2EE0-4DC8-9D07-64869F38BF7B}" dt="2023-03-12T16:53:47.467" v="50" actId="478"/>
          <ac:picMkLst>
            <pc:docMk/>
            <pc:sldMk cId="300745510" sldId="307"/>
            <ac:picMk id="8" creationId="{66308F29-74F6-4D0B-AFCA-353F42E0353A}"/>
          </ac:picMkLst>
        </pc:picChg>
        <pc:picChg chg="del mod">
          <ac:chgData name="Academy3s@outlook.com" userId="bd38e09d1e31bb74" providerId="LiveId" clId="{BAA5D8CF-2EE0-4DC8-9D07-64869F38BF7B}" dt="2023-03-12T16:53:14.900" v="1" actId="478"/>
          <ac:picMkLst>
            <pc:docMk/>
            <pc:sldMk cId="300745510" sldId="307"/>
            <ac:picMk id="2051" creationId="{00000000-0000-0000-0000-000000000000}"/>
          </ac:picMkLst>
        </pc:picChg>
      </pc:sldChg>
      <pc:sldChg chg="modSp del">
        <pc:chgData name="Academy3s@outlook.com" userId="bd38e09d1e31bb74" providerId="LiveId" clId="{BAA5D8CF-2EE0-4DC8-9D07-64869F38BF7B}" dt="2023-03-12T17:08:39.718" v="1249" actId="47"/>
        <pc:sldMkLst>
          <pc:docMk/>
          <pc:sldMk cId="1542477460" sldId="312"/>
        </pc:sldMkLst>
        <pc:spChg chg="mod">
          <ac:chgData name="Academy3s@outlook.com" userId="bd38e09d1e31bb74" providerId="LiveId" clId="{BAA5D8CF-2EE0-4DC8-9D07-64869F38BF7B}" dt="2023-03-12T16:53:25.647" v="3"/>
          <ac:spMkLst>
            <pc:docMk/>
            <pc:sldMk cId="1542477460" sldId="312"/>
            <ac:spMk id="4" creationId="{00000000-0000-0000-0000-000000000000}"/>
          </ac:spMkLst>
        </pc:spChg>
      </pc:sldChg>
      <pc:sldChg chg="modSp del mod setBg">
        <pc:chgData name="Academy3s@outlook.com" userId="bd38e09d1e31bb74" providerId="LiveId" clId="{BAA5D8CF-2EE0-4DC8-9D07-64869F38BF7B}" dt="2023-03-12T16:54:07.795" v="86" actId="47"/>
        <pc:sldMkLst>
          <pc:docMk/>
          <pc:sldMk cId="1604893258" sldId="313"/>
        </pc:sldMkLst>
        <pc:spChg chg="mod">
          <ac:chgData name="Academy3s@outlook.com" userId="bd38e09d1e31bb74" providerId="LiveId" clId="{BAA5D8CF-2EE0-4DC8-9D07-64869F38BF7B}" dt="2023-03-12T16:53:25.647" v="3"/>
          <ac:spMkLst>
            <pc:docMk/>
            <pc:sldMk cId="1604893258" sldId="313"/>
            <ac:spMk id="2" creationId="{4A7EFFFD-0D4E-4F1C-8E06-9BF5D4D4B0E8}"/>
          </ac:spMkLst>
        </pc:spChg>
        <pc:spChg chg="mod">
          <ac:chgData name="Academy3s@outlook.com" userId="bd38e09d1e31bb74" providerId="LiveId" clId="{BAA5D8CF-2EE0-4DC8-9D07-64869F38BF7B}" dt="2023-03-12T16:53:25.718" v="4" actId="27636"/>
          <ac:spMkLst>
            <pc:docMk/>
            <pc:sldMk cId="1604893258" sldId="313"/>
            <ac:spMk id="3" creationId="{B1AF4BA9-1B7A-4FAA-B34A-3623F282811E}"/>
          </ac:spMkLst>
        </pc:spChg>
        <pc:spChg chg="mod">
          <ac:chgData name="Academy3s@outlook.com" userId="bd38e09d1e31bb74" providerId="LiveId" clId="{BAA5D8CF-2EE0-4DC8-9D07-64869F38BF7B}" dt="2023-03-12T16:53:25.647" v="3"/>
          <ac:spMkLst>
            <pc:docMk/>
            <pc:sldMk cId="1604893258" sldId="313"/>
            <ac:spMk id="4" creationId="{4A5CE0EC-B3FD-4FE8-959D-6026D2655269}"/>
          </ac:spMkLst>
        </pc:spChg>
      </pc:sldChg>
      <pc:sldChg chg="modSp del">
        <pc:chgData name="Academy3s@outlook.com" userId="bd38e09d1e31bb74" providerId="LiveId" clId="{BAA5D8CF-2EE0-4DC8-9D07-64869F38BF7B}" dt="2023-03-12T16:54:10.500" v="87" actId="47"/>
        <pc:sldMkLst>
          <pc:docMk/>
          <pc:sldMk cId="556323952" sldId="314"/>
        </pc:sldMkLst>
        <pc:spChg chg="mod">
          <ac:chgData name="Academy3s@outlook.com" userId="bd38e09d1e31bb74" providerId="LiveId" clId="{BAA5D8CF-2EE0-4DC8-9D07-64869F38BF7B}" dt="2023-03-12T16:53:25.647" v="3"/>
          <ac:spMkLst>
            <pc:docMk/>
            <pc:sldMk cId="556323952" sldId="314"/>
            <ac:spMk id="2" creationId="{54325E5C-9B21-4B41-AEC0-85169C7C86BD}"/>
          </ac:spMkLst>
        </pc:spChg>
        <pc:spChg chg="mod">
          <ac:chgData name="Academy3s@outlook.com" userId="bd38e09d1e31bb74" providerId="LiveId" clId="{BAA5D8CF-2EE0-4DC8-9D07-64869F38BF7B}" dt="2023-03-12T16:53:25.647" v="3"/>
          <ac:spMkLst>
            <pc:docMk/>
            <pc:sldMk cId="556323952" sldId="314"/>
            <ac:spMk id="3" creationId="{FD60DBDD-B6EF-4207-8A34-7B8359C6E3B9}"/>
          </ac:spMkLst>
        </pc:spChg>
        <pc:spChg chg="mod">
          <ac:chgData name="Academy3s@outlook.com" userId="bd38e09d1e31bb74" providerId="LiveId" clId="{BAA5D8CF-2EE0-4DC8-9D07-64869F38BF7B}" dt="2023-03-12T16:53:25.647" v="3"/>
          <ac:spMkLst>
            <pc:docMk/>
            <pc:sldMk cId="556323952" sldId="314"/>
            <ac:spMk id="4" creationId="{1F5BCE70-A69C-41D1-8CF0-82D9C5E020C1}"/>
          </ac:spMkLst>
        </pc:spChg>
      </pc:sldChg>
      <pc:sldChg chg="modSp del">
        <pc:chgData name="Academy3s@outlook.com" userId="bd38e09d1e31bb74" providerId="LiveId" clId="{BAA5D8CF-2EE0-4DC8-9D07-64869F38BF7B}" dt="2023-03-12T16:54:11.549" v="88" actId="47"/>
        <pc:sldMkLst>
          <pc:docMk/>
          <pc:sldMk cId="2435974439" sldId="315"/>
        </pc:sldMkLst>
        <pc:spChg chg="mod">
          <ac:chgData name="Academy3s@outlook.com" userId="bd38e09d1e31bb74" providerId="LiveId" clId="{BAA5D8CF-2EE0-4DC8-9D07-64869F38BF7B}" dt="2023-03-12T16:53:25.647" v="3"/>
          <ac:spMkLst>
            <pc:docMk/>
            <pc:sldMk cId="2435974439" sldId="315"/>
            <ac:spMk id="2" creationId="{E887ECC3-6117-4688-92AF-2E946964684A}"/>
          </ac:spMkLst>
        </pc:spChg>
        <pc:spChg chg="mod">
          <ac:chgData name="Academy3s@outlook.com" userId="bd38e09d1e31bb74" providerId="LiveId" clId="{BAA5D8CF-2EE0-4DC8-9D07-64869F38BF7B}" dt="2023-03-12T16:53:25.647" v="3"/>
          <ac:spMkLst>
            <pc:docMk/>
            <pc:sldMk cId="2435974439" sldId="315"/>
            <ac:spMk id="4" creationId="{D1999E87-FFF1-4335-B7A3-05625EA9C73A}"/>
          </ac:spMkLst>
        </pc:spChg>
        <pc:picChg chg="mod">
          <ac:chgData name="Academy3s@outlook.com" userId="bd38e09d1e31bb74" providerId="LiveId" clId="{BAA5D8CF-2EE0-4DC8-9D07-64869F38BF7B}" dt="2023-03-12T16:53:25.647" v="3"/>
          <ac:picMkLst>
            <pc:docMk/>
            <pc:sldMk cId="2435974439" sldId="315"/>
            <ac:picMk id="5" creationId="{67AB2555-B226-4519-A8A9-36522235341E}"/>
          </ac:picMkLst>
        </pc:picChg>
      </pc:sldChg>
      <pc:sldChg chg="addSp modSp mod">
        <pc:chgData name="Academy3s@outlook.com" userId="bd38e09d1e31bb74" providerId="LiveId" clId="{BAA5D8CF-2EE0-4DC8-9D07-64869F38BF7B}" dt="2023-03-12T16:55:19.202" v="227" actId="14100"/>
        <pc:sldMkLst>
          <pc:docMk/>
          <pc:sldMk cId="954151872" sldId="316"/>
        </pc:sldMkLst>
        <pc:spChg chg="mod">
          <ac:chgData name="Academy3s@outlook.com" userId="bd38e09d1e31bb74" providerId="LiveId" clId="{BAA5D8CF-2EE0-4DC8-9D07-64869F38BF7B}" dt="2023-03-12T16:54:36.083" v="147" actId="1037"/>
          <ac:spMkLst>
            <pc:docMk/>
            <pc:sldMk cId="954151872" sldId="316"/>
            <ac:spMk id="2" creationId="{2D270664-4FFC-49CD-A319-6F225D51A1CB}"/>
          </ac:spMkLst>
        </pc:spChg>
        <pc:spChg chg="mod">
          <ac:chgData name="Academy3s@outlook.com" userId="bd38e09d1e31bb74" providerId="LiveId" clId="{BAA5D8CF-2EE0-4DC8-9D07-64869F38BF7B}" dt="2023-03-12T16:54:45.584" v="174" actId="14100"/>
          <ac:spMkLst>
            <pc:docMk/>
            <pc:sldMk cId="954151872" sldId="316"/>
            <ac:spMk id="3" creationId="{E02E115A-639C-4FB3-89F5-743B0FD3F662}"/>
          </ac:spMkLst>
        </pc:spChg>
        <pc:spChg chg="mod">
          <ac:chgData name="Academy3s@outlook.com" userId="bd38e09d1e31bb74" providerId="LiveId" clId="{BAA5D8CF-2EE0-4DC8-9D07-64869F38BF7B}" dt="2023-03-12T16:53:25.647" v="3"/>
          <ac:spMkLst>
            <pc:docMk/>
            <pc:sldMk cId="954151872" sldId="316"/>
            <ac:spMk id="4" creationId="{32EA1BBE-1A87-47D8-BD3C-7C23EFE6A1A7}"/>
          </ac:spMkLst>
        </pc:spChg>
        <pc:spChg chg="add mod">
          <ac:chgData name="Academy3s@outlook.com" userId="bd38e09d1e31bb74" providerId="LiveId" clId="{BAA5D8CF-2EE0-4DC8-9D07-64869F38BF7B}" dt="2023-03-12T16:54:59.870" v="187" actId="14100"/>
          <ac:spMkLst>
            <pc:docMk/>
            <pc:sldMk cId="954151872" sldId="316"/>
            <ac:spMk id="5" creationId="{C89482D6-EFE6-3FD3-18F2-E55CF1FCB580}"/>
          </ac:spMkLst>
        </pc:spChg>
        <pc:spChg chg="add mod">
          <ac:chgData name="Academy3s@outlook.com" userId="bd38e09d1e31bb74" providerId="LiveId" clId="{BAA5D8CF-2EE0-4DC8-9D07-64869F38BF7B}" dt="2023-03-12T16:55:19.202" v="227" actId="14100"/>
          <ac:spMkLst>
            <pc:docMk/>
            <pc:sldMk cId="954151872" sldId="316"/>
            <ac:spMk id="6" creationId="{C9168E87-34B2-5130-52C4-7931C5829815}"/>
          </ac:spMkLst>
        </pc:spChg>
      </pc:sldChg>
      <pc:sldChg chg="addSp delSp modSp del mod">
        <pc:chgData name="Academy3s@outlook.com" userId="bd38e09d1e31bb74" providerId="LiveId" clId="{BAA5D8CF-2EE0-4DC8-9D07-64869F38BF7B}" dt="2023-03-12T16:55:28.193" v="228" actId="47"/>
        <pc:sldMkLst>
          <pc:docMk/>
          <pc:sldMk cId="1940077955" sldId="317"/>
        </pc:sldMkLst>
        <pc:spChg chg="mod">
          <ac:chgData name="Academy3s@outlook.com" userId="bd38e09d1e31bb74" providerId="LiveId" clId="{BAA5D8CF-2EE0-4DC8-9D07-64869F38BF7B}" dt="2023-03-12T16:53:25.647" v="3"/>
          <ac:spMkLst>
            <pc:docMk/>
            <pc:sldMk cId="1940077955" sldId="317"/>
            <ac:spMk id="2" creationId="{92290610-A0CE-45BC-B281-CDBCADD1648F}"/>
          </ac:spMkLst>
        </pc:spChg>
        <pc:spChg chg="del mod">
          <ac:chgData name="Academy3s@outlook.com" userId="bd38e09d1e31bb74" providerId="LiveId" clId="{BAA5D8CF-2EE0-4DC8-9D07-64869F38BF7B}" dt="2023-03-12T16:54:50.480" v="175" actId="21"/>
          <ac:spMkLst>
            <pc:docMk/>
            <pc:sldMk cId="1940077955" sldId="317"/>
            <ac:spMk id="3" creationId="{E47C1C94-FED1-42F3-9CE9-8E7CB21C2B04}"/>
          </ac:spMkLst>
        </pc:spChg>
        <pc:spChg chg="mod">
          <ac:chgData name="Academy3s@outlook.com" userId="bd38e09d1e31bb74" providerId="LiveId" clId="{BAA5D8CF-2EE0-4DC8-9D07-64869F38BF7B}" dt="2023-03-12T16:53:25.647" v="3"/>
          <ac:spMkLst>
            <pc:docMk/>
            <pc:sldMk cId="1940077955" sldId="317"/>
            <ac:spMk id="4" creationId="{0B76E0F3-E7B7-4F40-8864-97E044905096}"/>
          </ac:spMkLst>
        </pc:spChg>
        <pc:spChg chg="add mod">
          <ac:chgData name="Academy3s@outlook.com" userId="bd38e09d1e31bb74" providerId="LiveId" clId="{BAA5D8CF-2EE0-4DC8-9D07-64869F38BF7B}" dt="2023-03-12T16:54:50.480" v="175" actId="21"/>
          <ac:spMkLst>
            <pc:docMk/>
            <pc:sldMk cId="1940077955" sldId="317"/>
            <ac:spMk id="6" creationId="{146D85E2-5A41-2EA9-D1C3-9AD01A2C8387}"/>
          </ac:spMkLst>
        </pc:spChg>
      </pc:sldChg>
      <pc:sldChg chg="addSp modSp mod">
        <pc:chgData name="Academy3s@outlook.com" userId="bd38e09d1e31bb74" providerId="LiveId" clId="{BAA5D8CF-2EE0-4DC8-9D07-64869F38BF7B}" dt="2023-03-12T17:06:33.386" v="1070" actId="1038"/>
        <pc:sldMkLst>
          <pc:docMk/>
          <pc:sldMk cId="2418148345" sldId="318"/>
        </pc:sldMkLst>
        <pc:spChg chg="mod">
          <ac:chgData name="Academy3s@outlook.com" userId="bd38e09d1e31bb74" providerId="LiveId" clId="{BAA5D8CF-2EE0-4DC8-9D07-64869F38BF7B}" dt="2023-03-12T17:05:38.168" v="1010" actId="1037"/>
          <ac:spMkLst>
            <pc:docMk/>
            <pc:sldMk cId="2418148345" sldId="318"/>
            <ac:spMk id="2" creationId="{BF5E29C4-6844-4634-A8E1-DFC02E11F861}"/>
          </ac:spMkLst>
        </pc:spChg>
        <pc:spChg chg="mod">
          <ac:chgData name="Academy3s@outlook.com" userId="bd38e09d1e31bb74" providerId="LiveId" clId="{BAA5D8CF-2EE0-4DC8-9D07-64869F38BF7B}" dt="2023-03-12T17:05:51.411" v="1039" actId="255"/>
          <ac:spMkLst>
            <pc:docMk/>
            <pc:sldMk cId="2418148345" sldId="318"/>
            <ac:spMk id="3" creationId="{3239D9B3-FBFD-4F2E-8DC3-2E9817CF182F}"/>
          </ac:spMkLst>
        </pc:spChg>
        <pc:spChg chg="mod">
          <ac:chgData name="Academy3s@outlook.com" userId="bd38e09d1e31bb74" providerId="LiveId" clId="{BAA5D8CF-2EE0-4DC8-9D07-64869F38BF7B}" dt="2023-03-12T16:53:25.647" v="3"/>
          <ac:spMkLst>
            <pc:docMk/>
            <pc:sldMk cId="2418148345" sldId="318"/>
            <ac:spMk id="4" creationId="{2E3E4D85-D3CF-4279-A332-58E6F082236A}"/>
          </ac:spMkLst>
        </pc:spChg>
        <pc:spChg chg="add mod">
          <ac:chgData name="Academy3s@outlook.com" userId="bd38e09d1e31bb74" providerId="LiveId" clId="{BAA5D8CF-2EE0-4DC8-9D07-64869F38BF7B}" dt="2023-03-12T17:06:33.386" v="1070" actId="1038"/>
          <ac:spMkLst>
            <pc:docMk/>
            <pc:sldMk cId="2418148345" sldId="318"/>
            <ac:spMk id="5" creationId="{4001EDB2-7EFD-31B5-3D80-D923C23C232B}"/>
          </ac:spMkLst>
        </pc:spChg>
      </pc:sldChg>
      <pc:sldChg chg="addSp delSp modSp del mod">
        <pc:chgData name="Academy3s@outlook.com" userId="bd38e09d1e31bb74" providerId="LiveId" clId="{BAA5D8CF-2EE0-4DC8-9D07-64869F38BF7B}" dt="2023-03-12T17:06:36.050" v="1071" actId="47"/>
        <pc:sldMkLst>
          <pc:docMk/>
          <pc:sldMk cId="3819247698" sldId="319"/>
        </pc:sldMkLst>
        <pc:spChg chg="mod">
          <ac:chgData name="Academy3s@outlook.com" userId="bd38e09d1e31bb74" providerId="LiveId" clId="{BAA5D8CF-2EE0-4DC8-9D07-64869F38BF7B}" dt="2023-03-12T16:53:25.647" v="3"/>
          <ac:spMkLst>
            <pc:docMk/>
            <pc:sldMk cId="3819247698" sldId="319"/>
            <ac:spMk id="2" creationId="{A9C870F3-A06B-4DD8-980C-088BC244FEE3}"/>
          </ac:spMkLst>
        </pc:spChg>
        <pc:spChg chg="del mod">
          <ac:chgData name="Academy3s@outlook.com" userId="bd38e09d1e31bb74" providerId="LiveId" clId="{BAA5D8CF-2EE0-4DC8-9D07-64869F38BF7B}" dt="2023-03-12T17:06:08.328" v="1040" actId="21"/>
          <ac:spMkLst>
            <pc:docMk/>
            <pc:sldMk cId="3819247698" sldId="319"/>
            <ac:spMk id="3" creationId="{EBF636EF-09CD-40D0-A0A4-ACB5470CA2B2}"/>
          </ac:spMkLst>
        </pc:spChg>
        <pc:spChg chg="mod">
          <ac:chgData name="Academy3s@outlook.com" userId="bd38e09d1e31bb74" providerId="LiveId" clId="{BAA5D8CF-2EE0-4DC8-9D07-64869F38BF7B}" dt="2023-03-12T16:53:25.647" v="3"/>
          <ac:spMkLst>
            <pc:docMk/>
            <pc:sldMk cId="3819247698" sldId="319"/>
            <ac:spMk id="4" creationId="{08863F38-AEBC-4331-8C71-ACE813E39B5C}"/>
          </ac:spMkLst>
        </pc:spChg>
        <pc:spChg chg="add mod">
          <ac:chgData name="Academy3s@outlook.com" userId="bd38e09d1e31bb74" providerId="LiveId" clId="{BAA5D8CF-2EE0-4DC8-9D07-64869F38BF7B}" dt="2023-03-12T17:06:08.328" v="1040" actId="21"/>
          <ac:spMkLst>
            <pc:docMk/>
            <pc:sldMk cId="3819247698" sldId="319"/>
            <ac:spMk id="6" creationId="{D887941C-22C9-1311-8124-BD588B52ED2C}"/>
          </ac:spMkLst>
        </pc:spChg>
      </pc:sldChg>
      <pc:sldChg chg="modSp mod">
        <pc:chgData name="Academy3s@outlook.com" userId="bd38e09d1e31bb74" providerId="LiveId" clId="{BAA5D8CF-2EE0-4DC8-9D07-64869F38BF7B}" dt="2023-03-12T17:06:56.243" v="1115" actId="14100"/>
        <pc:sldMkLst>
          <pc:docMk/>
          <pc:sldMk cId="3226072847" sldId="320"/>
        </pc:sldMkLst>
        <pc:spChg chg="mod">
          <ac:chgData name="Academy3s@outlook.com" userId="bd38e09d1e31bb74" providerId="LiveId" clId="{BAA5D8CF-2EE0-4DC8-9D07-64869F38BF7B}" dt="2023-03-12T17:06:47.132" v="1087" actId="1037"/>
          <ac:spMkLst>
            <pc:docMk/>
            <pc:sldMk cId="3226072847" sldId="320"/>
            <ac:spMk id="2" creationId="{E2CCF586-5441-41D5-8503-E85C1790F85B}"/>
          </ac:spMkLst>
        </pc:spChg>
        <pc:spChg chg="mod">
          <ac:chgData name="Academy3s@outlook.com" userId="bd38e09d1e31bb74" providerId="LiveId" clId="{BAA5D8CF-2EE0-4DC8-9D07-64869F38BF7B}" dt="2023-03-12T17:06:56.243" v="1115" actId="14100"/>
          <ac:spMkLst>
            <pc:docMk/>
            <pc:sldMk cId="3226072847" sldId="320"/>
            <ac:spMk id="3" creationId="{F4C73924-E8C9-4AB0-A126-76EA8B3CCCCA}"/>
          </ac:spMkLst>
        </pc:spChg>
        <pc:spChg chg="mod">
          <ac:chgData name="Academy3s@outlook.com" userId="bd38e09d1e31bb74" providerId="LiveId" clId="{BAA5D8CF-2EE0-4DC8-9D07-64869F38BF7B}" dt="2023-03-12T16:53:25.647" v="3"/>
          <ac:spMkLst>
            <pc:docMk/>
            <pc:sldMk cId="3226072847" sldId="320"/>
            <ac:spMk id="4" creationId="{8B1F4F2F-7AC1-4C7D-988C-77D968EE22C3}"/>
          </ac:spMkLst>
        </pc:spChg>
      </pc:sldChg>
      <pc:sldChg chg="modSp del mod">
        <pc:chgData name="Academy3s@outlook.com" userId="bd38e09d1e31bb74" providerId="LiveId" clId="{BAA5D8CF-2EE0-4DC8-9D07-64869F38BF7B}" dt="2023-03-12T17:08:40.846" v="1250" actId="47"/>
        <pc:sldMkLst>
          <pc:docMk/>
          <pc:sldMk cId="2279295207" sldId="322"/>
        </pc:sldMkLst>
        <pc:spChg chg="mod">
          <ac:chgData name="Academy3s@outlook.com" userId="bd38e09d1e31bb74" providerId="LiveId" clId="{BAA5D8CF-2EE0-4DC8-9D07-64869F38BF7B}" dt="2023-03-12T16:53:25.647" v="3"/>
          <ac:spMkLst>
            <pc:docMk/>
            <pc:sldMk cId="2279295207" sldId="322"/>
            <ac:spMk id="2" creationId="{FA44A1AC-3812-46A8-8EA8-13657DC0DA9D}"/>
          </ac:spMkLst>
        </pc:spChg>
        <pc:spChg chg="mod">
          <ac:chgData name="Academy3s@outlook.com" userId="bd38e09d1e31bb74" providerId="LiveId" clId="{BAA5D8CF-2EE0-4DC8-9D07-64869F38BF7B}" dt="2023-03-12T16:53:25.844" v="27" actId="27636"/>
          <ac:spMkLst>
            <pc:docMk/>
            <pc:sldMk cId="2279295207" sldId="322"/>
            <ac:spMk id="3" creationId="{A94DE053-2A4F-4E92-804E-03EC6B22AEF1}"/>
          </ac:spMkLst>
        </pc:spChg>
        <pc:spChg chg="mod">
          <ac:chgData name="Academy3s@outlook.com" userId="bd38e09d1e31bb74" providerId="LiveId" clId="{BAA5D8CF-2EE0-4DC8-9D07-64869F38BF7B}" dt="2023-03-12T16:53:25.647" v="3"/>
          <ac:spMkLst>
            <pc:docMk/>
            <pc:sldMk cId="2279295207" sldId="322"/>
            <ac:spMk id="4" creationId="{4FFEE924-DB70-4A43-B253-5739DF80AB45}"/>
          </ac:spMkLst>
        </pc:spChg>
      </pc:sldChg>
      <pc:sldChg chg="modSp mod">
        <pc:chgData name="Academy3s@outlook.com" userId="bd38e09d1e31bb74" providerId="LiveId" clId="{BAA5D8CF-2EE0-4DC8-9D07-64869F38BF7B}" dt="2023-03-12T16:54:28.173" v="131" actId="14100"/>
        <pc:sldMkLst>
          <pc:docMk/>
          <pc:sldMk cId="2423721925" sldId="323"/>
        </pc:sldMkLst>
        <pc:spChg chg="mod">
          <ac:chgData name="Academy3s@outlook.com" userId="bd38e09d1e31bb74" providerId="LiveId" clId="{BAA5D8CF-2EE0-4DC8-9D07-64869F38BF7B}" dt="2023-03-12T16:54:17.954" v="104" actId="1037"/>
          <ac:spMkLst>
            <pc:docMk/>
            <pc:sldMk cId="2423721925" sldId="323"/>
            <ac:spMk id="2" creationId="{93FBF154-E8A8-49DF-A1DC-6981DE6A52D0}"/>
          </ac:spMkLst>
        </pc:spChg>
        <pc:spChg chg="mod">
          <ac:chgData name="Academy3s@outlook.com" userId="bd38e09d1e31bb74" providerId="LiveId" clId="{BAA5D8CF-2EE0-4DC8-9D07-64869F38BF7B}" dt="2023-03-12T16:54:28.173" v="131" actId="14100"/>
          <ac:spMkLst>
            <pc:docMk/>
            <pc:sldMk cId="2423721925" sldId="323"/>
            <ac:spMk id="3" creationId="{795AD213-115E-4C04-A1DE-2C2ED9FF4867}"/>
          </ac:spMkLst>
        </pc:spChg>
        <pc:spChg chg="mod">
          <ac:chgData name="Academy3s@outlook.com" userId="bd38e09d1e31bb74" providerId="LiveId" clId="{BAA5D8CF-2EE0-4DC8-9D07-64869F38BF7B}" dt="2023-03-12T16:53:25.647" v="3"/>
          <ac:spMkLst>
            <pc:docMk/>
            <pc:sldMk cId="2423721925" sldId="323"/>
            <ac:spMk id="4" creationId="{892486B7-644E-4E4F-8449-0B6ECD520C25}"/>
          </ac:spMkLst>
        </pc:spChg>
      </pc:sldChg>
      <pc:sldChg chg="addSp delSp modSp del mod">
        <pc:chgData name="Academy3s@outlook.com" userId="bd38e09d1e31bb74" providerId="LiveId" clId="{BAA5D8CF-2EE0-4DC8-9D07-64869F38BF7B}" dt="2023-03-12T16:55:29.011" v="229" actId="47"/>
        <pc:sldMkLst>
          <pc:docMk/>
          <pc:sldMk cId="2325649013" sldId="324"/>
        </pc:sldMkLst>
        <pc:spChg chg="mod">
          <ac:chgData name="Academy3s@outlook.com" userId="bd38e09d1e31bb74" providerId="LiveId" clId="{BAA5D8CF-2EE0-4DC8-9D07-64869F38BF7B}" dt="2023-03-12T16:53:25.647" v="3"/>
          <ac:spMkLst>
            <pc:docMk/>
            <pc:sldMk cId="2325649013" sldId="324"/>
            <ac:spMk id="2" creationId="{96AF1D52-C443-440B-857E-19CFBB29670C}"/>
          </ac:spMkLst>
        </pc:spChg>
        <pc:spChg chg="del mod">
          <ac:chgData name="Academy3s@outlook.com" userId="bd38e09d1e31bb74" providerId="LiveId" clId="{BAA5D8CF-2EE0-4DC8-9D07-64869F38BF7B}" dt="2023-03-12T16:55:03.718" v="188" actId="21"/>
          <ac:spMkLst>
            <pc:docMk/>
            <pc:sldMk cId="2325649013" sldId="324"/>
            <ac:spMk id="3" creationId="{D120B2BB-010F-4582-9F8F-4B7855B0FD02}"/>
          </ac:spMkLst>
        </pc:spChg>
        <pc:spChg chg="mod">
          <ac:chgData name="Academy3s@outlook.com" userId="bd38e09d1e31bb74" providerId="LiveId" clId="{BAA5D8CF-2EE0-4DC8-9D07-64869F38BF7B}" dt="2023-03-12T16:53:25.647" v="3"/>
          <ac:spMkLst>
            <pc:docMk/>
            <pc:sldMk cId="2325649013" sldId="324"/>
            <ac:spMk id="4" creationId="{9167E341-4753-4188-ACAD-FE46655A291D}"/>
          </ac:spMkLst>
        </pc:spChg>
        <pc:spChg chg="add mod">
          <ac:chgData name="Academy3s@outlook.com" userId="bd38e09d1e31bb74" providerId="LiveId" clId="{BAA5D8CF-2EE0-4DC8-9D07-64869F38BF7B}" dt="2023-03-12T16:55:03.718" v="188" actId="21"/>
          <ac:spMkLst>
            <pc:docMk/>
            <pc:sldMk cId="2325649013" sldId="324"/>
            <ac:spMk id="6" creationId="{DFB0B552-0317-F680-7504-E82C1BFFF6F5}"/>
          </ac:spMkLst>
        </pc:spChg>
      </pc:sldChg>
      <pc:sldChg chg="addSp modSp mod">
        <pc:chgData name="Academy3s@outlook.com" userId="bd38e09d1e31bb74" providerId="LiveId" clId="{BAA5D8CF-2EE0-4DC8-9D07-64869F38BF7B}" dt="2023-03-12T16:56:06.437" v="297" actId="14100"/>
        <pc:sldMkLst>
          <pc:docMk/>
          <pc:sldMk cId="1697183452" sldId="325"/>
        </pc:sldMkLst>
        <pc:spChg chg="mod">
          <ac:chgData name="Academy3s@outlook.com" userId="bd38e09d1e31bb74" providerId="LiveId" clId="{BAA5D8CF-2EE0-4DC8-9D07-64869F38BF7B}" dt="2023-03-12T16:55:39.005" v="245" actId="1037"/>
          <ac:spMkLst>
            <pc:docMk/>
            <pc:sldMk cId="1697183452" sldId="325"/>
            <ac:spMk id="2" creationId="{D8B2CEF3-5DDB-4E2D-838F-0E923FCA5F71}"/>
          </ac:spMkLst>
        </pc:spChg>
        <pc:spChg chg="mod">
          <ac:chgData name="Academy3s@outlook.com" userId="bd38e09d1e31bb74" providerId="LiveId" clId="{BAA5D8CF-2EE0-4DC8-9D07-64869F38BF7B}" dt="2023-03-12T16:55:48.034" v="273" actId="14100"/>
          <ac:spMkLst>
            <pc:docMk/>
            <pc:sldMk cId="1697183452" sldId="325"/>
            <ac:spMk id="3" creationId="{BFB41649-15A8-4870-AC5C-045098CEE86C}"/>
          </ac:spMkLst>
        </pc:spChg>
        <pc:spChg chg="mod">
          <ac:chgData name="Academy3s@outlook.com" userId="bd38e09d1e31bb74" providerId="LiveId" clId="{BAA5D8CF-2EE0-4DC8-9D07-64869F38BF7B}" dt="2023-03-12T16:53:25.647" v="3"/>
          <ac:spMkLst>
            <pc:docMk/>
            <pc:sldMk cId="1697183452" sldId="325"/>
            <ac:spMk id="4" creationId="{B28B9D74-3FBB-485C-958D-38E2A2D01578}"/>
          </ac:spMkLst>
        </pc:spChg>
        <pc:spChg chg="add mod">
          <ac:chgData name="Academy3s@outlook.com" userId="bd38e09d1e31bb74" providerId="LiveId" clId="{BAA5D8CF-2EE0-4DC8-9D07-64869F38BF7B}" dt="2023-03-12T16:56:06.437" v="297" actId="14100"/>
          <ac:spMkLst>
            <pc:docMk/>
            <pc:sldMk cId="1697183452" sldId="325"/>
            <ac:spMk id="5" creationId="{0EBC223A-8E81-B5E2-989B-2627C172F468}"/>
          </ac:spMkLst>
        </pc:spChg>
      </pc:sldChg>
      <pc:sldChg chg="addSp delSp modSp del mod">
        <pc:chgData name="Academy3s@outlook.com" userId="bd38e09d1e31bb74" providerId="LiveId" clId="{BAA5D8CF-2EE0-4DC8-9D07-64869F38BF7B}" dt="2023-03-12T16:56:09.906" v="298" actId="47"/>
        <pc:sldMkLst>
          <pc:docMk/>
          <pc:sldMk cId="702905680" sldId="326"/>
        </pc:sldMkLst>
        <pc:spChg chg="mod">
          <ac:chgData name="Academy3s@outlook.com" userId="bd38e09d1e31bb74" providerId="LiveId" clId="{BAA5D8CF-2EE0-4DC8-9D07-64869F38BF7B}" dt="2023-03-12T16:53:25.647" v="3"/>
          <ac:spMkLst>
            <pc:docMk/>
            <pc:sldMk cId="702905680" sldId="326"/>
            <ac:spMk id="2" creationId="{5BE52100-1F16-4916-B335-72BF2AE86D82}"/>
          </ac:spMkLst>
        </pc:spChg>
        <pc:spChg chg="del mod">
          <ac:chgData name="Academy3s@outlook.com" userId="bd38e09d1e31bb74" providerId="LiveId" clId="{BAA5D8CF-2EE0-4DC8-9D07-64869F38BF7B}" dt="2023-03-12T16:55:51.739" v="274" actId="21"/>
          <ac:spMkLst>
            <pc:docMk/>
            <pc:sldMk cId="702905680" sldId="326"/>
            <ac:spMk id="3" creationId="{3AFE6A5D-F3D7-411D-A865-4F8D2922552F}"/>
          </ac:spMkLst>
        </pc:spChg>
        <pc:spChg chg="mod">
          <ac:chgData name="Academy3s@outlook.com" userId="bd38e09d1e31bb74" providerId="LiveId" clId="{BAA5D8CF-2EE0-4DC8-9D07-64869F38BF7B}" dt="2023-03-12T16:53:25.647" v="3"/>
          <ac:spMkLst>
            <pc:docMk/>
            <pc:sldMk cId="702905680" sldId="326"/>
            <ac:spMk id="4" creationId="{208BFEB3-E95E-404E-9DFA-8B2611F8CCD4}"/>
          </ac:spMkLst>
        </pc:spChg>
        <pc:spChg chg="add mod">
          <ac:chgData name="Academy3s@outlook.com" userId="bd38e09d1e31bb74" providerId="LiveId" clId="{BAA5D8CF-2EE0-4DC8-9D07-64869F38BF7B}" dt="2023-03-12T16:55:51.739" v="274" actId="21"/>
          <ac:spMkLst>
            <pc:docMk/>
            <pc:sldMk cId="702905680" sldId="326"/>
            <ac:spMk id="6" creationId="{FA7A145D-060B-949D-CB92-9EE83BBC0319}"/>
          </ac:spMkLst>
        </pc:spChg>
      </pc:sldChg>
      <pc:sldChg chg="addSp modSp mod">
        <pc:chgData name="Academy3s@outlook.com" userId="bd38e09d1e31bb74" providerId="LiveId" clId="{BAA5D8CF-2EE0-4DC8-9D07-64869F38BF7B}" dt="2023-03-12T16:56:50.097" v="361" actId="14100"/>
        <pc:sldMkLst>
          <pc:docMk/>
          <pc:sldMk cId="3561482471" sldId="327"/>
        </pc:sldMkLst>
        <pc:spChg chg="mod">
          <ac:chgData name="Academy3s@outlook.com" userId="bd38e09d1e31bb74" providerId="LiveId" clId="{BAA5D8CF-2EE0-4DC8-9D07-64869F38BF7B}" dt="2023-03-12T16:56:17.693" v="315" actId="1037"/>
          <ac:spMkLst>
            <pc:docMk/>
            <pc:sldMk cId="3561482471" sldId="327"/>
            <ac:spMk id="2" creationId="{B924B818-D5A5-4858-A23D-12749BFFA503}"/>
          </ac:spMkLst>
        </pc:spChg>
        <pc:spChg chg="mod">
          <ac:chgData name="Academy3s@outlook.com" userId="bd38e09d1e31bb74" providerId="LiveId" clId="{BAA5D8CF-2EE0-4DC8-9D07-64869F38BF7B}" dt="2023-03-12T16:56:28.732" v="345" actId="14100"/>
          <ac:spMkLst>
            <pc:docMk/>
            <pc:sldMk cId="3561482471" sldId="327"/>
            <ac:spMk id="3" creationId="{D8920E61-9FE2-458D-80FD-3A8EB700212E}"/>
          </ac:spMkLst>
        </pc:spChg>
        <pc:spChg chg="mod">
          <ac:chgData name="Academy3s@outlook.com" userId="bd38e09d1e31bb74" providerId="LiveId" clId="{BAA5D8CF-2EE0-4DC8-9D07-64869F38BF7B}" dt="2023-03-12T16:53:25.647" v="3"/>
          <ac:spMkLst>
            <pc:docMk/>
            <pc:sldMk cId="3561482471" sldId="327"/>
            <ac:spMk id="4" creationId="{528C3293-0470-4C45-AA0B-C3EAB1A6025F}"/>
          </ac:spMkLst>
        </pc:spChg>
        <pc:spChg chg="add mod">
          <ac:chgData name="Academy3s@outlook.com" userId="bd38e09d1e31bb74" providerId="LiveId" clId="{BAA5D8CF-2EE0-4DC8-9D07-64869F38BF7B}" dt="2023-03-12T16:56:50.097" v="361" actId="14100"/>
          <ac:spMkLst>
            <pc:docMk/>
            <pc:sldMk cId="3561482471" sldId="327"/>
            <ac:spMk id="5" creationId="{91BD36E8-2868-7D57-6F06-47DD897208EF}"/>
          </ac:spMkLst>
        </pc:spChg>
      </pc:sldChg>
      <pc:sldChg chg="addSp delSp modSp del mod">
        <pc:chgData name="Academy3s@outlook.com" userId="bd38e09d1e31bb74" providerId="LiveId" clId="{BAA5D8CF-2EE0-4DC8-9D07-64869F38BF7B}" dt="2023-03-12T16:56:53.294" v="362" actId="47"/>
        <pc:sldMkLst>
          <pc:docMk/>
          <pc:sldMk cId="1468469200" sldId="328"/>
        </pc:sldMkLst>
        <pc:spChg chg="mod">
          <ac:chgData name="Academy3s@outlook.com" userId="bd38e09d1e31bb74" providerId="LiveId" clId="{BAA5D8CF-2EE0-4DC8-9D07-64869F38BF7B}" dt="2023-03-12T16:53:25.647" v="3"/>
          <ac:spMkLst>
            <pc:docMk/>
            <pc:sldMk cId="1468469200" sldId="328"/>
            <ac:spMk id="2" creationId="{D43D35EF-4AA7-4261-8678-A71AE67942D7}"/>
          </ac:spMkLst>
        </pc:spChg>
        <pc:spChg chg="del mod">
          <ac:chgData name="Academy3s@outlook.com" userId="bd38e09d1e31bb74" providerId="LiveId" clId="{BAA5D8CF-2EE0-4DC8-9D07-64869F38BF7B}" dt="2023-03-12T16:56:33.470" v="346" actId="21"/>
          <ac:spMkLst>
            <pc:docMk/>
            <pc:sldMk cId="1468469200" sldId="328"/>
            <ac:spMk id="3" creationId="{1660276E-FBCF-4418-9D45-B60AE7DCC1A0}"/>
          </ac:spMkLst>
        </pc:spChg>
        <pc:spChg chg="mod">
          <ac:chgData name="Academy3s@outlook.com" userId="bd38e09d1e31bb74" providerId="LiveId" clId="{BAA5D8CF-2EE0-4DC8-9D07-64869F38BF7B}" dt="2023-03-12T16:53:25.647" v="3"/>
          <ac:spMkLst>
            <pc:docMk/>
            <pc:sldMk cId="1468469200" sldId="328"/>
            <ac:spMk id="4" creationId="{A0D419B7-22E0-456E-A3B0-965C6D5E0D3A}"/>
          </ac:spMkLst>
        </pc:spChg>
        <pc:spChg chg="add mod">
          <ac:chgData name="Academy3s@outlook.com" userId="bd38e09d1e31bb74" providerId="LiveId" clId="{BAA5D8CF-2EE0-4DC8-9D07-64869F38BF7B}" dt="2023-03-12T16:56:33.470" v="346" actId="21"/>
          <ac:spMkLst>
            <pc:docMk/>
            <pc:sldMk cId="1468469200" sldId="328"/>
            <ac:spMk id="6" creationId="{9217366C-0769-D2BA-6EC9-92A74AA81DF1}"/>
          </ac:spMkLst>
        </pc:spChg>
      </pc:sldChg>
      <pc:sldChg chg="addSp modSp mod">
        <pc:chgData name="Academy3s@outlook.com" userId="bd38e09d1e31bb74" providerId="LiveId" clId="{BAA5D8CF-2EE0-4DC8-9D07-64869F38BF7B}" dt="2023-03-12T16:58:48.683" v="495" actId="1037"/>
        <pc:sldMkLst>
          <pc:docMk/>
          <pc:sldMk cId="2682218880" sldId="329"/>
        </pc:sldMkLst>
        <pc:spChg chg="mod">
          <ac:chgData name="Academy3s@outlook.com" userId="bd38e09d1e31bb74" providerId="LiveId" clId="{BAA5D8CF-2EE0-4DC8-9D07-64869F38BF7B}" dt="2023-03-12T16:57:06.091" v="379" actId="1037"/>
          <ac:spMkLst>
            <pc:docMk/>
            <pc:sldMk cId="2682218880" sldId="329"/>
            <ac:spMk id="2" creationId="{1496BCD7-B6C4-44DB-9D03-54A91B79D0B8}"/>
          </ac:spMkLst>
        </pc:spChg>
        <pc:spChg chg="mod">
          <ac:chgData name="Academy3s@outlook.com" userId="bd38e09d1e31bb74" providerId="LiveId" clId="{BAA5D8CF-2EE0-4DC8-9D07-64869F38BF7B}" dt="2023-03-12T16:57:21.124" v="409" actId="14100"/>
          <ac:spMkLst>
            <pc:docMk/>
            <pc:sldMk cId="2682218880" sldId="329"/>
            <ac:spMk id="3" creationId="{C6B5B53E-4B0F-47F6-B03B-87F07602142D}"/>
          </ac:spMkLst>
        </pc:spChg>
        <pc:spChg chg="mod">
          <ac:chgData name="Academy3s@outlook.com" userId="bd38e09d1e31bb74" providerId="LiveId" clId="{BAA5D8CF-2EE0-4DC8-9D07-64869F38BF7B}" dt="2023-03-12T16:53:25.647" v="3"/>
          <ac:spMkLst>
            <pc:docMk/>
            <pc:sldMk cId="2682218880" sldId="329"/>
            <ac:spMk id="4" creationId="{E1700EE0-B05C-4D9A-89D6-ECEB596E9F66}"/>
          </ac:spMkLst>
        </pc:spChg>
        <pc:spChg chg="add mod">
          <ac:chgData name="Academy3s@outlook.com" userId="bd38e09d1e31bb74" providerId="LiveId" clId="{BAA5D8CF-2EE0-4DC8-9D07-64869F38BF7B}" dt="2023-03-12T16:57:59.795" v="437" actId="14100"/>
          <ac:spMkLst>
            <pc:docMk/>
            <pc:sldMk cId="2682218880" sldId="329"/>
            <ac:spMk id="5" creationId="{D9CD3DA3-023A-0CE1-9C0F-7B38454DFBC5}"/>
          </ac:spMkLst>
        </pc:spChg>
        <pc:spChg chg="add mod">
          <ac:chgData name="Academy3s@outlook.com" userId="bd38e09d1e31bb74" providerId="LiveId" clId="{BAA5D8CF-2EE0-4DC8-9D07-64869F38BF7B}" dt="2023-03-12T16:58:48.683" v="495" actId="1037"/>
          <ac:spMkLst>
            <pc:docMk/>
            <pc:sldMk cId="2682218880" sldId="329"/>
            <ac:spMk id="6" creationId="{9B245666-96D5-45E9-2BAC-3DC382AEA608}"/>
          </ac:spMkLst>
        </pc:spChg>
      </pc:sldChg>
      <pc:sldChg chg="addSp delSp modSp del mod">
        <pc:chgData name="Academy3s@outlook.com" userId="bd38e09d1e31bb74" providerId="LiveId" clId="{BAA5D8CF-2EE0-4DC8-9D07-64869F38BF7B}" dt="2023-03-12T16:58:02.538" v="438" actId="47"/>
        <pc:sldMkLst>
          <pc:docMk/>
          <pc:sldMk cId="1459618993" sldId="330"/>
        </pc:sldMkLst>
        <pc:spChg chg="mod">
          <ac:chgData name="Academy3s@outlook.com" userId="bd38e09d1e31bb74" providerId="LiveId" clId="{BAA5D8CF-2EE0-4DC8-9D07-64869F38BF7B}" dt="2023-03-12T16:53:25.647" v="3"/>
          <ac:spMkLst>
            <pc:docMk/>
            <pc:sldMk cId="1459618993" sldId="330"/>
            <ac:spMk id="2" creationId="{C3B45B90-87EE-429F-81A6-03CF32AAC6A1}"/>
          </ac:spMkLst>
        </pc:spChg>
        <pc:spChg chg="del mod">
          <ac:chgData name="Academy3s@outlook.com" userId="bd38e09d1e31bb74" providerId="LiveId" clId="{BAA5D8CF-2EE0-4DC8-9D07-64869F38BF7B}" dt="2023-03-12T16:57:34.182" v="410" actId="21"/>
          <ac:spMkLst>
            <pc:docMk/>
            <pc:sldMk cId="1459618993" sldId="330"/>
            <ac:spMk id="3" creationId="{A3206404-E744-4BD5-BCBD-6B4F32ED9855}"/>
          </ac:spMkLst>
        </pc:spChg>
        <pc:spChg chg="mod">
          <ac:chgData name="Academy3s@outlook.com" userId="bd38e09d1e31bb74" providerId="LiveId" clId="{BAA5D8CF-2EE0-4DC8-9D07-64869F38BF7B}" dt="2023-03-12T16:53:25.647" v="3"/>
          <ac:spMkLst>
            <pc:docMk/>
            <pc:sldMk cId="1459618993" sldId="330"/>
            <ac:spMk id="4" creationId="{0082CA26-4AA8-412F-B4EF-7A154E970467}"/>
          </ac:spMkLst>
        </pc:spChg>
        <pc:spChg chg="add mod">
          <ac:chgData name="Academy3s@outlook.com" userId="bd38e09d1e31bb74" providerId="LiveId" clId="{BAA5D8CF-2EE0-4DC8-9D07-64869F38BF7B}" dt="2023-03-12T16:57:34.182" v="410" actId="21"/>
          <ac:spMkLst>
            <pc:docMk/>
            <pc:sldMk cId="1459618993" sldId="330"/>
            <ac:spMk id="6" creationId="{6A2EC81E-FD83-3B46-1A60-42F1BBB4B86C}"/>
          </ac:spMkLst>
        </pc:spChg>
      </pc:sldChg>
      <pc:sldChg chg="addSp delSp modSp del mod">
        <pc:chgData name="Academy3s@outlook.com" userId="bd38e09d1e31bb74" providerId="LiveId" clId="{BAA5D8CF-2EE0-4DC8-9D07-64869F38BF7B}" dt="2023-03-12T16:59:35.889" v="496" actId="47"/>
        <pc:sldMkLst>
          <pc:docMk/>
          <pc:sldMk cId="2352605066" sldId="331"/>
        </pc:sldMkLst>
        <pc:spChg chg="mod">
          <ac:chgData name="Academy3s@outlook.com" userId="bd38e09d1e31bb74" providerId="LiveId" clId="{BAA5D8CF-2EE0-4DC8-9D07-64869F38BF7B}" dt="2023-03-12T16:53:25.757" v="10" actId="27636"/>
          <ac:spMkLst>
            <pc:docMk/>
            <pc:sldMk cId="2352605066" sldId="331"/>
            <ac:spMk id="2" creationId="{3FEB4846-0D28-4F04-8728-B9E4A19C6D78}"/>
          </ac:spMkLst>
        </pc:spChg>
        <pc:spChg chg="del mod">
          <ac:chgData name="Academy3s@outlook.com" userId="bd38e09d1e31bb74" providerId="LiveId" clId="{BAA5D8CF-2EE0-4DC8-9D07-64869F38BF7B}" dt="2023-03-12T16:58:28.760" v="439" actId="21"/>
          <ac:spMkLst>
            <pc:docMk/>
            <pc:sldMk cId="2352605066" sldId="331"/>
            <ac:spMk id="3" creationId="{963E2E6E-828E-4B71-ADD6-0FB5FEACD1BD}"/>
          </ac:spMkLst>
        </pc:spChg>
        <pc:spChg chg="mod">
          <ac:chgData name="Academy3s@outlook.com" userId="bd38e09d1e31bb74" providerId="LiveId" clId="{BAA5D8CF-2EE0-4DC8-9D07-64869F38BF7B}" dt="2023-03-12T16:53:25.647" v="3"/>
          <ac:spMkLst>
            <pc:docMk/>
            <pc:sldMk cId="2352605066" sldId="331"/>
            <ac:spMk id="4" creationId="{95B14CF8-4B04-490A-896D-469D573FD12D}"/>
          </ac:spMkLst>
        </pc:spChg>
        <pc:spChg chg="add mod">
          <ac:chgData name="Academy3s@outlook.com" userId="bd38e09d1e31bb74" providerId="LiveId" clId="{BAA5D8CF-2EE0-4DC8-9D07-64869F38BF7B}" dt="2023-03-12T16:58:28.760" v="439" actId="21"/>
          <ac:spMkLst>
            <pc:docMk/>
            <pc:sldMk cId="2352605066" sldId="331"/>
            <ac:spMk id="6" creationId="{8F16CA2D-6469-F3DF-B2A9-AE8983967667}"/>
          </ac:spMkLst>
        </pc:spChg>
      </pc:sldChg>
      <pc:sldChg chg="addSp modSp mod">
        <pc:chgData name="Academy3s@outlook.com" userId="bd38e09d1e31bb74" providerId="LiveId" clId="{BAA5D8CF-2EE0-4DC8-9D07-64869F38BF7B}" dt="2023-03-12T17:00:23.830" v="569" actId="14100"/>
        <pc:sldMkLst>
          <pc:docMk/>
          <pc:sldMk cId="131499332" sldId="332"/>
        </pc:sldMkLst>
        <pc:spChg chg="mod">
          <ac:chgData name="Academy3s@outlook.com" userId="bd38e09d1e31bb74" providerId="LiveId" clId="{BAA5D8CF-2EE0-4DC8-9D07-64869F38BF7B}" dt="2023-03-12T16:59:44.695" v="513" actId="1037"/>
          <ac:spMkLst>
            <pc:docMk/>
            <pc:sldMk cId="131499332" sldId="332"/>
            <ac:spMk id="2" creationId="{41BE63C1-8C70-412C-A893-B1097B35B4F3}"/>
          </ac:spMkLst>
        </pc:spChg>
        <pc:spChg chg="mod">
          <ac:chgData name="Academy3s@outlook.com" userId="bd38e09d1e31bb74" providerId="LiveId" clId="{BAA5D8CF-2EE0-4DC8-9D07-64869F38BF7B}" dt="2023-03-12T17:00:01.438" v="545" actId="14100"/>
          <ac:spMkLst>
            <pc:docMk/>
            <pc:sldMk cId="131499332" sldId="332"/>
            <ac:spMk id="3" creationId="{3FA920BE-8878-46A4-8B67-A30499A0724C}"/>
          </ac:spMkLst>
        </pc:spChg>
        <pc:spChg chg="mod">
          <ac:chgData name="Academy3s@outlook.com" userId="bd38e09d1e31bb74" providerId="LiveId" clId="{BAA5D8CF-2EE0-4DC8-9D07-64869F38BF7B}" dt="2023-03-12T16:53:25.647" v="3"/>
          <ac:spMkLst>
            <pc:docMk/>
            <pc:sldMk cId="131499332" sldId="332"/>
            <ac:spMk id="4" creationId="{D4BB70CC-14EE-498B-8325-6FA6890E38C4}"/>
          </ac:spMkLst>
        </pc:spChg>
        <pc:spChg chg="add mod">
          <ac:chgData name="Academy3s@outlook.com" userId="bd38e09d1e31bb74" providerId="LiveId" clId="{BAA5D8CF-2EE0-4DC8-9D07-64869F38BF7B}" dt="2023-03-12T17:00:23.830" v="569" actId="14100"/>
          <ac:spMkLst>
            <pc:docMk/>
            <pc:sldMk cId="131499332" sldId="332"/>
            <ac:spMk id="5" creationId="{C019C4D4-0F35-43E9-3192-56235CA558BD}"/>
          </ac:spMkLst>
        </pc:spChg>
      </pc:sldChg>
      <pc:sldChg chg="addSp delSp modSp del mod">
        <pc:chgData name="Academy3s@outlook.com" userId="bd38e09d1e31bb74" providerId="LiveId" clId="{BAA5D8CF-2EE0-4DC8-9D07-64869F38BF7B}" dt="2023-03-12T17:00:26.803" v="570" actId="47"/>
        <pc:sldMkLst>
          <pc:docMk/>
          <pc:sldMk cId="429978248" sldId="333"/>
        </pc:sldMkLst>
        <pc:spChg chg="mod">
          <ac:chgData name="Academy3s@outlook.com" userId="bd38e09d1e31bb74" providerId="LiveId" clId="{BAA5D8CF-2EE0-4DC8-9D07-64869F38BF7B}" dt="2023-03-12T16:53:25.647" v="3"/>
          <ac:spMkLst>
            <pc:docMk/>
            <pc:sldMk cId="429978248" sldId="333"/>
            <ac:spMk id="2" creationId="{A466041F-2A38-41DB-81AA-3E6DEC127BAF}"/>
          </ac:spMkLst>
        </pc:spChg>
        <pc:spChg chg="del mod">
          <ac:chgData name="Academy3s@outlook.com" userId="bd38e09d1e31bb74" providerId="LiveId" clId="{BAA5D8CF-2EE0-4DC8-9D07-64869F38BF7B}" dt="2023-03-12T17:00:09.408" v="546" actId="21"/>
          <ac:spMkLst>
            <pc:docMk/>
            <pc:sldMk cId="429978248" sldId="333"/>
            <ac:spMk id="3" creationId="{B2737858-AB0A-4EA6-A4FD-75A45649ABFE}"/>
          </ac:spMkLst>
        </pc:spChg>
        <pc:spChg chg="mod">
          <ac:chgData name="Academy3s@outlook.com" userId="bd38e09d1e31bb74" providerId="LiveId" clId="{BAA5D8CF-2EE0-4DC8-9D07-64869F38BF7B}" dt="2023-03-12T16:53:25.647" v="3"/>
          <ac:spMkLst>
            <pc:docMk/>
            <pc:sldMk cId="429978248" sldId="333"/>
            <ac:spMk id="4" creationId="{86206AAB-7366-4F5E-A35B-259ACF70F054}"/>
          </ac:spMkLst>
        </pc:spChg>
        <pc:spChg chg="add mod">
          <ac:chgData name="Academy3s@outlook.com" userId="bd38e09d1e31bb74" providerId="LiveId" clId="{BAA5D8CF-2EE0-4DC8-9D07-64869F38BF7B}" dt="2023-03-12T17:00:09.408" v="546" actId="21"/>
          <ac:spMkLst>
            <pc:docMk/>
            <pc:sldMk cId="429978248" sldId="333"/>
            <ac:spMk id="6" creationId="{4802E593-6EE4-7512-476E-D15162338906}"/>
          </ac:spMkLst>
        </pc:spChg>
      </pc:sldChg>
      <pc:sldChg chg="addSp modSp mod">
        <pc:chgData name="Academy3s@outlook.com" userId="bd38e09d1e31bb74" providerId="LiveId" clId="{BAA5D8CF-2EE0-4DC8-9D07-64869F38BF7B}" dt="2023-03-12T17:03:14.868" v="776" actId="113"/>
        <pc:sldMkLst>
          <pc:docMk/>
          <pc:sldMk cId="3611512996" sldId="334"/>
        </pc:sldMkLst>
        <pc:spChg chg="mod">
          <ac:chgData name="Academy3s@outlook.com" userId="bd38e09d1e31bb74" providerId="LiveId" clId="{BAA5D8CF-2EE0-4DC8-9D07-64869F38BF7B}" dt="2023-03-12T17:00:33.916" v="586" actId="1037"/>
          <ac:spMkLst>
            <pc:docMk/>
            <pc:sldMk cId="3611512996" sldId="334"/>
            <ac:spMk id="2" creationId="{DEB86521-3A29-45C8-91AC-69FDFFF6195D}"/>
          </ac:spMkLst>
        </pc:spChg>
        <pc:spChg chg="mod">
          <ac:chgData name="Academy3s@outlook.com" userId="bd38e09d1e31bb74" providerId="LiveId" clId="{BAA5D8CF-2EE0-4DC8-9D07-64869F38BF7B}" dt="2023-03-12T17:02:43.289" v="762" actId="255"/>
          <ac:spMkLst>
            <pc:docMk/>
            <pc:sldMk cId="3611512996" sldId="334"/>
            <ac:spMk id="3" creationId="{336AD7F8-0577-4D72-91BB-47158BD0E98F}"/>
          </ac:spMkLst>
        </pc:spChg>
        <pc:spChg chg="mod">
          <ac:chgData name="Academy3s@outlook.com" userId="bd38e09d1e31bb74" providerId="LiveId" clId="{BAA5D8CF-2EE0-4DC8-9D07-64869F38BF7B}" dt="2023-03-12T16:53:25.647" v="3"/>
          <ac:spMkLst>
            <pc:docMk/>
            <pc:sldMk cId="3611512996" sldId="334"/>
            <ac:spMk id="4" creationId="{15E250EC-CBC1-4E02-A336-148C4B717ADF}"/>
          </ac:spMkLst>
        </pc:spChg>
        <pc:spChg chg="add mod">
          <ac:chgData name="Academy3s@outlook.com" userId="bd38e09d1e31bb74" providerId="LiveId" clId="{BAA5D8CF-2EE0-4DC8-9D07-64869F38BF7B}" dt="2023-03-12T17:03:02.220" v="769" actId="1035"/>
          <ac:spMkLst>
            <pc:docMk/>
            <pc:sldMk cId="3611512996" sldId="334"/>
            <ac:spMk id="5" creationId="{1FD79431-21E9-472E-C426-99D141F77D54}"/>
          </ac:spMkLst>
        </pc:spChg>
        <pc:spChg chg="add mod">
          <ac:chgData name="Academy3s@outlook.com" userId="bd38e09d1e31bb74" providerId="LiveId" clId="{BAA5D8CF-2EE0-4DC8-9D07-64869F38BF7B}" dt="2023-03-12T17:03:14.868" v="776" actId="113"/>
          <ac:spMkLst>
            <pc:docMk/>
            <pc:sldMk cId="3611512996" sldId="334"/>
            <ac:spMk id="6" creationId="{74EEEC35-F0BB-B47D-2F7E-C887D778CB45}"/>
          </ac:spMkLst>
        </pc:spChg>
      </pc:sldChg>
      <pc:sldChg chg="addSp delSp modSp del mod">
        <pc:chgData name="Academy3s@outlook.com" userId="bd38e09d1e31bb74" providerId="LiveId" clId="{BAA5D8CF-2EE0-4DC8-9D07-64869F38BF7B}" dt="2023-03-12T17:01:28.367" v="644" actId="47"/>
        <pc:sldMkLst>
          <pc:docMk/>
          <pc:sldMk cId="4178248011" sldId="335"/>
        </pc:sldMkLst>
        <pc:spChg chg="mod">
          <ac:chgData name="Academy3s@outlook.com" userId="bd38e09d1e31bb74" providerId="LiveId" clId="{BAA5D8CF-2EE0-4DC8-9D07-64869F38BF7B}" dt="2023-03-12T16:53:25.647" v="3"/>
          <ac:spMkLst>
            <pc:docMk/>
            <pc:sldMk cId="4178248011" sldId="335"/>
            <ac:spMk id="2" creationId="{A0D26894-13EF-400D-9559-08313A96DA3A}"/>
          </ac:spMkLst>
        </pc:spChg>
        <pc:spChg chg="del mod">
          <ac:chgData name="Academy3s@outlook.com" userId="bd38e09d1e31bb74" providerId="LiveId" clId="{BAA5D8CF-2EE0-4DC8-9D07-64869F38BF7B}" dt="2023-03-12T17:01:02.094" v="618" actId="21"/>
          <ac:spMkLst>
            <pc:docMk/>
            <pc:sldMk cId="4178248011" sldId="335"/>
            <ac:spMk id="3" creationId="{07CC2445-1A1C-4404-B8FB-051215CF2C02}"/>
          </ac:spMkLst>
        </pc:spChg>
        <pc:spChg chg="mod">
          <ac:chgData name="Academy3s@outlook.com" userId="bd38e09d1e31bb74" providerId="LiveId" clId="{BAA5D8CF-2EE0-4DC8-9D07-64869F38BF7B}" dt="2023-03-12T16:53:25.647" v="3"/>
          <ac:spMkLst>
            <pc:docMk/>
            <pc:sldMk cId="4178248011" sldId="335"/>
            <ac:spMk id="4" creationId="{F2BEBF25-436A-49DF-A7E7-0507E489DD06}"/>
          </ac:spMkLst>
        </pc:spChg>
        <pc:spChg chg="add mod">
          <ac:chgData name="Academy3s@outlook.com" userId="bd38e09d1e31bb74" providerId="LiveId" clId="{BAA5D8CF-2EE0-4DC8-9D07-64869F38BF7B}" dt="2023-03-12T17:01:02.094" v="618" actId="21"/>
          <ac:spMkLst>
            <pc:docMk/>
            <pc:sldMk cId="4178248011" sldId="335"/>
            <ac:spMk id="6" creationId="{B6D10782-9870-3309-E81D-1E8A42BC4C8F}"/>
          </ac:spMkLst>
        </pc:spChg>
      </pc:sldChg>
      <pc:sldChg chg="addSp delSp modSp del mod">
        <pc:chgData name="Academy3s@outlook.com" userId="bd38e09d1e31bb74" providerId="LiveId" clId="{BAA5D8CF-2EE0-4DC8-9D07-64869F38BF7B}" dt="2023-03-12T17:03:20.669" v="777" actId="47"/>
        <pc:sldMkLst>
          <pc:docMk/>
          <pc:sldMk cId="36065480" sldId="336"/>
        </pc:sldMkLst>
        <pc:spChg chg="mod">
          <ac:chgData name="Academy3s@outlook.com" userId="bd38e09d1e31bb74" providerId="LiveId" clId="{BAA5D8CF-2EE0-4DC8-9D07-64869F38BF7B}" dt="2023-03-12T17:01:35.791" v="660" actId="1037"/>
          <ac:spMkLst>
            <pc:docMk/>
            <pc:sldMk cId="36065480" sldId="336"/>
            <ac:spMk id="2" creationId="{8471015B-5481-45B0-A339-5039D5A97B13}"/>
          </ac:spMkLst>
        </pc:spChg>
        <pc:spChg chg="del mod">
          <ac:chgData name="Academy3s@outlook.com" userId="bd38e09d1e31bb74" providerId="LiveId" clId="{BAA5D8CF-2EE0-4DC8-9D07-64869F38BF7B}" dt="2023-03-12T17:02:06.173" v="693" actId="21"/>
          <ac:spMkLst>
            <pc:docMk/>
            <pc:sldMk cId="36065480" sldId="336"/>
            <ac:spMk id="3" creationId="{8F027C2C-25B8-42CB-AD70-2C065A0DF59F}"/>
          </ac:spMkLst>
        </pc:spChg>
        <pc:spChg chg="mod">
          <ac:chgData name="Academy3s@outlook.com" userId="bd38e09d1e31bb74" providerId="LiveId" clId="{BAA5D8CF-2EE0-4DC8-9D07-64869F38BF7B}" dt="2023-03-12T16:53:25.647" v="3"/>
          <ac:spMkLst>
            <pc:docMk/>
            <pc:sldMk cId="36065480" sldId="336"/>
            <ac:spMk id="4" creationId="{3CB7EE0B-1DE2-4243-8083-ECB6E2C11EA7}"/>
          </ac:spMkLst>
        </pc:spChg>
        <pc:spChg chg="add mod">
          <ac:chgData name="Academy3s@outlook.com" userId="bd38e09d1e31bb74" providerId="LiveId" clId="{BAA5D8CF-2EE0-4DC8-9D07-64869F38BF7B}" dt="2023-03-12T17:02:06.173" v="693" actId="21"/>
          <ac:spMkLst>
            <pc:docMk/>
            <pc:sldMk cId="36065480" sldId="336"/>
            <ac:spMk id="6" creationId="{01BEC8EC-07E4-281A-C6D9-AB873C4F346B}"/>
          </ac:spMkLst>
        </pc:spChg>
      </pc:sldChg>
      <pc:sldChg chg="addSp modSp mod">
        <pc:chgData name="Academy3s@outlook.com" userId="bd38e09d1e31bb74" providerId="LiveId" clId="{BAA5D8CF-2EE0-4DC8-9D07-64869F38BF7B}" dt="2023-03-12T17:04:00.912" v="838" actId="14100"/>
        <pc:sldMkLst>
          <pc:docMk/>
          <pc:sldMk cId="3717900956" sldId="337"/>
        </pc:sldMkLst>
        <pc:spChg chg="mod">
          <ac:chgData name="Academy3s@outlook.com" userId="bd38e09d1e31bb74" providerId="LiveId" clId="{BAA5D8CF-2EE0-4DC8-9D07-64869F38BF7B}" dt="2023-03-12T17:03:28.587" v="793" actId="1037"/>
          <ac:spMkLst>
            <pc:docMk/>
            <pc:sldMk cId="3717900956" sldId="337"/>
            <ac:spMk id="2" creationId="{6E25428D-6EFE-4629-AA0F-E9B06C60F8F9}"/>
          </ac:spMkLst>
        </pc:spChg>
        <pc:spChg chg="mod">
          <ac:chgData name="Academy3s@outlook.com" userId="bd38e09d1e31bb74" providerId="LiveId" clId="{BAA5D8CF-2EE0-4DC8-9D07-64869F38BF7B}" dt="2023-03-12T17:03:39.681" v="823" actId="14100"/>
          <ac:spMkLst>
            <pc:docMk/>
            <pc:sldMk cId="3717900956" sldId="337"/>
            <ac:spMk id="3" creationId="{069DC710-5898-4EA6-917E-521789A87A40}"/>
          </ac:spMkLst>
        </pc:spChg>
        <pc:spChg chg="mod">
          <ac:chgData name="Academy3s@outlook.com" userId="bd38e09d1e31bb74" providerId="LiveId" clId="{BAA5D8CF-2EE0-4DC8-9D07-64869F38BF7B}" dt="2023-03-12T16:53:25.647" v="3"/>
          <ac:spMkLst>
            <pc:docMk/>
            <pc:sldMk cId="3717900956" sldId="337"/>
            <ac:spMk id="4" creationId="{DD6E21D7-3B00-42D3-A58F-8CA42B2EC4B1}"/>
          </ac:spMkLst>
        </pc:spChg>
        <pc:spChg chg="add mod">
          <ac:chgData name="Academy3s@outlook.com" userId="bd38e09d1e31bb74" providerId="LiveId" clId="{BAA5D8CF-2EE0-4DC8-9D07-64869F38BF7B}" dt="2023-03-12T17:04:00.912" v="838" actId="14100"/>
          <ac:spMkLst>
            <pc:docMk/>
            <pc:sldMk cId="3717900956" sldId="337"/>
            <ac:spMk id="5" creationId="{611DE82C-A610-C5B5-0E88-DD5BBB0B1DF7}"/>
          </ac:spMkLst>
        </pc:spChg>
      </pc:sldChg>
      <pc:sldChg chg="addSp modSp mod">
        <pc:chgData name="Academy3s@outlook.com" userId="bd38e09d1e31bb74" providerId="LiveId" clId="{BAA5D8CF-2EE0-4DC8-9D07-64869F38BF7B}" dt="2023-03-12T17:05:08.292" v="949" actId="14100"/>
        <pc:sldMkLst>
          <pc:docMk/>
          <pc:sldMk cId="813178255" sldId="338"/>
        </pc:sldMkLst>
        <pc:spChg chg="mod">
          <ac:chgData name="Academy3s@outlook.com" userId="bd38e09d1e31bb74" providerId="LiveId" clId="{BAA5D8CF-2EE0-4DC8-9D07-64869F38BF7B}" dt="2023-03-12T17:04:11.350" v="855" actId="1037"/>
          <ac:spMkLst>
            <pc:docMk/>
            <pc:sldMk cId="813178255" sldId="338"/>
            <ac:spMk id="2" creationId="{A7EA18DB-F09E-498C-8D2A-7A1AE7E06EB0}"/>
          </ac:spMkLst>
        </pc:spChg>
        <pc:spChg chg="mod">
          <ac:chgData name="Academy3s@outlook.com" userId="bd38e09d1e31bb74" providerId="LiveId" clId="{BAA5D8CF-2EE0-4DC8-9D07-64869F38BF7B}" dt="2023-03-12T17:04:27.326" v="887" actId="14100"/>
          <ac:spMkLst>
            <pc:docMk/>
            <pc:sldMk cId="813178255" sldId="338"/>
            <ac:spMk id="3" creationId="{0A96ADA7-A72B-4089-993B-517570DAF56C}"/>
          </ac:spMkLst>
        </pc:spChg>
        <pc:spChg chg="mod">
          <ac:chgData name="Academy3s@outlook.com" userId="bd38e09d1e31bb74" providerId="LiveId" clId="{BAA5D8CF-2EE0-4DC8-9D07-64869F38BF7B}" dt="2023-03-12T16:53:25.647" v="3"/>
          <ac:spMkLst>
            <pc:docMk/>
            <pc:sldMk cId="813178255" sldId="338"/>
            <ac:spMk id="4" creationId="{372AB0D5-391D-4B0B-B919-3B66AA2EC22F}"/>
          </ac:spMkLst>
        </pc:spChg>
        <pc:spChg chg="add mod">
          <ac:chgData name="Academy3s@outlook.com" userId="bd38e09d1e31bb74" providerId="LiveId" clId="{BAA5D8CF-2EE0-4DC8-9D07-64869F38BF7B}" dt="2023-03-12T17:04:49.054" v="922" actId="1036"/>
          <ac:spMkLst>
            <pc:docMk/>
            <pc:sldMk cId="813178255" sldId="338"/>
            <ac:spMk id="5" creationId="{A40DFBFD-71E9-EF1D-1F3E-1781317E319F}"/>
          </ac:spMkLst>
        </pc:spChg>
        <pc:spChg chg="add mod">
          <ac:chgData name="Academy3s@outlook.com" userId="bd38e09d1e31bb74" providerId="LiveId" clId="{BAA5D8CF-2EE0-4DC8-9D07-64869F38BF7B}" dt="2023-03-12T17:05:08.292" v="949" actId="14100"/>
          <ac:spMkLst>
            <pc:docMk/>
            <pc:sldMk cId="813178255" sldId="338"/>
            <ac:spMk id="6" creationId="{AF6FAEF5-93EB-CC62-6292-6F0FC9E9FCD5}"/>
          </ac:spMkLst>
        </pc:spChg>
      </pc:sldChg>
      <pc:sldChg chg="addSp delSp modSp del mod">
        <pc:chgData name="Academy3s@outlook.com" userId="bd38e09d1e31bb74" providerId="LiveId" clId="{BAA5D8CF-2EE0-4DC8-9D07-64869F38BF7B}" dt="2023-03-12T17:05:11.503" v="950" actId="47"/>
        <pc:sldMkLst>
          <pc:docMk/>
          <pc:sldMk cId="3839010688" sldId="339"/>
        </pc:sldMkLst>
        <pc:spChg chg="del mod">
          <ac:chgData name="Academy3s@outlook.com" userId="bd38e09d1e31bb74" providerId="LiveId" clId="{BAA5D8CF-2EE0-4DC8-9D07-64869F38BF7B}" dt="2023-03-12T17:04:37.858" v="888" actId="21"/>
          <ac:spMkLst>
            <pc:docMk/>
            <pc:sldMk cId="3839010688" sldId="339"/>
            <ac:spMk id="2" creationId="{0C333963-A07D-431A-A20F-FA5C4AB39FBE}"/>
          </ac:spMkLst>
        </pc:spChg>
        <pc:spChg chg="del mod">
          <ac:chgData name="Academy3s@outlook.com" userId="bd38e09d1e31bb74" providerId="LiveId" clId="{BAA5D8CF-2EE0-4DC8-9D07-64869F38BF7B}" dt="2023-03-12T17:04:54.767" v="923" actId="21"/>
          <ac:spMkLst>
            <pc:docMk/>
            <pc:sldMk cId="3839010688" sldId="339"/>
            <ac:spMk id="3" creationId="{C3ABF91D-96F0-4622-AACE-57264F07AAA9}"/>
          </ac:spMkLst>
        </pc:spChg>
        <pc:spChg chg="mod">
          <ac:chgData name="Academy3s@outlook.com" userId="bd38e09d1e31bb74" providerId="LiveId" clId="{BAA5D8CF-2EE0-4DC8-9D07-64869F38BF7B}" dt="2023-03-12T16:53:25.647" v="3"/>
          <ac:spMkLst>
            <pc:docMk/>
            <pc:sldMk cId="3839010688" sldId="339"/>
            <ac:spMk id="4" creationId="{B2BE8317-9638-4661-9695-47C9D95E5495}"/>
          </ac:spMkLst>
        </pc:spChg>
        <pc:spChg chg="add mod">
          <ac:chgData name="Academy3s@outlook.com" userId="bd38e09d1e31bb74" providerId="LiveId" clId="{BAA5D8CF-2EE0-4DC8-9D07-64869F38BF7B}" dt="2023-03-12T17:04:37.858" v="888" actId="21"/>
          <ac:spMkLst>
            <pc:docMk/>
            <pc:sldMk cId="3839010688" sldId="339"/>
            <ac:spMk id="6" creationId="{67E74715-8763-19F8-7082-54BFFE1FCEB0}"/>
          </ac:spMkLst>
        </pc:spChg>
        <pc:spChg chg="add mod">
          <ac:chgData name="Academy3s@outlook.com" userId="bd38e09d1e31bb74" providerId="LiveId" clId="{BAA5D8CF-2EE0-4DC8-9D07-64869F38BF7B}" dt="2023-03-12T17:04:54.767" v="923" actId="21"/>
          <ac:spMkLst>
            <pc:docMk/>
            <pc:sldMk cId="3839010688" sldId="339"/>
            <ac:spMk id="8" creationId="{D53DF6B4-5B79-5368-6656-7A8F5E4F27A5}"/>
          </ac:spMkLst>
        </pc:spChg>
      </pc:sldChg>
      <pc:sldChg chg="modSp mod">
        <pc:chgData name="Academy3s@outlook.com" userId="bd38e09d1e31bb74" providerId="LiveId" clId="{BAA5D8CF-2EE0-4DC8-9D07-64869F38BF7B}" dt="2023-03-12T17:05:28.070" v="994" actId="14100"/>
        <pc:sldMkLst>
          <pc:docMk/>
          <pc:sldMk cId="403227389" sldId="340"/>
        </pc:sldMkLst>
        <pc:spChg chg="mod">
          <ac:chgData name="Academy3s@outlook.com" userId="bd38e09d1e31bb74" providerId="LiveId" clId="{BAA5D8CF-2EE0-4DC8-9D07-64869F38BF7B}" dt="2023-03-12T17:05:17.481" v="966" actId="1037"/>
          <ac:spMkLst>
            <pc:docMk/>
            <pc:sldMk cId="403227389" sldId="340"/>
            <ac:spMk id="2" creationId="{36AE7D07-2DB8-45B1-B956-B6C640EE1F26}"/>
          </ac:spMkLst>
        </pc:spChg>
        <pc:spChg chg="mod">
          <ac:chgData name="Academy3s@outlook.com" userId="bd38e09d1e31bb74" providerId="LiveId" clId="{BAA5D8CF-2EE0-4DC8-9D07-64869F38BF7B}" dt="2023-03-12T17:05:28.070" v="994" actId="14100"/>
          <ac:spMkLst>
            <pc:docMk/>
            <pc:sldMk cId="403227389" sldId="340"/>
            <ac:spMk id="3" creationId="{054AA747-45D3-4E14-93EE-546C3BC432B7}"/>
          </ac:spMkLst>
        </pc:spChg>
        <pc:spChg chg="mod">
          <ac:chgData name="Academy3s@outlook.com" userId="bd38e09d1e31bb74" providerId="LiveId" clId="{BAA5D8CF-2EE0-4DC8-9D07-64869F38BF7B}" dt="2023-03-12T16:53:25.647" v="3"/>
          <ac:spMkLst>
            <pc:docMk/>
            <pc:sldMk cId="403227389" sldId="340"/>
            <ac:spMk id="4" creationId="{4931AC4D-21E6-4924-B12F-94141188C54F}"/>
          </ac:spMkLst>
        </pc:spChg>
      </pc:sldChg>
      <pc:sldChg chg="addSp delSp modSp del mod">
        <pc:chgData name="Academy3s@outlook.com" userId="bd38e09d1e31bb74" providerId="LiveId" clId="{BAA5D8CF-2EE0-4DC8-9D07-64869F38BF7B}" dt="2023-03-12T17:04:03.932" v="839" actId="47"/>
        <pc:sldMkLst>
          <pc:docMk/>
          <pc:sldMk cId="1954066847" sldId="341"/>
        </pc:sldMkLst>
        <pc:spChg chg="mod">
          <ac:chgData name="Academy3s@outlook.com" userId="bd38e09d1e31bb74" providerId="LiveId" clId="{BAA5D8CF-2EE0-4DC8-9D07-64869F38BF7B}" dt="2023-03-12T16:53:25.647" v="3"/>
          <ac:spMkLst>
            <pc:docMk/>
            <pc:sldMk cId="1954066847" sldId="341"/>
            <ac:spMk id="2" creationId="{D11BF69A-B2AE-4E5F-A255-7E4FAC3D588E}"/>
          </ac:spMkLst>
        </pc:spChg>
        <pc:spChg chg="del mod">
          <ac:chgData name="Academy3s@outlook.com" userId="bd38e09d1e31bb74" providerId="LiveId" clId="{BAA5D8CF-2EE0-4DC8-9D07-64869F38BF7B}" dt="2023-03-12T17:03:44.059" v="824" actId="21"/>
          <ac:spMkLst>
            <pc:docMk/>
            <pc:sldMk cId="1954066847" sldId="341"/>
            <ac:spMk id="3" creationId="{9AAB594F-7619-489E-A986-B9B5B107BB13}"/>
          </ac:spMkLst>
        </pc:spChg>
        <pc:spChg chg="mod">
          <ac:chgData name="Academy3s@outlook.com" userId="bd38e09d1e31bb74" providerId="LiveId" clId="{BAA5D8CF-2EE0-4DC8-9D07-64869F38BF7B}" dt="2023-03-12T16:53:25.647" v="3"/>
          <ac:spMkLst>
            <pc:docMk/>
            <pc:sldMk cId="1954066847" sldId="341"/>
            <ac:spMk id="4" creationId="{90061C2D-42A0-4D55-9A82-FBB333430291}"/>
          </ac:spMkLst>
        </pc:spChg>
        <pc:spChg chg="add mod">
          <ac:chgData name="Academy3s@outlook.com" userId="bd38e09d1e31bb74" providerId="LiveId" clId="{BAA5D8CF-2EE0-4DC8-9D07-64869F38BF7B}" dt="2023-03-12T17:03:44.059" v="824" actId="21"/>
          <ac:spMkLst>
            <pc:docMk/>
            <pc:sldMk cId="1954066847" sldId="341"/>
            <ac:spMk id="6" creationId="{8F31F7BD-C226-B008-BB8B-389BB0E22B31}"/>
          </ac:spMkLst>
        </pc:spChg>
      </pc:sldChg>
      <pc:sldChg chg="addSp modSp mod">
        <pc:chgData name="Academy3s@outlook.com" userId="bd38e09d1e31bb74" providerId="LiveId" clId="{BAA5D8CF-2EE0-4DC8-9D07-64869F38BF7B}" dt="2023-03-12T17:07:42.552" v="1188" actId="14100"/>
        <pc:sldMkLst>
          <pc:docMk/>
          <pc:sldMk cId="3857883331" sldId="342"/>
        </pc:sldMkLst>
        <pc:spChg chg="mod">
          <ac:chgData name="Academy3s@outlook.com" userId="bd38e09d1e31bb74" providerId="LiveId" clId="{BAA5D8CF-2EE0-4DC8-9D07-64869F38BF7B}" dt="2023-03-12T17:07:09.301" v="1134" actId="14100"/>
          <ac:spMkLst>
            <pc:docMk/>
            <pc:sldMk cId="3857883331" sldId="342"/>
            <ac:spMk id="2" creationId="{7EB5F669-1EFC-4D9B-8F60-8247E3B41F95}"/>
          </ac:spMkLst>
        </pc:spChg>
        <pc:spChg chg="mod">
          <ac:chgData name="Academy3s@outlook.com" userId="bd38e09d1e31bb74" providerId="LiveId" clId="{BAA5D8CF-2EE0-4DC8-9D07-64869F38BF7B}" dt="2023-03-12T17:07:19.479" v="1153" actId="14100"/>
          <ac:spMkLst>
            <pc:docMk/>
            <pc:sldMk cId="3857883331" sldId="342"/>
            <ac:spMk id="3" creationId="{61371FE9-14B4-4E70-B6CB-E8D850FE387E}"/>
          </ac:spMkLst>
        </pc:spChg>
        <pc:spChg chg="mod">
          <ac:chgData name="Academy3s@outlook.com" userId="bd38e09d1e31bb74" providerId="LiveId" clId="{BAA5D8CF-2EE0-4DC8-9D07-64869F38BF7B}" dt="2023-03-12T16:53:25.647" v="3"/>
          <ac:spMkLst>
            <pc:docMk/>
            <pc:sldMk cId="3857883331" sldId="342"/>
            <ac:spMk id="4" creationId="{92201EB9-7A8F-479A-BF9B-CBE41F4DCEEA}"/>
          </ac:spMkLst>
        </pc:spChg>
        <pc:spChg chg="add mod">
          <ac:chgData name="Academy3s@outlook.com" userId="bd38e09d1e31bb74" providerId="LiveId" clId="{BAA5D8CF-2EE0-4DC8-9D07-64869F38BF7B}" dt="2023-03-12T17:07:42.552" v="1188" actId="14100"/>
          <ac:spMkLst>
            <pc:docMk/>
            <pc:sldMk cId="3857883331" sldId="342"/>
            <ac:spMk id="5" creationId="{2E7D93B5-CC25-2D1E-5D20-302E0BCBE49D}"/>
          </ac:spMkLst>
        </pc:spChg>
      </pc:sldChg>
      <pc:sldChg chg="addSp delSp modSp del mod">
        <pc:chgData name="Academy3s@outlook.com" userId="bd38e09d1e31bb74" providerId="LiveId" clId="{BAA5D8CF-2EE0-4DC8-9D07-64869F38BF7B}" dt="2023-03-12T17:07:47.396" v="1189" actId="47"/>
        <pc:sldMkLst>
          <pc:docMk/>
          <pc:sldMk cId="1883408913" sldId="343"/>
        </pc:sldMkLst>
        <pc:spChg chg="mod">
          <ac:chgData name="Academy3s@outlook.com" userId="bd38e09d1e31bb74" providerId="LiveId" clId="{BAA5D8CF-2EE0-4DC8-9D07-64869F38BF7B}" dt="2023-03-12T16:53:25.832" v="24" actId="27636"/>
          <ac:spMkLst>
            <pc:docMk/>
            <pc:sldMk cId="1883408913" sldId="343"/>
            <ac:spMk id="2" creationId="{00969630-A949-44FB-8968-9248CCA0079C}"/>
          </ac:spMkLst>
        </pc:spChg>
        <pc:spChg chg="del mod">
          <ac:chgData name="Academy3s@outlook.com" userId="bd38e09d1e31bb74" providerId="LiveId" clId="{BAA5D8CF-2EE0-4DC8-9D07-64869F38BF7B}" dt="2023-03-12T17:07:28.173" v="1154" actId="21"/>
          <ac:spMkLst>
            <pc:docMk/>
            <pc:sldMk cId="1883408913" sldId="343"/>
            <ac:spMk id="3" creationId="{894CFC50-BE8D-46CF-8CDF-90295ADB410D}"/>
          </ac:spMkLst>
        </pc:spChg>
        <pc:spChg chg="mod">
          <ac:chgData name="Academy3s@outlook.com" userId="bd38e09d1e31bb74" providerId="LiveId" clId="{BAA5D8CF-2EE0-4DC8-9D07-64869F38BF7B}" dt="2023-03-12T16:53:25.647" v="3"/>
          <ac:spMkLst>
            <pc:docMk/>
            <pc:sldMk cId="1883408913" sldId="343"/>
            <ac:spMk id="4" creationId="{ECB82E90-0352-46C8-854B-FFD377EEA75A}"/>
          </ac:spMkLst>
        </pc:spChg>
        <pc:spChg chg="add mod">
          <ac:chgData name="Academy3s@outlook.com" userId="bd38e09d1e31bb74" providerId="LiveId" clId="{BAA5D8CF-2EE0-4DC8-9D07-64869F38BF7B}" dt="2023-03-12T17:07:28.173" v="1154" actId="21"/>
          <ac:spMkLst>
            <pc:docMk/>
            <pc:sldMk cId="1883408913" sldId="343"/>
            <ac:spMk id="6" creationId="{1AC42891-BDE9-9E69-C439-EEC4441810DE}"/>
          </ac:spMkLst>
        </pc:spChg>
      </pc:sldChg>
      <pc:sldChg chg="addSp modSp mod">
        <pc:chgData name="Academy3s@outlook.com" userId="bd38e09d1e31bb74" providerId="LiveId" clId="{BAA5D8CF-2EE0-4DC8-9D07-64869F38BF7B}" dt="2023-03-12T17:08:33.160" v="1248" actId="14100"/>
        <pc:sldMkLst>
          <pc:docMk/>
          <pc:sldMk cId="1204818480" sldId="344"/>
        </pc:sldMkLst>
        <pc:spChg chg="mod">
          <ac:chgData name="Academy3s@outlook.com" userId="bd38e09d1e31bb74" providerId="LiveId" clId="{BAA5D8CF-2EE0-4DC8-9D07-64869F38BF7B}" dt="2023-03-12T17:08:06.374" v="1206" actId="1037"/>
          <ac:spMkLst>
            <pc:docMk/>
            <pc:sldMk cId="1204818480" sldId="344"/>
            <ac:spMk id="2" creationId="{DA06D5AF-F9B8-4A54-8355-E721B8823A3F}"/>
          </ac:spMkLst>
        </pc:spChg>
        <pc:spChg chg="mod">
          <ac:chgData name="Academy3s@outlook.com" userId="bd38e09d1e31bb74" providerId="LiveId" clId="{BAA5D8CF-2EE0-4DC8-9D07-64869F38BF7B}" dt="2023-03-12T17:08:19.406" v="1234" actId="14100"/>
          <ac:spMkLst>
            <pc:docMk/>
            <pc:sldMk cId="1204818480" sldId="344"/>
            <ac:spMk id="3" creationId="{691DE382-245F-47EE-81E7-6F20D8268403}"/>
          </ac:spMkLst>
        </pc:spChg>
        <pc:spChg chg="mod">
          <ac:chgData name="Academy3s@outlook.com" userId="bd38e09d1e31bb74" providerId="LiveId" clId="{BAA5D8CF-2EE0-4DC8-9D07-64869F38BF7B}" dt="2023-03-12T16:53:25.647" v="3"/>
          <ac:spMkLst>
            <pc:docMk/>
            <pc:sldMk cId="1204818480" sldId="344"/>
            <ac:spMk id="4" creationId="{BB3DEB70-FD39-4DFB-AB3A-EC06E95E520C}"/>
          </ac:spMkLst>
        </pc:spChg>
        <pc:spChg chg="add mod">
          <ac:chgData name="Academy3s@outlook.com" userId="bd38e09d1e31bb74" providerId="LiveId" clId="{BAA5D8CF-2EE0-4DC8-9D07-64869F38BF7B}" dt="2023-03-12T17:08:33.160" v="1248" actId="14100"/>
          <ac:spMkLst>
            <pc:docMk/>
            <pc:sldMk cId="1204818480" sldId="344"/>
            <ac:spMk id="5" creationId="{60066CD3-C64B-63E1-996F-8D2F1A8C835C}"/>
          </ac:spMkLst>
        </pc:spChg>
      </pc:sldChg>
      <pc:sldChg chg="addSp delSp modSp del mod">
        <pc:chgData name="Academy3s@outlook.com" userId="bd38e09d1e31bb74" providerId="LiveId" clId="{BAA5D8CF-2EE0-4DC8-9D07-64869F38BF7B}" dt="2023-03-12T17:08:42.141" v="1251" actId="47"/>
        <pc:sldMkLst>
          <pc:docMk/>
          <pc:sldMk cId="3114196860" sldId="345"/>
        </pc:sldMkLst>
        <pc:spChg chg="mod">
          <ac:chgData name="Academy3s@outlook.com" userId="bd38e09d1e31bb74" providerId="LiveId" clId="{BAA5D8CF-2EE0-4DC8-9D07-64869F38BF7B}" dt="2023-03-12T16:53:25.832" v="26" actId="27636"/>
          <ac:spMkLst>
            <pc:docMk/>
            <pc:sldMk cId="3114196860" sldId="345"/>
            <ac:spMk id="2" creationId="{DD4D2233-18EE-4AD0-8827-C14FD389D6BC}"/>
          </ac:spMkLst>
        </pc:spChg>
        <pc:spChg chg="del mod">
          <ac:chgData name="Academy3s@outlook.com" userId="bd38e09d1e31bb74" providerId="LiveId" clId="{BAA5D8CF-2EE0-4DC8-9D07-64869F38BF7B}" dt="2023-03-12T17:08:23.896" v="1235" actId="21"/>
          <ac:spMkLst>
            <pc:docMk/>
            <pc:sldMk cId="3114196860" sldId="345"/>
            <ac:spMk id="3" creationId="{4867667B-8618-4826-9A25-9B49B0B3B7DE}"/>
          </ac:spMkLst>
        </pc:spChg>
        <pc:spChg chg="mod">
          <ac:chgData name="Academy3s@outlook.com" userId="bd38e09d1e31bb74" providerId="LiveId" clId="{BAA5D8CF-2EE0-4DC8-9D07-64869F38BF7B}" dt="2023-03-12T16:53:25.647" v="3"/>
          <ac:spMkLst>
            <pc:docMk/>
            <pc:sldMk cId="3114196860" sldId="345"/>
            <ac:spMk id="4" creationId="{17DC9B2C-B2AB-43C6-82E7-1081C1E27EAF}"/>
          </ac:spMkLst>
        </pc:spChg>
        <pc:spChg chg="add mod">
          <ac:chgData name="Academy3s@outlook.com" userId="bd38e09d1e31bb74" providerId="LiveId" clId="{BAA5D8CF-2EE0-4DC8-9D07-64869F38BF7B}" dt="2023-03-12T17:08:23.896" v="1235" actId="21"/>
          <ac:spMkLst>
            <pc:docMk/>
            <pc:sldMk cId="3114196860" sldId="345"/>
            <ac:spMk id="6" creationId="{844E7271-5C75-CC77-2856-86470E8F8E30}"/>
          </ac:spMkLst>
        </pc:spChg>
      </pc:sldChg>
      <pc:sldMasterChg chg="setBg modSldLayout">
        <pc:chgData name="Academy3s@outlook.com" userId="bd38e09d1e31bb74" providerId="LiveId" clId="{BAA5D8CF-2EE0-4DC8-9D07-64869F38BF7B}" dt="2023-03-12T16:53:27.863" v="28"/>
        <pc:sldMasterMkLst>
          <pc:docMk/>
          <pc:sldMasterMk cId="1499302005" sldId="2147483660"/>
        </pc:sldMasterMkLst>
        <pc:sldLayoutChg chg="setBg">
          <pc:chgData name="Academy3s@outlook.com" userId="bd38e09d1e31bb74" providerId="LiveId" clId="{BAA5D8CF-2EE0-4DC8-9D07-64869F38BF7B}" dt="2023-03-12T16:53:27.863" v="28"/>
          <pc:sldLayoutMkLst>
            <pc:docMk/>
            <pc:sldMasterMk cId="1499302005" sldId="2147483660"/>
            <pc:sldLayoutMk cId="3520908973" sldId="2147483661"/>
          </pc:sldLayoutMkLst>
        </pc:sldLayoutChg>
        <pc:sldLayoutChg chg="addSp setBg">
          <pc:chgData name="Academy3s@outlook.com" userId="bd38e09d1e31bb74" providerId="LiveId" clId="{BAA5D8CF-2EE0-4DC8-9D07-64869F38BF7B}" dt="2023-03-12T16:53:27.863" v="28"/>
          <pc:sldLayoutMkLst>
            <pc:docMk/>
            <pc:sldMasterMk cId="1499302005" sldId="2147483660"/>
            <pc:sldLayoutMk cId="3764973315" sldId="2147483662"/>
          </pc:sldLayoutMkLst>
          <pc:picChg chg="add">
            <ac:chgData name="Academy3s@outlook.com" userId="bd38e09d1e31bb74" providerId="LiveId" clId="{BAA5D8CF-2EE0-4DC8-9D07-64869F38BF7B}" dt="2023-03-12T16:53:25.647" v="3"/>
            <ac:picMkLst>
              <pc:docMk/>
              <pc:sldMasterMk cId="1499302005" sldId="2147483660"/>
              <pc:sldLayoutMk cId="3764973315" sldId="2147483662"/>
              <ac:picMk id="7" creationId="{4BA58EBE-7A60-ACF2-1BFB-84181EB16F93}"/>
            </ac:picMkLst>
          </pc:picChg>
        </pc:sldLayoutChg>
        <pc:sldLayoutChg chg="addSp setBg">
          <pc:chgData name="Academy3s@outlook.com" userId="bd38e09d1e31bb74" providerId="LiveId" clId="{BAA5D8CF-2EE0-4DC8-9D07-64869F38BF7B}" dt="2023-03-12T16:53:27.863" v="28"/>
          <pc:sldLayoutMkLst>
            <pc:docMk/>
            <pc:sldMasterMk cId="1499302005" sldId="2147483660"/>
            <pc:sldLayoutMk cId="844087912" sldId="2147483663"/>
          </pc:sldLayoutMkLst>
          <pc:picChg chg="add">
            <ac:chgData name="Academy3s@outlook.com" userId="bd38e09d1e31bb74" providerId="LiveId" clId="{BAA5D8CF-2EE0-4DC8-9D07-64869F38BF7B}" dt="2023-03-12T16:53:25.647" v="3"/>
            <ac:picMkLst>
              <pc:docMk/>
              <pc:sldMasterMk cId="1499302005" sldId="2147483660"/>
              <pc:sldLayoutMk cId="844087912" sldId="2147483663"/>
              <ac:picMk id="7" creationId="{9C35A33D-32DD-5E2A-C08A-5DA0233482E6}"/>
            </ac:picMkLst>
          </pc:picChg>
        </pc:sldLayoutChg>
        <pc:sldLayoutChg chg="setBg">
          <pc:chgData name="Academy3s@outlook.com" userId="bd38e09d1e31bb74" providerId="LiveId" clId="{BAA5D8CF-2EE0-4DC8-9D07-64869F38BF7B}" dt="2023-03-12T16:53:27.863" v="28"/>
          <pc:sldLayoutMkLst>
            <pc:docMk/>
            <pc:sldMasterMk cId="1499302005" sldId="2147483660"/>
            <pc:sldLayoutMk cId="369057078" sldId="2147483664"/>
          </pc:sldLayoutMkLst>
        </pc:sldLayoutChg>
        <pc:sldLayoutChg chg="setBg">
          <pc:chgData name="Academy3s@outlook.com" userId="bd38e09d1e31bb74" providerId="LiveId" clId="{BAA5D8CF-2EE0-4DC8-9D07-64869F38BF7B}" dt="2023-03-12T16:53:27.863" v="28"/>
          <pc:sldLayoutMkLst>
            <pc:docMk/>
            <pc:sldMasterMk cId="1499302005" sldId="2147483660"/>
            <pc:sldLayoutMk cId="2481291097" sldId="2147483665"/>
          </pc:sldLayoutMkLst>
        </pc:sldLayoutChg>
        <pc:sldLayoutChg chg="addSp setBg">
          <pc:chgData name="Academy3s@outlook.com" userId="bd38e09d1e31bb74" providerId="LiveId" clId="{BAA5D8CF-2EE0-4DC8-9D07-64869F38BF7B}" dt="2023-03-12T16:53:27.863" v="28"/>
          <pc:sldLayoutMkLst>
            <pc:docMk/>
            <pc:sldMasterMk cId="1499302005" sldId="2147483660"/>
            <pc:sldLayoutMk cId="3944693914" sldId="2147483666"/>
          </pc:sldLayoutMkLst>
          <pc:spChg chg="add">
            <ac:chgData name="Academy3s@outlook.com" userId="bd38e09d1e31bb74" providerId="LiveId" clId="{BAA5D8CF-2EE0-4DC8-9D07-64869F38BF7B}" dt="2023-03-12T16:53:25.647" v="3"/>
            <ac:spMkLst>
              <pc:docMk/>
              <pc:sldMasterMk cId="1499302005" sldId="2147483660"/>
              <pc:sldLayoutMk cId="3944693914" sldId="2147483666"/>
              <ac:spMk id="7" creationId="{FDE436E8-4CAC-E2BF-E250-68498AF879F0}"/>
            </ac:spMkLst>
          </pc:spChg>
          <pc:picChg chg="add">
            <ac:chgData name="Academy3s@outlook.com" userId="bd38e09d1e31bb74" providerId="LiveId" clId="{BAA5D8CF-2EE0-4DC8-9D07-64869F38BF7B}" dt="2023-03-12T16:53:25.647" v="3"/>
            <ac:picMkLst>
              <pc:docMk/>
              <pc:sldMasterMk cId="1499302005" sldId="2147483660"/>
              <pc:sldLayoutMk cId="3944693914" sldId="2147483666"/>
              <ac:picMk id="6" creationId="{ADD91090-F6AC-2CC6-C96B-46C5A5B38046}"/>
            </ac:picMkLst>
          </pc:picChg>
        </pc:sldLayoutChg>
        <pc:sldLayoutChg chg="setBg">
          <pc:chgData name="Academy3s@outlook.com" userId="bd38e09d1e31bb74" providerId="LiveId" clId="{BAA5D8CF-2EE0-4DC8-9D07-64869F38BF7B}" dt="2023-03-12T16:53:27.863" v="28"/>
          <pc:sldLayoutMkLst>
            <pc:docMk/>
            <pc:sldMasterMk cId="1499302005" sldId="2147483660"/>
            <pc:sldLayoutMk cId="729646488" sldId="2147483667"/>
          </pc:sldLayoutMkLst>
        </pc:sldLayoutChg>
        <pc:sldLayoutChg chg="setBg">
          <pc:chgData name="Academy3s@outlook.com" userId="bd38e09d1e31bb74" providerId="LiveId" clId="{BAA5D8CF-2EE0-4DC8-9D07-64869F38BF7B}" dt="2023-03-12T16:53:27.863" v="28"/>
          <pc:sldLayoutMkLst>
            <pc:docMk/>
            <pc:sldMasterMk cId="1499302005" sldId="2147483660"/>
            <pc:sldLayoutMk cId="3150812979" sldId="2147483668"/>
          </pc:sldLayoutMkLst>
        </pc:sldLayoutChg>
        <pc:sldLayoutChg chg="setBg">
          <pc:chgData name="Academy3s@outlook.com" userId="bd38e09d1e31bb74" providerId="LiveId" clId="{BAA5D8CF-2EE0-4DC8-9D07-64869F38BF7B}" dt="2023-03-12T16:53:27.863" v="28"/>
          <pc:sldLayoutMkLst>
            <pc:docMk/>
            <pc:sldMasterMk cId="1499302005" sldId="2147483660"/>
            <pc:sldLayoutMk cId="1460886740" sldId="2147483669"/>
          </pc:sldLayoutMkLst>
        </pc:sldLayoutChg>
        <pc:sldLayoutChg chg="setBg">
          <pc:chgData name="Academy3s@outlook.com" userId="bd38e09d1e31bb74" providerId="LiveId" clId="{BAA5D8CF-2EE0-4DC8-9D07-64869F38BF7B}" dt="2023-03-12T16:53:27.863" v="28"/>
          <pc:sldLayoutMkLst>
            <pc:docMk/>
            <pc:sldMasterMk cId="1499302005" sldId="2147483660"/>
            <pc:sldLayoutMk cId="2518080807" sldId="2147483670"/>
          </pc:sldLayoutMkLst>
        </pc:sldLayoutChg>
        <pc:sldLayoutChg chg="setBg">
          <pc:chgData name="Academy3s@outlook.com" userId="bd38e09d1e31bb74" providerId="LiveId" clId="{BAA5D8CF-2EE0-4DC8-9D07-64869F38BF7B}" dt="2023-03-12T16:53:27.863" v="28"/>
          <pc:sldLayoutMkLst>
            <pc:docMk/>
            <pc:sldMasterMk cId="1499302005" sldId="2147483660"/>
            <pc:sldLayoutMk cId="1739800775" sldId="2147483671"/>
          </pc:sldLayoutMkLst>
        </pc:sldLayoutChg>
        <pc:sldLayoutChg chg="setBg">
          <pc:chgData name="Academy3s@outlook.com" userId="bd38e09d1e31bb74" providerId="LiveId" clId="{BAA5D8CF-2EE0-4DC8-9D07-64869F38BF7B}" dt="2023-03-12T16:53:27.863" v="28"/>
          <pc:sldLayoutMkLst>
            <pc:docMk/>
            <pc:sldMasterMk cId="1499302005" sldId="2147483660"/>
            <pc:sldLayoutMk cId="3100647855" sldId="2147483672"/>
          </pc:sldLayoutMkLst>
        </pc:sldLayoutChg>
        <pc:sldLayoutChg chg="setBg">
          <pc:chgData name="Academy3s@outlook.com" userId="bd38e09d1e31bb74" providerId="LiveId" clId="{BAA5D8CF-2EE0-4DC8-9D07-64869F38BF7B}" dt="2023-03-12T16:53:27.863" v="28"/>
          <pc:sldLayoutMkLst>
            <pc:docMk/>
            <pc:sldMasterMk cId="1499302005" sldId="2147483660"/>
            <pc:sldLayoutMk cId="3076738827" sldId="2147483673"/>
          </pc:sldLayoutMkLst>
        </pc:sldLayoutChg>
        <pc:sldLayoutChg chg="setBg">
          <pc:chgData name="Academy3s@outlook.com" userId="bd38e09d1e31bb74" providerId="LiveId" clId="{BAA5D8CF-2EE0-4DC8-9D07-64869F38BF7B}" dt="2023-03-12T16:53:27.863" v="28"/>
          <pc:sldLayoutMkLst>
            <pc:docMk/>
            <pc:sldMasterMk cId="1499302005" sldId="2147483660"/>
            <pc:sldLayoutMk cId="1040674809" sldId="2147483674"/>
          </pc:sldLayoutMkLst>
        </pc:sldLayoutChg>
        <pc:sldLayoutChg chg="setBg">
          <pc:chgData name="Academy3s@outlook.com" userId="bd38e09d1e31bb74" providerId="LiveId" clId="{BAA5D8CF-2EE0-4DC8-9D07-64869F38BF7B}" dt="2023-03-12T16:53:27.863" v="28"/>
          <pc:sldLayoutMkLst>
            <pc:docMk/>
            <pc:sldMasterMk cId="1499302005" sldId="2147483660"/>
            <pc:sldLayoutMk cId="753005689" sldId="2147483675"/>
          </pc:sldLayoutMkLst>
        </pc:sldLayoutChg>
        <pc:sldLayoutChg chg="setBg">
          <pc:chgData name="Academy3s@outlook.com" userId="bd38e09d1e31bb74" providerId="LiveId" clId="{BAA5D8CF-2EE0-4DC8-9D07-64869F38BF7B}" dt="2023-03-12T16:53:27.863" v="28"/>
          <pc:sldLayoutMkLst>
            <pc:docMk/>
            <pc:sldMasterMk cId="1499302005" sldId="2147483660"/>
            <pc:sldLayoutMk cId="4110488371"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3/12/2023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3520908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251808080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980077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1006478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673882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04067480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753005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4110488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a:extLst>
              <a:ext uri="{FF2B5EF4-FFF2-40B4-BE49-F238E27FC236}">
                <a16:creationId xmlns:a16="http://schemas.microsoft.com/office/drawing/2014/main" id="{4BA58EBE-7A60-ACF2-1BFB-84181EB16F9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76497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a:extLst>
              <a:ext uri="{FF2B5EF4-FFF2-40B4-BE49-F238E27FC236}">
                <a16:creationId xmlns:a16="http://schemas.microsoft.com/office/drawing/2014/main" id="{9C35A33D-32DD-5E2A-C08A-5DA0233482E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844087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6905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481291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a:extLst>
              <a:ext uri="{FF2B5EF4-FFF2-40B4-BE49-F238E27FC236}">
                <a16:creationId xmlns:a16="http://schemas.microsoft.com/office/drawing/2014/main" id="{ADD91090-F6AC-2CC6-C96B-46C5A5B380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DE436E8-4CAC-E2BF-E250-68498AF879F0}"/>
              </a:ext>
            </a:extLst>
          </p:cNvPr>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394469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729646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15081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460886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3/12/2023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1499302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3200" y="5410200"/>
            <a:ext cx="6400800" cy="1752600"/>
          </a:xfrm>
        </p:spPr>
        <p:txBody>
          <a:bodyPr>
            <a:normAutofit/>
          </a:bodyPr>
          <a:lstStyle/>
          <a:p>
            <a:r>
              <a:rPr lang="en-US" sz="2800" b="1" dirty="0">
                <a:solidFill>
                  <a:schemeClr val="accent2">
                    <a:lumMod val="75000"/>
                  </a:schemeClr>
                </a:solidFill>
              </a:rPr>
              <a:t>Chapter 23/23A – IFPO -CPO</a:t>
            </a:r>
          </a:p>
          <a:p>
            <a:r>
              <a:rPr lang="en-US" sz="2800" dirty="0"/>
              <a:t>Investigation: Concepts and Practices for Security Professionals and ASIS PCI</a:t>
            </a:r>
          </a:p>
          <a:p>
            <a:endParaRPr lang="en-US" sz="2800" dirty="0"/>
          </a:p>
          <a:p>
            <a:endParaRPr lang="en-US" sz="2800" dirty="0"/>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18DB-F09E-498C-8D2A-7A1AE7E06EB0}"/>
              </a:ext>
            </a:extLst>
          </p:cNvPr>
          <p:cNvSpPr>
            <a:spLocks noGrp="1"/>
          </p:cNvSpPr>
          <p:nvPr>
            <p:ph type="title"/>
          </p:nvPr>
        </p:nvSpPr>
        <p:spPr>
          <a:xfrm>
            <a:off x="0" y="0"/>
            <a:ext cx="6347713" cy="1320800"/>
          </a:xfrm>
        </p:spPr>
        <p:txBody>
          <a:bodyPr/>
          <a:lstStyle/>
          <a:p>
            <a:r>
              <a:rPr lang="en-US" dirty="0"/>
              <a:t>Follow-up Investigation</a:t>
            </a:r>
          </a:p>
        </p:txBody>
      </p:sp>
      <p:sp>
        <p:nvSpPr>
          <p:cNvPr id="3" name="Content Placeholder 2">
            <a:extLst>
              <a:ext uri="{FF2B5EF4-FFF2-40B4-BE49-F238E27FC236}">
                <a16:creationId xmlns:a16="http://schemas.microsoft.com/office/drawing/2014/main" id="{0A96ADA7-A72B-4089-993B-517570DAF56C}"/>
              </a:ext>
            </a:extLst>
          </p:cNvPr>
          <p:cNvSpPr>
            <a:spLocks noGrp="1"/>
          </p:cNvSpPr>
          <p:nvPr>
            <p:ph idx="1"/>
          </p:nvPr>
        </p:nvSpPr>
        <p:spPr>
          <a:xfrm>
            <a:off x="0" y="609600"/>
            <a:ext cx="8915400" cy="3880773"/>
          </a:xfrm>
        </p:spPr>
        <p:txBody>
          <a:bodyPr>
            <a:normAutofit/>
          </a:bodyPr>
          <a:lstStyle/>
          <a:p>
            <a:r>
              <a:rPr lang="en-US" dirty="0"/>
              <a:t>The process that begins where the preliminary investigation ends.</a:t>
            </a:r>
          </a:p>
          <a:p>
            <a:r>
              <a:rPr lang="en-US" dirty="0"/>
              <a:t>A process of examining the information provided by the preliminary report and proceeding to uncover additional data until the case is solved and a complete understanding of the matter is attained. </a:t>
            </a:r>
          </a:p>
          <a:p>
            <a:r>
              <a:rPr lang="en-US" dirty="0"/>
              <a:t>The success of the follow-up investigation is heavily dependent upon the preliminary investigative effort.</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72AB0D5-391D-4B0B-B919-3B66AA2EC22F}"/>
              </a:ext>
            </a:extLst>
          </p:cNvPr>
          <p:cNvSpPr>
            <a:spLocks noGrp="1"/>
          </p:cNvSpPr>
          <p:nvPr>
            <p:ph type="sldNum" sz="quarter" idx="12"/>
          </p:nvPr>
        </p:nvSpPr>
        <p:spPr/>
        <p:txBody>
          <a:bodyPr/>
          <a:lstStyle/>
          <a:p>
            <a:fld id="{BD5AEB79-F3DA-4CAA-BA25-7EA8AB9A9E1E}" type="slidenum">
              <a:rPr lang="en-US" smtClean="0"/>
              <a:t>10</a:t>
            </a:fld>
            <a:endParaRPr lang="en-US"/>
          </a:p>
        </p:txBody>
      </p:sp>
      <p:sp>
        <p:nvSpPr>
          <p:cNvPr id="5" name="Title 1">
            <a:extLst>
              <a:ext uri="{FF2B5EF4-FFF2-40B4-BE49-F238E27FC236}">
                <a16:creationId xmlns:a16="http://schemas.microsoft.com/office/drawing/2014/main" id="{A40DFBFD-71E9-EF1D-1F3E-1781317E319F}"/>
              </a:ext>
            </a:extLst>
          </p:cNvPr>
          <p:cNvSpPr txBox="1">
            <a:spLocks/>
          </p:cNvSpPr>
          <p:nvPr/>
        </p:nvSpPr>
        <p:spPr>
          <a:xfrm>
            <a:off x="76200" y="25654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Liaison</a:t>
            </a:r>
          </a:p>
        </p:txBody>
      </p:sp>
      <p:sp>
        <p:nvSpPr>
          <p:cNvPr id="6" name="Content Placeholder 2">
            <a:extLst>
              <a:ext uri="{FF2B5EF4-FFF2-40B4-BE49-F238E27FC236}">
                <a16:creationId xmlns:a16="http://schemas.microsoft.com/office/drawing/2014/main" id="{AF6FAEF5-93EB-CC62-6292-6F0FC9E9FCD5}"/>
              </a:ext>
            </a:extLst>
          </p:cNvPr>
          <p:cNvSpPr txBox="1">
            <a:spLocks/>
          </p:cNvSpPr>
          <p:nvPr/>
        </p:nvSpPr>
        <p:spPr>
          <a:xfrm>
            <a:off x="0" y="3205827"/>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In many, if not most, cases, investigative efforts are undertaken in cooperation with other organizations.</a:t>
            </a:r>
          </a:p>
          <a:p>
            <a:r>
              <a:rPr lang="en-US"/>
              <a:t>In order to be effective, liaison with other organizations must be developed and maintained.</a:t>
            </a:r>
          </a:p>
          <a:p>
            <a:r>
              <a:rPr lang="en-US"/>
              <a:t>During the development phase of liaison, it is important for the security professional to understand the role and authority (or lack of authority) that an outside organization has.</a:t>
            </a:r>
            <a:endParaRPr lang="en-US" dirty="0"/>
          </a:p>
        </p:txBody>
      </p:sp>
    </p:spTree>
    <p:extLst>
      <p:ext uri="{BB962C8B-B14F-4D97-AF65-F5344CB8AC3E}">
        <p14:creationId xmlns:p14="http://schemas.microsoft.com/office/powerpoint/2010/main" val="813178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7D07-2DB8-45B1-B956-B6C640EE1F26}"/>
              </a:ext>
            </a:extLst>
          </p:cNvPr>
          <p:cNvSpPr>
            <a:spLocks noGrp="1"/>
          </p:cNvSpPr>
          <p:nvPr>
            <p:ph type="title"/>
          </p:nvPr>
        </p:nvSpPr>
        <p:spPr>
          <a:xfrm>
            <a:off x="0" y="0"/>
            <a:ext cx="6347713" cy="1320800"/>
          </a:xfrm>
        </p:spPr>
        <p:txBody>
          <a:bodyPr/>
          <a:lstStyle/>
          <a:p>
            <a:r>
              <a:rPr lang="en-US" dirty="0"/>
              <a:t>Notes and Reports</a:t>
            </a:r>
          </a:p>
        </p:txBody>
      </p:sp>
      <p:sp>
        <p:nvSpPr>
          <p:cNvPr id="3" name="Content Placeholder 2">
            <a:extLst>
              <a:ext uri="{FF2B5EF4-FFF2-40B4-BE49-F238E27FC236}">
                <a16:creationId xmlns:a16="http://schemas.microsoft.com/office/drawing/2014/main" id="{054AA747-45D3-4E14-93EE-546C3BC432B7}"/>
              </a:ext>
            </a:extLst>
          </p:cNvPr>
          <p:cNvSpPr>
            <a:spLocks noGrp="1"/>
          </p:cNvSpPr>
          <p:nvPr>
            <p:ph idx="1"/>
          </p:nvPr>
        </p:nvSpPr>
        <p:spPr>
          <a:xfrm>
            <a:off x="76200" y="685800"/>
            <a:ext cx="8915400" cy="3880773"/>
          </a:xfrm>
        </p:spPr>
        <p:txBody>
          <a:bodyPr>
            <a:normAutofit/>
          </a:bodyPr>
          <a:lstStyle/>
          <a:p>
            <a:r>
              <a:rPr lang="en-US" dirty="0"/>
              <a:t>Notes are the foundation of a report. </a:t>
            </a:r>
          </a:p>
          <a:p>
            <a:r>
              <a:rPr lang="en-US" dirty="0"/>
              <a:t>It is sometimes said that testifying—the last step in the investigative process—begins with note-taking. </a:t>
            </a:r>
          </a:p>
          <a:p>
            <a:r>
              <a:rPr lang="en-US" dirty="0"/>
              <a:t>Without adequate notes on the crucial details, there can be no effective report, follow-up, investigation or testimony.</a:t>
            </a:r>
          </a:p>
          <a:p>
            <a:r>
              <a:rPr lang="en-US" dirty="0"/>
              <a:t>Note-taking should be considered a priority throughout the investigative process.</a:t>
            </a:r>
          </a:p>
          <a:p>
            <a:endParaRPr lang="en-US" dirty="0"/>
          </a:p>
        </p:txBody>
      </p:sp>
      <p:sp>
        <p:nvSpPr>
          <p:cNvPr id="4" name="Slide Number Placeholder 3">
            <a:extLst>
              <a:ext uri="{FF2B5EF4-FFF2-40B4-BE49-F238E27FC236}">
                <a16:creationId xmlns:a16="http://schemas.microsoft.com/office/drawing/2014/main" id="{4931AC4D-21E6-4924-B12F-94141188C54F}"/>
              </a:ext>
            </a:extLst>
          </p:cNvPr>
          <p:cNvSpPr>
            <a:spLocks noGrp="1"/>
          </p:cNvSpPr>
          <p:nvPr>
            <p:ph type="sldNum" sz="quarter" idx="12"/>
          </p:nvPr>
        </p:nvSpPr>
        <p:spPr/>
        <p:txBody>
          <a:bodyPr/>
          <a:lstStyle/>
          <a:p>
            <a:fld id="{BD5AEB79-F3DA-4CAA-BA25-7EA8AB9A9E1E}" type="slidenum">
              <a:rPr lang="en-US" smtClean="0"/>
              <a:t>11</a:t>
            </a:fld>
            <a:endParaRPr lang="en-US"/>
          </a:p>
        </p:txBody>
      </p:sp>
    </p:spTree>
    <p:extLst>
      <p:ext uri="{BB962C8B-B14F-4D97-AF65-F5344CB8AC3E}">
        <p14:creationId xmlns:p14="http://schemas.microsoft.com/office/powerpoint/2010/main" val="403227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29C4-6844-4634-A8E1-DFC02E11F861}"/>
              </a:ext>
            </a:extLst>
          </p:cNvPr>
          <p:cNvSpPr>
            <a:spLocks noGrp="1"/>
          </p:cNvSpPr>
          <p:nvPr>
            <p:ph type="title"/>
          </p:nvPr>
        </p:nvSpPr>
        <p:spPr>
          <a:xfrm>
            <a:off x="0" y="0"/>
            <a:ext cx="6347713" cy="1320800"/>
          </a:xfrm>
        </p:spPr>
        <p:txBody>
          <a:bodyPr/>
          <a:lstStyle/>
          <a:p>
            <a:r>
              <a:rPr lang="en-US" dirty="0"/>
              <a:t>Surveillance</a:t>
            </a:r>
          </a:p>
        </p:txBody>
      </p:sp>
      <p:sp>
        <p:nvSpPr>
          <p:cNvPr id="3" name="Content Placeholder 2">
            <a:extLst>
              <a:ext uri="{FF2B5EF4-FFF2-40B4-BE49-F238E27FC236}">
                <a16:creationId xmlns:a16="http://schemas.microsoft.com/office/drawing/2014/main" id="{3239D9B3-FBFD-4F2E-8DC3-2E9817CF182F}"/>
              </a:ext>
            </a:extLst>
          </p:cNvPr>
          <p:cNvSpPr>
            <a:spLocks noGrp="1"/>
          </p:cNvSpPr>
          <p:nvPr>
            <p:ph idx="1"/>
          </p:nvPr>
        </p:nvSpPr>
        <p:spPr>
          <a:xfrm>
            <a:off x="76200" y="685800"/>
            <a:ext cx="8915400" cy="3880773"/>
          </a:xfrm>
        </p:spPr>
        <p:txBody>
          <a:bodyPr>
            <a:normAutofit/>
          </a:bodyPr>
          <a:lstStyle/>
          <a:p>
            <a:pPr marL="0" indent="0">
              <a:buNone/>
            </a:pPr>
            <a:r>
              <a:rPr lang="en-US" dirty="0"/>
              <a:t>Surveillance can accomplish various objectives:</a:t>
            </a:r>
          </a:p>
          <a:p>
            <a:pPr lvl="1"/>
            <a:r>
              <a:rPr lang="en-US" sz="1800" dirty="0"/>
              <a:t>Identify suspects in a crime.</a:t>
            </a:r>
          </a:p>
          <a:p>
            <a:pPr lvl="1"/>
            <a:r>
              <a:rPr lang="en-US" sz="1800" dirty="0"/>
              <a:t>Record the movements and associations of suspects.</a:t>
            </a:r>
          </a:p>
          <a:p>
            <a:pPr lvl="1"/>
            <a:r>
              <a:rPr lang="en-US" sz="1800" dirty="0"/>
              <a:t>Identify patterns of criminal or unauthorized activity.</a:t>
            </a:r>
          </a:p>
          <a:p>
            <a:pPr lvl="1"/>
            <a:r>
              <a:rPr lang="en-US" sz="1800" dirty="0"/>
              <a:t>Collect information for prosecution.</a:t>
            </a:r>
          </a:p>
          <a:p>
            <a:pPr lvl="1"/>
            <a:r>
              <a:rPr lang="en-US" sz="1800" dirty="0"/>
              <a:t>Locate and apprehend suspects.</a:t>
            </a:r>
          </a:p>
          <a:p>
            <a:pPr lvl="1"/>
            <a:r>
              <a:rPr lang="en-US" sz="1800" dirty="0"/>
              <a:t>Prevent crimes from being committed.</a:t>
            </a:r>
          </a:p>
          <a:p>
            <a:endParaRPr lang="en-US" dirty="0"/>
          </a:p>
        </p:txBody>
      </p:sp>
      <p:sp>
        <p:nvSpPr>
          <p:cNvPr id="4" name="Slide Number Placeholder 3">
            <a:extLst>
              <a:ext uri="{FF2B5EF4-FFF2-40B4-BE49-F238E27FC236}">
                <a16:creationId xmlns:a16="http://schemas.microsoft.com/office/drawing/2014/main" id="{2E3E4D85-D3CF-4279-A332-58E6F082236A}"/>
              </a:ext>
            </a:extLst>
          </p:cNvPr>
          <p:cNvSpPr>
            <a:spLocks noGrp="1"/>
          </p:cNvSpPr>
          <p:nvPr>
            <p:ph type="sldNum" sz="quarter" idx="12"/>
          </p:nvPr>
        </p:nvSpPr>
        <p:spPr/>
        <p:txBody>
          <a:bodyPr/>
          <a:lstStyle/>
          <a:p>
            <a:fld id="{BD5AEB79-F3DA-4CAA-BA25-7EA8AB9A9E1E}" type="slidenum">
              <a:rPr lang="en-US" smtClean="0"/>
              <a:t>12</a:t>
            </a:fld>
            <a:endParaRPr lang="en-US"/>
          </a:p>
        </p:txBody>
      </p:sp>
      <p:sp>
        <p:nvSpPr>
          <p:cNvPr id="5" name="Content Placeholder 2">
            <a:extLst>
              <a:ext uri="{FF2B5EF4-FFF2-40B4-BE49-F238E27FC236}">
                <a16:creationId xmlns:a16="http://schemas.microsoft.com/office/drawing/2014/main" id="{4001EDB2-7EFD-31B5-3D80-D923C23C232B}"/>
              </a:ext>
            </a:extLst>
          </p:cNvPr>
          <p:cNvSpPr txBox="1">
            <a:spLocks/>
          </p:cNvSpPr>
          <p:nvPr/>
        </p:nvSpPr>
        <p:spPr>
          <a:xfrm>
            <a:off x="76200" y="3510627"/>
            <a:ext cx="89916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The entire planning process consists of the following steps:</a:t>
            </a:r>
          </a:p>
          <a:p>
            <a:pPr lvl="1"/>
            <a:r>
              <a:rPr lang="en-US" sz="1800" dirty="0"/>
              <a:t>Establish the objective of the surveillance.</a:t>
            </a:r>
          </a:p>
          <a:p>
            <a:pPr lvl="1"/>
            <a:r>
              <a:rPr lang="en-US" sz="1800" dirty="0"/>
              <a:t>Reconnaissance of the area where the surveillance will be conducted.</a:t>
            </a:r>
          </a:p>
          <a:p>
            <a:pPr lvl="1"/>
            <a:r>
              <a:rPr lang="en-US" sz="1800" dirty="0"/>
              <a:t>Collect as much information as possible on the background(s) of subject(s).</a:t>
            </a:r>
          </a:p>
          <a:p>
            <a:pPr lvl="1"/>
            <a:r>
              <a:rPr lang="en-US" sz="1800" dirty="0"/>
              <a:t>Calculate the personnel requirements.</a:t>
            </a:r>
          </a:p>
          <a:p>
            <a:pPr lvl="1"/>
            <a:r>
              <a:rPr lang="en-US" sz="1800" dirty="0"/>
              <a:t>Establish communication.</a:t>
            </a:r>
          </a:p>
          <a:p>
            <a:pPr lvl="1"/>
            <a:r>
              <a:rPr lang="en-US" sz="1800" dirty="0"/>
              <a:t>Calculate equipment needs.</a:t>
            </a:r>
          </a:p>
          <a:p>
            <a:pPr marL="0" indent="0">
              <a:buFont typeface="Wingdings 3" charset="2"/>
              <a:buNone/>
            </a:pPr>
            <a:endParaRPr lang="en-US" dirty="0"/>
          </a:p>
        </p:txBody>
      </p:sp>
    </p:spTree>
    <p:extLst>
      <p:ext uri="{BB962C8B-B14F-4D97-AF65-F5344CB8AC3E}">
        <p14:creationId xmlns:p14="http://schemas.microsoft.com/office/powerpoint/2010/main" val="2418148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F586-5441-41D5-8503-E85C1790F85B}"/>
              </a:ext>
            </a:extLst>
          </p:cNvPr>
          <p:cNvSpPr>
            <a:spLocks noGrp="1"/>
          </p:cNvSpPr>
          <p:nvPr>
            <p:ph type="title"/>
          </p:nvPr>
        </p:nvSpPr>
        <p:spPr>
          <a:xfrm>
            <a:off x="0" y="0"/>
            <a:ext cx="6347713" cy="1320800"/>
          </a:xfrm>
        </p:spPr>
        <p:txBody>
          <a:bodyPr/>
          <a:lstStyle/>
          <a:p>
            <a:r>
              <a:rPr lang="en-US" dirty="0"/>
              <a:t>Surveillance</a:t>
            </a:r>
          </a:p>
        </p:txBody>
      </p:sp>
      <p:sp>
        <p:nvSpPr>
          <p:cNvPr id="3" name="Content Placeholder 2">
            <a:extLst>
              <a:ext uri="{FF2B5EF4-FFF2-40B4-BE49-F238E27FC236}">
                <a16:creationId xmlns:a16="http://schemas.microsoft.com/office/drawing/2014/main" id="{F4C73924-E8C9-4AB0-A126-76EA8B3CCCCA}"/>
              </a:ext>
            </a:extLst>
          </p:cNvPr>
          <p:cNvSpPr>
            <a:spLocks noGrp="1"/>
          </p:cNvSpPr>
          <p:nvPr>
            <p:ph idx="1"/>
          </p:nvPr>
        </p:nvSpPr>
        <p:spPr>
          <a:xfrm>
            <a:off x="76200" y="685800"/>
            <a:ext cx="8839200" cy="3880773"/>
          </a:xfrm>
        </p:spPr>
        <p:txBody>
          <a:bodyPr>
            <a:normAutofit/>
          </a:bodyPr>
          <a:lstStyle/>
          <a:p>
            <a:r>
              <a:rPr lang="en-US" dirty="0"/>
              <a:t>When recording surveillance activity via any means, investigators MUST be aware of all legal considerations dealing with expectations of privacy.</a:t>
            </a:r>
          </a:p>
          <a:p>
            <a:r>
              <a:rPr lang="en-US" dirty="0"/>
              <a:t>Restrooms, locker rooms, and private residences are a few examples where privacy laws could be violated and the investigator could be found in legal or criminal trouble if any recording occurred in these areas.</a:t>
            </a:r>
          </a:p>
          <a:p>
            <a:endParaRPr lang="en-US" dirty="0"/>
          </a:p>
        </p:txBody>
      </p:sp>
      <p:sp>
        <p:nvSpPr>
          <p:cNvPr id="4" name="Slide Number Placeholder 3">
            <a:extLst>
              <a:ext uri="{FF2B5EF4-FFF2-40B4-BE49-F238E27FC236}">
                <a16:creationId xmlns:a16="http://schemas.microsoft.com/office/drawing/2014/main" id="{8B1F4F2F-7AC1-4C7D-988C-77D968EE22C3}"/>
              </a:ext>
            </a:extLst>
          </p:cNvPr>
          <p:cNvSpPr>
            <a:spLocks noGrp="1"/>
          </p:cNvSpPr>
          <p:nvPr>
            <p:ph type="sldNum" sz="quarter" idx="12"/>
          </p:nvPr>
        </p:nvSpPr>
        <p:spPr/>
        <p:txBody>
          <a:bodyPr/>
          <a:lstStyle/>
          <a:p>
            <a:fld id="{BD5AEB79-F3DA-4CAA-BA25-7EA8AB9A9E1E}" type="slidenum">
              <a:rPr lang="en-US" smtClean="0"/>
              <a:t>13</a:t>
            </a:fld>
            <a:endParaRPr lang="en-US"/>
          </a:p>
        </p:txBody>
      </p:sp>
    </p:spTree>
    <p:extLst>
      <p:ext uri="{BB962C8B-B14F-4D97-AF65-F5344CB8AC3E}">
        <p14:creationId xmlns:p14="http://schemas.microsoft.com/office/powerpoint/2010/main" val="3226072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5F669-1EFC-4D9B-8F60-8247E3B41F95}"/>
              </a:ext>
            </a:extLst>
          </p:cNvPr>
          <p:cNvSpPr>
            <a:spLocks noGrp="1"/>
          </p:cNvSpPr>
          <p:nvPr>
            <p:ph type="title"/>
          </p:nvPr>
        </p:nvSpPr>
        <p:spPr>
          <a:xfrm>
            <a:off x="0" y="0"/>
            <a:ext cx="8305800" cy="1320800"/>
          </a:xfrm>
        </p:spPr>
        <p:txBody>
          <a:bodyPr>
            <a:normAutofit/>
          </a:bodyPr>
          <a:lstStyle/>
          <a:p>
            <a:r>
              <a:rPr lang="en-US" dirty="0"/>
              <a:t>Testifying in Legal and Administrative Proceedings</a:t>
            </a:r>
          </a:p>
        </p:txBody>
      </p:sp>
      <p:sp>
        <p:nvSpPr>
          <p:cNvPr id="3" name="Content Placeholder 2">
            <a:extLst>
              <a:ext uri="{FF2B5EF4-FFF2-40B4-BE49-F238E27FC236}">
                <a16:creationId xmlns:a16="http://schemas.microsoft.com/office/drawing/2014/main" id="{61371FE9-14B4-4E70-B6CB-E8D850FE387E}"/>
              </a:ext>
            </a:extLst>
          </p:cNvPr>
          <p:cNvSpPr>
            <a:spLocks noGrp="1"/>
          </p:cNvSpPr>
          <p:nvPr>
            <p:ph idx="1"/>
          </p:nvPr>
        </p:nvSpPr>
        <p:spPr>
          <a:xfrm>
            <a:off x="152400" y="1295400"/>
            <a:ext cx="8763000" cy="3880773"/>
          </a:xfrm>
        </p:spPr>
        <p:txBody>
          <a:bodyPr>
            <a:normAutofit/>
          </a:bodyPr>
          <a:lstStyle/>
          <a:p>
            <a:r>
              <a:rPr lang="en-US" dirty="0"/>
              <a:t>Once a case has been investigated, it may become necessary to present findings in a court or other administrative proceeding.</a:t>
            </a:r>
          </a:p>
          <a:p>
            <a:r>
              <a:rPr lang="en-US" dirty="0"/>
              <a:t>Here are some things to bear in mind when giving testimony:</a:t>
            </a:r>
          </a:p>
          <a:p>
            <a:pPr lvl="1"/>
            <a:r>
              <a:rPr lang="en-US" dirty="0"/>
              <a:t>Always be positive and tell the truth.</a:t>
            </a:r>
          </a:p>
          <a:p>
            <a:pPr lvl="1"/>
            <a:r>
              <a:rPr lang="en-US" dirty="0"/>
              <a:t>Be neatly groomed with clean uniform or clothing.</a:t>
            </a:r>
          </a:p>
          <a:p>
            <a:pPr lvl="1"/>
            <a:r>
              <a:rPr lang="en-US" dirty="0"/>
              <a:t>Posture is important when giving testimony.</a:t>
            </a:r>
          </a:p>
          <a:p>
            <a:pPr lvl="1"/>
            <a:r>
              <a:rPr lang="en-US" dirty="0"/>
              <a:t>Project your voice.  Speak clearly.</a:t>
            </a:r>
          </a:p>
          <a:p>
            <a:endParaRPr lang="en-US" dirty="0"/>
          </a:p>
        </p:txBody>
      </p:sp>
      <p:sp>
        <p:nvSpPr>
          <p:cNvPr id="4" name="Slide Number Placeholder 3">
            <a:extLst>
              <a:ext uri="{FF2B5EF4-FFF2-40B4-BE49-F238E27FC236}">
                <a16:creationId xmlns:a16="http://schemas.microsoft.com/office/drawing/2014/main" id="{92201EB9-7A8F-479A-BF9B-CBE41F4DCEEA}"/>
              </a:ext>
            </a:extLst>
          </p:cNvPr>
          <p:cNvSpPr>
            <a:spLocks noGrp="1"/>
          </p:cNvSpPr>
          <p:nvPr>
            <p:ph type="sldNum" sz="quarter" idx="12"/>
          </p:nvPr>
        </p:nvSpPr>
        <p:spPr/>
        <p:txBody>
          <a:bodyPr/>
          <a:lstStyle/>
          <a:p>
            <a:fld id="{BD5AEB79-F3DA-4CAA-BA25-7EA8AB9A9E1E}" type="slidenum">
              <a:rPr lang="en-US" smtClean="0"/>
              <a:t>14</a:t>
            </a:fld>
            <a:endParaRPr lang="en-US"/>
          </a:p>
        </p:txBody>
      </p:sp>
      <p:sp>
        <p:nvSpPr>
          <p:cNvPr id="5" name="Content Placeholder 2">
            <a:extLst>
              <a:ext uri="{FF2B5EF4-FFF2-40B4-BE49-F238E27FC236}">
                <a16:creationId xmlns:a16="http://schemas.microsoft.com/office/drawing/2014/main" id="{2E7D93B5-CC25-2D1E-5D20-302E0BCBE49D}"/>
              </a:ext>
            </a:extLst>
          </p:cNvPr>
          <p:cNvSpPr txBox="1">
            <a:spLocks/>
          </p:cNvSpPr>
          <p:nvPr/>
        </p:nvSpPr>
        <p:spPr>
          <a:xfrm>
            <a:off x="152400" y="3810000"/>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n-US"/>
              <a:t>Answer “yes” or “no” to questions posed by counsel or the judge.</a:t>
            </a:r>
          </a:p>
          <a:p>
            <a:pPr lvl="1"/>
            <a:r>
              <a:rPr lang="en-US"/>
              <a:t>Prepare for the case before the trial.</a:t>
            </a:r>
          </a:p>
          <a:p>
            <a:pPr lvl="1"/>
            <a:r>
              <a:rPr lang="en-US"/>
              <a:t>Any notes or reports taken to the stand may be examined by the opposing attorney.</a:t>
            </a:r>
          </a:p>
          <a:p>
            <a:pPr lvl="1"/>
            <a:r>
              <a:rPr lang="en-US"/>
              <a:t>Avoid any show of arrogance, bad attitude, bias, sarcasm, conceit or disgust.</a:t>
            </a:r>
          </a:p>
          <a:p>
            <a:pPr lvl="1"/>
            <a:r>
              <a:rPr lang="en-US"/>
              <a:t>Never argue with an attorney or the judge.</a:t>
            </a:r>
            <a:endParaRPr lang="en-US" dirty="0"/>
          </a:p>
        </p:txBody>
      </p:sp>
    </p:spTree>
    <p:extLst>
      <p:ext uri="{BB962C8B-B14F-4D97-AF65-F5344CB8AC3E}">
        <p14:creationId xmlns:p14="http://schemas.microsoft.com/office/powerpoint/2010/main" val="3857883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6D5AF-F9B8-4A54-8355-E721B8823A3F}"/>
              </a:ext>
            </a:extLst>
          </p:cNvPr>
          <p:cNvSpPr>
            <a:spLocks noGrp="1"/>
          </p:cNvSpPr>
          <p:nvPr>
            <p:ph type="title"/>
          </p:nvPr>
        </p:nvSpPr>
        <p:spPr>
          <a:xfrm>
            <a:off x="0" y="0"/>
            <a:ext cx="8382001" cy="1320800"/>
          </a:xfrm>
        </p:spPr>
        <p:txBody>
          <a:bodyPr>
            <a:normAutofit/>
          </a:bodyPr>
          <a:lstStyle/>
          <a:p>
            <a:r>
              <a:rPr lang="en-US" dirty="0"/>
              <a:t>ASIS Professional Certified Investigator</a:t>
            </a:r>
          </a:p>
        </p:txBody>
      </p:sp>
      <p:sp>
        <p:nvSpPr>
          <p:cNvPr id="3" name="Content Placeholder 2">
            <a:extLst>
              <a:ext uri="{FF2B5EF4-FFF2-40B4-BE49-F238E27FC236}">
                <a16:creationId xmlns:a16="http://schemas.microsoft.com/office/drawing/2014/main" id="{691DE382-245F-47EE-81E7-6F20D8268403}"/>
              </a:ext>
            </a:extLst>
          </p:cNvPr>
          <p:cNvSpPr>
            <a:spLocks noGrp="1"/>
          </p:cNvSpPr>
          <p:nvPr>
            <p:ph idx="1"/>
          </p:nvPr>
        </p:nvSpPr>
        <p:spPr>
          <a:xfrm>
            <a:off x="76200" y="685800"/>
            <a:ext cx="8839200" cy="3880773"/>
          </a:xfrm>
        </p:spPr>
        <p:txBody>
          <a:bodyPr/>
          <a:lstStyle/>
          <a:p>
            <a:r>
              <a:rPr lang="en-US" dirty="0"/>
              <a:t>The Professional Certified Investigator (PCI) credential provides demonstrable proof of knowledge and experience in case management, evidence collection, preparation of reports, and testimony to substantiate findings, and is applicable to a wide range of specialized investigations.</a:t>
            </a:r>
          </a:p>
        </p:txBody>
      </p:sp>
      <p:sp>
        <p:nvSpPr>
          <p:cNvPr id="4" name="Slide Number Placeholder 3">
            <a:extLst>
              <a:ext uri="{FF2B5EF4-FFF2-40B4-BE49-F238E27FC236}">
                <a16:creationId xmlns:a16="http://schemas.microsoft.com/office/drawing/2014/main" id="{BB3DEB70-FD39-4DFB-AB3A-EC06E95E520C}"/>
              </a:ext>
            </a:extLst>
          </p:cNvPr>
          <p:cNvSpPr>
            <a:spLocks noGrp="1"/>
          </p:cNvSpPr>
          <p:nvPr>
            <p:ph type="sldNum" sz="quarter" idx="12"/>
          </p:nvPr>
        </p:nvSpPr>
        <p:spPr/>
        <p:txBody>
          <a:bodyPr/>
          <a:lstStyle/>
          <a:p>
            <a:fld id="{BD5AEB79-F3DA-4CAA-BA25-7EA8AB9A9E1E}" type="slidenum">
              <a:rPr lang="en-US" smtClean="0"/>
              <a:t>15</a:t>
            </a:fld>
            <a:endParaRPr lang="en-US"/>
          </a:p>
        </p:txBody>
      </p:sp>
      <p:sp>
        <p:nvSpPr>
          <p:cNvPr id="5" name="Content Placeholder 2">
            <a:extLst>
              <a:ext uri="{FF2B5EF4-FFF2-40B4-BE49-F238E27FC236}">
                <a16:creationId xmlns:a16="http://schemas.microsoft.com/office/drawing/2014/main" id="{60066CD3-C64B-63E1-996F-8D2F1A8C835C}"/>
              </a:ext>
            </a:extLst>
          </p:cNvPr>
          <p:cNvSpPr txBox="1">
            <a:spLocks/>
          </p:cNvSpPr>
          <p:nvPr/>
        </p:nvSpPr>
        <p:spPr>
          <a:xfrm>
            <a:off x="76200" y="1905000"/>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Earning a PCI designation provides independent confirmation of specialized skills in security investigations, including case evaluation and review of options for case management strategies. </a:t>
            </a:r>
          </a:p>
          <a:p>
            <a:r>
              <a:rPr lang="en-US"/>
              <a:t>It validates the PCI’s ability to collect information through the effective use of surveillance, interviews, and interrogations.</a:t>
            </a:r>
            <a:endParaRPr lang="en-US" dirty="0"/>
          </a:p>
        </p:txBody>
      </p:sp>
    </p:spTree>
    <p:extLst>
      <p:ext uri="{BB962C8B-B14F-4D97-AF65-F5344CB8AC3E}">
        <p14:creationId xmlns:p14="http://schemas.microsoft.com/office/powerpoint/2010/main" val="120481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BF154-E8A8-49DF-A1DC-6981DE6A52D0}"/>
              </a:ext>
            </a:extLst>
          </p:cNvPr>
          <p:cNvSpPr>
            <a:spLocks noGrp="1"/>
          </p:cNvSpPr>
          <p:nvPr>
            <p:ph type="title"/>
          </p:nvPr>
        </p:nvSpPr>
        <p:spPr>
          <a:xfrm>
            <a:off x="0" y="0"/>
            <a:ext cx="6347713" cy="1320800"/>
          </a:xfrm>
        </p:spPr>
        <p:txBody>
          <a:bodyPr/>
          <a:lstStyle/>
          <a:p>
            <a:r>
              <a:rPr lang="en-US" dirty="0"/>
              <a:t>Purpose</a:t>
            </a:r>
          </a:p>
        </p:txBody>
      </p:sp>
      <p:sp>
        <p:nvSpPr>
          <p:cNvPr id="3" name="Content Placeholder 2">
            <a:extLst>
              <a:ext uri="{FF2B5EF4-FFF2-40B4-BE49-F238E27FC236}">
                <a16:creationId xmlns:a16="http://schemas.microsoft.com/office/drawing/2014/main" id="{795AD213-115E-4C04-A1DE-2C2ED9FF4867}"/>
              </a:ext>
            </a:extLst>
          </p:cNvPr>
          <p:cNvSpPr>
            <a:spLocks noGrp="1"/>
          </p:cNvSpPr>
          <p:nvPr>
            <p:ph idx="1"/>
          </p:nvPr>
        </p:nvSpPr>
        <p:spPr>
          <a:xfrm>
            <a:off x="76200" y="762000"/>
            <a:ext cx="8839200" cy="3880773"/>
          </a:xfrm>
        </p:spPr>
        <p:txBody>
          <a:bodyPr/>
          <a:lstStyle/>
          <a:p>
            <a:pPr marL="0" indent="0">
              <a:buNone/>
            </a:pPr>
            <a:r>
              <a:rPr lang="en-US" dirty="0"/>
              <a:t>Security professionals must examine, study, survey and research of facts for the purpose of obtaining a conclusion of proof. </a:t>
            </a:r>
          </a:p>
          <a:p>
            <a:pPr marL="0" indent="0">
              <a:buNone/>
            </a:pPr>
            <a:r>
              <a:rPr lang="en-US" dirty="0"/>
              <a:t>The process of investigation begins with identifying the problem and the solution, then determining the best way to collect information that connects this beginning (problem) and the end (solution.)</a:t>
            </a:r>
          </a:p>
        </p:txBody>
      </p:sp>
      <p:sp>
        <p:nvSpPr>
          <p:cNvPr id="4" name="Slide Number Placeholder 3">
            <a:extLst>
              <a:ext uri="{FF2B5EF4-FFF2-40B4-BE49-F238E27FC236}">
                <a16:creationId xmlns:a16="http://schemas.microsoft.com/office/drawing/2014/main" id="{892486B7-644E-4E4F-8449-0B6ECD520C25}"/>
              </a:ext>
            </a:extLst>
          </p:cNvPr>
          <p:cNvSpPr>
            <a:spLocks noGrp="1"/>
          </p:cNvSpPr>
          <p:nvPr>
            <p:ph type="sldNum" sz="quarter" idx="12"/>
          </p:nvPr>
        </p:nvSpPr>
        <p:spPr/>
        <p:txBody>
          <a:bodyPr/>
          <a:lstStyle/>
          <a:p>
            <a:fld id="{BD5AEB79-F3DA-4CAA-BA25-7EA8AB9A9E1E}" type="slidenum">
              <a:rPr lang="en-US" smtClean="0"/>
              <a:t>2</a:t>
            </a:fld>
            <a:endParaRPr lang="en-US"/>
          </a:p>
        </p:txBody>
      </p:sp>
    </p:spTree>
    <p:extLst>
      <p:ext uri="{BB962C8B-B14F-4D97-AF65-F5344CB8AC3E}">
        <p14:creationId xmlns:p14="http://schemas.microsoft.com/office/powerpoint/2010/main" val="2423721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0664-4FFC-49CD-A319-6F225D51A1CB}"/>
              </a:ext>
            </a:extLst>
          </p:cNvPr>
          <p:cNvSpPr>
            <a:spLocks noGrp="1"/>
          </p:cNvSpPr>
          <p:nvPr>
            <p:ph type="title"/>
          </p:nvPr>
        </p:nvSpPr>
        <p:spPr>
          <a:xfrm>
            <a:off x="0" y="0"/>
            <a:ext cx="6347713" cy="1320800"/>
          </a:xfrm>
        </p:spPr>
        <p:txBody>
          <a:bodyPr/>
          <a:lstStyle/>
          <a:p>
            <a:r>
              <a:rPr lang="en-US" dirty="0"/>
              <a:t>Investigative Concepts</a:t>
            </a:r>
          </a:p>
        </p:txBody>
      </p:sp>
      <p:sp>
        <p:nvSpPr>
          <p:cNvPr id="3" name="Content Placeholder 2">
            <a:extLst>
              <a:ext uri="{FF2B5EF4-FFF2-40B4-BE49-F238E27FC236}">
                <a16:creationId xmlns:a16="http://schemas.microsoft.com/office/drawing/2014/main" id="{E02E115A-639C-4FB3-89F5-743B0FD3F662}"/>
              </a:ext>
            </a:extLst>
          </p:cNvPr>
          <p:cNvSpPr>
            <a:spLocks noGrp="1"/>
          </p:cNvSpPr>
          <p:nvPr>
            <p:ph idx="1"/>
          </p:nvPr>
        </p:nvSpPr>
        <p:spPr>
          <a:xfrm>
            <a:off x="76200" y="762000"/>
            <a:ext cx="8915400" cy="3880773"/>
          </a:xfrm>
        </p:spPr>
        <p:txBody>
          <a:bodyPr/>
          <a:lstStyle/>
          <a:p>
            <a:r>
              <a:rPr lang="en-US" dirty="0"/>
              <a:t>The word “investigation” comes from the Latin word </a:t>
            </a:r>
            <a:r>
              <a:rPr lang="en-US" i="1" dirty="0"/>
              <a:t>investigationem</a:t>
            </a:r>
            <a:r>
              <a:rPr lang="en-US" dirty="0"/>
              <a:t> or </a:t>
            </a:r>
            <a:r>
              <a:rPr lang="en-US" i="1" dirty="0"/>
              <a:t>investigatio, </a:t>
            </a:r>
            <a:r>
              <a:rPr lang="en-US" dirty="0"/>
              <a:t>meaning a searching into or a searching for.</a:t>
            </a:r>
          </a:p>
          <a:p>
            <a:r>
              <a:rPr lang="en-US" dirty="0"/>
              <a:t>Investigations can take many forms; from asking a few simple questions and noting it in a report to a complex, time-consuming analysis of computer data and records.</a:t>
            </a:r>
          </a:p>
        </p:txBody>
      </p:sp>
      <p:sp>
        <p:nvSpPr>
          <p:cNvPr id="4" name="Slide Number Placeholder 3">
            <a:extLst>
              <a:ext uri="{FF2B5EF4-FFF2-40B4-BE49-F238E27FC236}">
                <a16:creationId xmlns:a16="http://schemas.microsoft.com/office/drawing/2014/main" id="{32EA1BBE-1A87-47D8-BD3C-7C23EFE6A1A7}"/>
              </a:ext>
            </a:extLst>
          </p:cNvPr>
          <p:cNvSpPr>
            <a:spLocks noGrp="1"/>
          </p:cNvSpPr>
          <p:nvPr>
            <p:ph type="sldNum" sz="quarter" idx="12"/>
          </p:nvPr>
        </p:nvSpPr>
        <p:spPr/>
        <p:txBody>
          <a:bodyPr/>
          <a:lstStyle/>
          <a:p>
            <a:fld id="{BD5AEB79-F3DA-4CAA-BA25-7EA8AB9A9E1E}" type="slidenum">
              <a:rPr lang="en-US" smtClean="0"/>
              <a:t>3</a:t>
            </a:fld>
            <a:endParaRPr lang="en-US"/>
          </a:p>
        </p:txBody>
      </p:sp>
      <p:sp>
        <p:nvSpPr>
          <p:cNvPr id="5" name="Content Placeholder 2">
            <a:extLst>
              <a:ext uri="{FF2B5EF4-FFF2-40B4-BE49-F238E27FC236}">
                <a16:creationId xmlns:a16="http://schemas.microsoft.com/office/drawing/2014/main" id="{C89482D6-EFE6-3FD3-18F2-E55CF1FCB580}"/>
              </a:ext>
            </a:extLst>
          </p:cNvPr>
          <p:cNvSpPr txBox="1">
            <a:spLocks/>
          </p:cNvSpPr>
          <p:nvPr/>
        </p:nvSpPr>
        <p:spPr>
          <a:xfrm>
            <a:off x="76200" y="2367627"/>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Prior to beginning an investigation, the security professional must know the limitations of his/her authority.</a:t>
            </a:r>
          </a:p>
          <a:p>
            <a:r>
              <a:rPr lang="en-US"/>
              <a:t>Authority is granted in two ways:</a:t>
            </a:r>
          </a:p>
          <a:p>
            <a:pPr marL="914400" lvl="1" indent="-514350">
              <a:buFont typeface="+mj-lt"/>
              <a:buAutoNum type="arabicPeriod"/>
            </a:pPr>
            <a:r>
              <a:rPr lang="en-US"/>
              <a:t>Legal authority granted under both criminal and civil law.</a:t>
            </a:r>
          </a:p>
          <a:p>
            <a:pPr marL="914400" lvl="1" indent="-514350">
              <a:buFont typeface="+mj-lt"/>
              <a:buAutoNum type="arabicPeriod"/>
            </a:pPr>
            <a:r>
              <a:rPr lang="en-US"/>
              <a:t>Authority granted by the officer’s organization.</a:t>
            </a:r>
            <a:endParaRPr lang="en-US" dirty="0"/>
          </a:p>
        </p:txBody>
      </p:sp>
      <p:sp>
        <p:nvSpPr>
          <p:cNvPr id="6" name="Content Placeholder 2">
            <a:extLst>
              <a:ext uri="{FF2B5EF4-FFF2-40B4-BE49-F238E27FC236}">
                <a16:creationId xmlns:a16="http://schemas.microsoft.com/office/drawing/2014/main" id="{C9168E87-34B2-5130-52C4-7931C5829815}"/>
              </a:ext>
            </a:extLst>
          </p:cNvPr>
          <p:cNvSpPr txBox="1">
            <a:spLocks/>
          </p:cNvSpPr>
          <p:nvPr/>
        </p:nvSpPr>
        <p:spPr>
          <a:xfrm>
            <a:off x="129286" y="4196427"/>
            <a:ext cx="88623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The investigative process used by security professionals is not typically intended to bring about the arrest and prosecution of a subject but to solve problems.</a:t>
            </a:r>
          </a:p>
          <a:p>
            <a:r>
              <a:rPr lang="en-US" dirty="0"/>
              <a:t>Even if the investigation does follow an incident, such as theft, the contribution to the organization is designed to help prevent that matter from occurring in the future.  </a:t>
            </a:r>
          </a:p>
        </p:txBody>
      </p:sp>
    </p:spTree>
    <p:extLst>
      <p:ext uri="{BB962C8B-B14F-4D97-AF65-F5344CB8AC3E}">
        <p14:creationId xmlns:p14="http://schemas.microsoft.com/office/powerpoint/2010/main" val="95415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CEF3-5DDB-4E2D-838F-0E923FCA5F71}"/>
              </a:ext>
            </a:extLst>
          </p:cNvPr>
          <p:cNvSpPr>
            <a:spLocks noGrp="1"/>
          </p:cNvSpPr>
          <p:nvPr>
            <p:ph type="title"/>
          </p:nvPr>
        </p:nvSpPr>
        <p:spPr>
          <a:xfrm>
            <a:off x="0" y="0"/>
            <a:ext cx="6347713" cy="1320800"/>
          </a:xfrm>
        </p:spPr>
        <p:txBody>
          <a:bodyPr/>
          <a:lstStyle/>
          <a:p>
            <a:r>
              <a:rPr lang="en-US" dirty="0"/>
              <a:t>Investigative Concepts</a:t>
            </a:r>
          </a:p>
        </p:txBody>
      </p:sp>
      <p:sp>
        <p:nvSpPr>
          <p:cNvPr id="3" name="Content Placeholder 2">
            <a:extLst>
              <a:ext uri="{FF2B5EF4-FFF2-40B4-BE49-F238E27FC236}">
                <a16:creationId xmlns:a16="http://schemas.microsoft.com/office/drawing/2014/main" id="{BFB41649-15A8-4870-AC5C-045098CEE86C}"/>
              </a:ext>
            </a:extLst>
          </p:cNvPr>
          <p:cNvSpPr>
            <a:spLocks noGrp="1"/>
          </p:cNvSpPr>
          <p:nvPr>
            <p:ph idx="1"/>
          </p:nvPr>
        </p:nvSpPr>
        <p:spPr>
          <a:xfrm>
            <a:off x="76200" y="685800"/>
            <a:ext cx="8839200" cy="3880773"/>
          </a:xfrm>
        </p:spPr>
        <p:txBody>
          <a:bodyPr>
            <a:normAutofit/>
          </a:bodyPr>
          <a:lstStyle/>
          <a:p>
            <a:r>
              <a:rPr lang="en-US" dirty="0"/>
              <a:t>All investigations should be </a:t>
            </a:r>
            <a:r>
              <a:rPr lang="en-US" i="1" dirty="0"/>
              <a:t>confidential</a:t>
            </a:r>
            <a:r>
              <a:rPr lang="en-US" dirty="0"/>
              <a:t> and </a:t>
            </a:r>
            <a:r>
              <a:rPr lang="en-US" i="1" dirty="0"/>
              <a:t>discreet</a:t>
            </a:r>
            <a:r>
              <a:rPr lang="en-US" dirty="0"/>
              <a:t>.</a:t>
            </a:r>
          </a:p>
          <a:p>
            <a:r>
              <a:rPr lang="en-US" dirty="0"/>
              <a:t>An investigator must use discretion, and respect confidentiality, privacy, and the need to know the basis of information.</a:t>
            </a:r>
          </a:p>
          <a:p>
            <a:r>
              <a:rPr lang="en-US" dirty="0"/>
              <a:t>It is the responsibility of the security professional to make sure every investigation is conducted in the confidentiality and discretion expected within the organization.</a:t>
            </a:r>
          </a:p>
        </p:txBody>
      </p:sp>
      <p:sp>
        <p:nvSpPr>
          <p:cNvPr id="4" name="Slide Number Placeholder 3">
            <a:extLst>
              <a:ext uri="{FF2B5EF4-FFF2-40B4-BE49-F238E27FC236}">
                <a16:creationId xmlns:a16="http://schemas.microsoft.com/office/drawing/2014/main" id="{B28B9D74-3FBB-485C-958D-38E2A2D01578}"/>
              </a:ext>
            </a:extLst>
          </p:cNvPr>
          <p:cNvSpPr>
            <a:spLocks noGrp="1"/>
          </p:cNvSpPr>
          <p:nvPr>
            <p:ph type="sldNum" sz="quarter" idx="12"/>
          </p:nvPr>
        </p:nvSpPr>
        <p:spPr/>
        <p:txBody>
          <a:bodyPr/>
          <a:lstStyle/>
          <a:p>
            <a:fld id="{BD5AEB79-F3DA-4CAA-BA25-7EA8AB9A9E1E}" type="slidenum">
              <a:rPr lang="en-US" smtClean="0"/>
              <a:t>4</a:t>
            </a:fld>
            <a:endParaRPr lang="en-US"/>
          </a:p>
        </p:txBody>
      </p:sp>
      <p:sp>
        <p:nvSpPr>
          <p:cNvPr id="5" name="Content Placeholder 2">
            <a:extLst>
              <a:ext uri="{FF2B5EF4-FFF2-40B4-BE49-F238E27FC236}">
                <a16:creationId xmlns:a16="http://schemas.microsoft.com/office/drawing/2014/main" id="{0EBC223A-8E81-B5E2-989B-2627C172F468}"/>
              </a:ext>
            </a:extLst>
          </p:cNvPr>
          <p:cNvSpPr txBox="1">
            <a:spLocks/>
          </p:cNvSpPr>
          <p:nvPr/>
        </p:nvSpPr>
        <p:spPr>
          <a:xfrm>
            <a:off x="76200" y="2667000"/>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In many aspects, the security professional serves as a consultant to the organization’s leadership. When delivering a verbal or written report of investigation, the use of certain jargon or vocabulary should be avoided.</a:t>
            </a:r>
          </a:p>
          <a:p>
            <a:r>
              <a:rPr lang="en-US" dirty="0"/>
              <a:t>In terms of liability, it is better for a security professional to say, “I don’t know the answer to that, but I can find out,” than it is to say afterwards, “I’m sorry I didn’t realize that I shouldn’t have done that.” </a:t>
            </a:r>
          </a:p>
        </p:txBody>
      </p:sp>
    </p:spTree>
    <p:extLst>
      <p:ext uri="{BB962C8B-B14F-4D97-AF65-F5344CB8AC3E}">
        <p14:creationId xmlns:p14="http://schemas.microsoft.com/office/powerpoint/2010/main" val="169718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4B818-D5A5-4858-A23D-12749BFFA503}"/>
              </a:ext>
            </a:extLst>
          </p:cNvPr>
          <p:cNvSpPr>
            <a:spLocks noGrp="1"/>
          </p:cNvSpPr>
          <p:nvPr>
            <p:ph type="title"/>
          </p:nvPr>
        </p:nvSpPr>
        <p:spPr>
          <a:xfrm>
            <a:off x="0" y="0"/>
            <a:ext cx="8001001" cy="1320800"/>
          </a:xfrm>
        </p:spPr>
        <p:txBody>
          <a:bodyPr/>
          <a:lstStyle/>
          <a:p>
            <a:r>
              <a:rPr lang="en-US" dirty="0"/>
              <a:t>Investigation and Communication</a:t>
            </a:r>
          </a:p>
        </p:txBody>
      </p:sp>
      <p:sp>
        <p:nvSpPr>
          <p:cNvPr id="3" name="Content Placeholder 2">
            <a:extLst>
              <a:ext uri="{FF2B5EF4-FFF2-40B4-BE49-F238E27FC236}">
                <a16:creationId xmlns:a16="http://schemas.microsoft.com/office/drawing/2014/main" id="{D8920E61-9FE2-458D-80FD-3A8EB700212E}"/>
              </a:ext>
            </a:extLst>
          </p:cNvPr>
          <p:cNvSpPr>
            <a:spLocks noGrp="1"/>
          </p:cNvSpPr>
          <p:nvPr>
            <p:ph idx="1"/>
          </p:nvPr>
        </p:nvSpPr>
        <p:spPr>
          <a:xfrm>
            <a:off x="0" y="609600"/>
            <a:ext cx="8915400" cy="3880773"/>
          </a:xfrm>
        </p:spPr>
        <p:txBody>
          <a:bodyPr/>
          <a:lstStyle/>
          <a:p>
            <a:r>
              <a:rPr lang="en-US" dirty="0"/>
              <a:t>The process of investigation for a security professional involves identifying the problem and the solution.</a:t>
            </a:r>
          </a:p>
          <a:p>
            <a:r>
              <a:rPr lang="en-US" dirty="0"/>
              <a:t> Knowing the facts allows for a decision maker to identify what must change so the situation never repeats or can be resolved.</a:t>
            </a:r>
          </a:p>
          <a:p>
            <a:r>
              <a:rPr lang="en-US" dirty="0"/>
              <a:t>Do the facts match the statements of witnesses?</a:t>
            </a:r>
          </a:p>
        </p:txBody>
      </p:sp>
      <p:sp>
        <p:nvSpPr>
          <p:cNvPr id="4" name="Slide Number Placeholder 3">
            <a:extLst>
              <a:ext uri="{FF2B5EF4-FFF2-40B4-BE49-F238E27FC236}">
                <a16:creationId xmlns:a16="http://schemas.microsoft.com/office/drawing/2014/main" id="{528C3293-0470-4C45-AA0B-C3EAB1A6025F}"/>
              </a:ext>
            </a:extLst>
          </p:cNvPr>
          <p:cNvSpPr>
            <a:spLocks noGrp="1"/>
          </p:cNvSpPr>
          <p:nvPr>
            <p:ph type="sldNum" sz="quarter" idx="12"/>
          </p:nvPr>
        </p:nvSpPr>
        <p:spPr/>
        <p:txBody>
          <a:bodyPr/>
          <a:lstStyle/>
          <a:p>
            <a:fld id="{BD5AEB79-F3DA-4CAA-BA25-7EA8AB9A9E1E}" type="slidenum">
              <a:rPr lang="en-US" smtClean="0"/>
              <a:t>5</a:t>
            </a:fld>
            <a:endParaRPr lang="en-US"/>
          </a:p>
        </p:txBody>
      </p:sp>
      <p:sp>
        <p:nvSpPr>
          <p:cNvPr id="5" name="Content Placeholder 2">
            <a:extLst>
              <a:ext uri="{FF2B5EF4-FFF2-40B4-BE49-F238E27FC236}">
                <a16:creationId xmlns:a16="http://schemas.microsoft.com/office/drawing/2014/main" id="{91BD36E8-2868-7D57-6F06-47DD897208EF}"/>
              </a:ext>
            </a:extLst>
          </p:cNvPr>
          <p:cNvSpPr txBox="1">
            <a:spLocks/>
          </p:cNvSpPr>
          <p:nvPr/>
        </p:nvSpPr>
        <p:spPr>
          <a:xfrm>
            <a:off x="0" y="2367627"/>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 skill in effective human communication is engaging a conversation and then listening to what is provided by the speaker.</a:t>
            </a:r>
          </a:p>
          <a:p>
            <a:r>
              <a:rPr lang="en-US" dirty="0"/>
              <a:t>When speaking with witnesses remember the 5-W’s and how.  </a:t>
            </a:r>
          </a:p>
          <a:p>
            <a:r>
              <a:rPr lang="en-US" dirty="0"/>
              <a:t>When questioning witnesses, avoid asking closed-ended questions.  The are questions that are usually answered with simple one or two-word answers.</a:t>
            </a:r>
          </a:p>
          <a:p>
            <a:r>
              <a:rPr lang="en-US" dirty="0"/>
              <a:t>Open-ended questions force the witness to tell a story and expand their answers.</a:t>
            </a:r>
          </a:p>
        </p:txBody>
      </p:sp>
    </p:spTree>
    <p:extLst>
      <p:ext uri="{BB962C8B-B14F-4D97-AF65-F5344CB8AC3E}">
        <p14:creationId xmlns:p14="http://schemas.microsoft.com/office/powerpoint/2010/main" val="3561482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BCD7-B6C4-44DB-9D03-54A91B79D0B8}"/>
              </a:ext>
            </a:extLst>
          </p:cNvPr>
          <p:cNvSpPr>
            <a:spLocks noGrp="1"/>
          </p:cNvSpPr>
          <p:nvPr>
            <p:ph type="title"/>
          </p:nvPr>
        </p:nvSpPr>
        <p:spPr>
          <a:xfrm>
            <a:off x="0" y="0"/>
            <a:ext cx="7772401" cy="1320800"/>
          </a:xfrm>
        </p:spPr>
        <p:txBody>
          <a:bodyPr/>
          <a:lstStyle/>
          <a:p>
            <a:r>
              <a:rPr lang="en-US" dirty="0"/>
              <a:t>Investigations and Communication</a:t>
            </a:r>
          </a:p>
        </p:txBody>
      </p:sp>
      <p:sp>
        <p:nvSpPr>
          <p:cNvPr id="3" name="Content Placeholder 2">
            <a:extLst>
              <a:ext uri="{FF2B5EF4-FFF2-40B4-BE49-F238E27FC236}">
                <a16:creationId xmlns:a16="http://schemas.microsoft.com/office/drawing/2014/main" id="{C6B5B53E-4B0F-47F6-B03B-87F07602142D}"/>
              </a:ext>
            </a:extLst>
          </p:cNvPr>
          <p:cNvSpPr>
            <a:spLocks noGrp="1"/>
          </p:cNvSpPr>
          <p:nvPr>
            <p:ph idx="1"/>
          </p:nvPr>
        </p:nvSpPr>
        <p:spPr>
          <a:xfrm>
            <a:off x="76200" y="685800"/>
            <a:ext cx="8915400" cy="3880773"/>
          </a:xfrm>
        </p:spPr>
        <p:txBody>
          <a:bodyPr>
            <a:normAutofit/>
          </a:bodyPr>
          <a:lstStyle/>
          <a:p>
            <a:r>
              <a:rPr lang="en-US" dirty="0"/>
              <a:t>Consider using a softer or more casual approach when conducting interviews.</a:t>
            </a:r>
          </a:p>
          <a:p>
            <a:r>
              <a:rPr lang="en-US" dirty="0"/>
              <a:t>Whenever talking with someone as part of the investigation, make sure that the conversation begins with an appropriate introduction.</a:t>
            </a:r>
          </a:p>
          <a:p>
            <a:r>
              <a:rPr lang="en-US" dirty="0"/>
              <a:t>When speaking with a witness at a scene or incident, begin with asking for first and last name.  Ensure that you get the correct spelling and all contact information.</a:t>
            </a:r>
          </a:p>
          <a:p>
            <a:endParaRPr lang="en-US" dirty="0"/>
          </a:p>
        </p:txBody>
      </p:sp>
      <p:sp>
        <p:nvSpPr>
          <p:cNvPr id="4" name="Slide Number Placeholder 3">
            <a:extLst>
              <a:ext uri="{FF2B5EF4-FFF2-40B4-BE49-F238E27FC236}">
                <a16:creationId xmlns:a16="http://schemas.microsoft.com/office/drawing/2014/main" id="{E1700EE0-B05C-4D9A-89D6-ECEB596E9F66}"/>
              </a:ext>
            </a:extLst>
          </p:cNvPr>
          <p:cNvSpPr>
            <a:spLocks noGrp="1"/>
          </p:cNvSpPr>
          <p:nvPr>
            <p:ph type="sldNum" sz="quarter" idx="12"/>
          </p:nvPr>
        </p:nvSpPr>
        <p:spPr/>
        <p:txBody>
          <a:bodyPr/>
          <a:lstStyle/>
          <a:p>
            <a:fld id="{BD5AEB79-F3DA-4CAA-BA25-7EA8AB9A9E1E}" type="slidenum">
              <a:rPr lang="en-US" smtClean="0"/>
              <a:t>6</a:t>
            </a:fld>
            <a:endParaRPr lang="en-US"/>
          </a:p>
        </p:txBody>
      </p:sp>
      <p:sp>
        <p:nvSpPr>
          <p:cNvPr id="5" name="Content Placeholder 2">
            <a:extLst>
              <a:ext uri="{FF2B5EF4-FFF2-40B4-BE49-F238E27FC236}">
                <a16:creationId xmlns:a16="http://schemas.microsoft.com/office/drawing/2014/main" id="{D9CD3DA3-023A-0CE1-9C0F-7B38454DFBC5}"/>
              </a:ext>
            </a:extLst>
          </p:cNvPr>
          <p:cNvSpPr txBox="1">
            <a:spLocks/>
          </p:cNvSpPr>
          <p:nvPr/>
        </p:nvSpPr>
        <p:spPr>
          <a:xfrm>
            <a:off x="76200" y="2667000"/>
            <a:ext cx="8915400" cy="47561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The process of human communication should feel like a conversation and less like an interview.</a:t>
            </a:r>
          </a:p>
          <a:p>
            <a:r>
              <a:rPr lang="en-US" dirty="0"/>
              <a:t>It is essential that you are prepared for the interview.  This means knowing the facts about what will be discussed.</a:t>
            </a:r>
          </a:p>
          <a:p>
            <a:r>
              <a:rPr lang="en-US" dirty="0"/>
              <a:t>Concluding the interview can be done with a few short questions:</a:t>
            </a:r>
          </a:p>
          <a:p>
            <a:pPr lvl="1"/>
            <a:r>
              <a:rPr lang="en-US" sz="1800" dirty="0"/>
              <a:t>“Was there anything I didn’t ask you that you were expecting me to ask?”</a:t>
            </a:r>
          </a:p>
          <a:p>
            <a:pPr lvl="1"/>
            <a:r>
              <a:rPr lang="en-US" sz="1800" dirty="0"/>
              <a:t>“Is there anything else I need to know?”</a:t>
            </a:r>
          </a:p>
          <a:p>
            <a:pPr lvl="1"/>
            <a:r>
              <a:rPr lang="en-US" sz="1800" dirty="0"/>
              <a:t>“Is there anything else you want to tell me?”</a:t>
            </a:r>
          </a:p>
          <a:p>
            <a:pPr lvl="1"/>
            <a:endParaRPr lang="en-US" sz="1800" dirty="0"/>
          </a:p>
          <a:p>
            <a:pPr lvl="1"/>
            <a:endParaRPr lang="en-US" sz="1800" dirty="0"/>
          </a:p>
        </p:txBody>
      </p:sp>
      <p:sp>
        <p:nvSpPr>
          <p:cNvPr id="6" name="Content Placeholder 2">
            <a:extLst>
              <a:ext uri="{FF2B5EF4-FFF2-40B4-BE49-F238E27FC236}">
                <a16:creationId xmlns:a16="http://schemas.microsoft.com/office/drawing/2014/main" id="{9B245666-96D5-45E9-2BAC-3DC382AEA608}"/>
              </a:ext>
            </a:extLst>
          </p:cNvPr>
          <p:cNvSpPr txBox="1">
            <a:spLocks/>
          </p:cNvSpPr>
          <p:nvPr/>
        </p:nvSpPr>
        <p:spPr>
          <a:xfrm>
            <a:off x="533400" y="5568027"/>
            <a:ext cx="84051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At the conclusion of any conversation, the security professional should consider asking the subject if they would mind being contacted again, if it’s necessary to clarify any information.</a:t>
            </a:r>
          </a:p>
          <a:p>
            <a:r>
              <a:rPr lang="en-US" dirty="0"/>
              <a:t>Always thank a witness for providing their statement to you.</a:t>
            </a:r>
          </a:p>
        </p:txBody>
      </p:sp>
    </p:spTree>
    <p:extLst>
      <p:ext uri="{BB962C8B-B14F-4D97-AF65-F5344CB8AC3E}">
        <p14:creationId xmlns:p14="http://schemas.microsoft.com/office/powerpoint/2010/main" val="2682218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63C1-8C70-412C-A893-B1097B35B4F3}"/>
              </a:ext>
            </a:extLst>
          </p:cNvPr>
          <p:cNvSpPr>
            <a:spLocks noGrp="1"/>
          </p:cNvSpPr>
          <p:nvPr>
            <p:ph type="title"/>
          </p:nvPr>
        </p:nvSpPr>
        <p:spPr>
          <a:xfrm>
            <a:off x="0" y="0"/>
            <a:ext cx="7848601" cy="1320800"/>
          </a:xfrm>
        </p:spPr>
        <p:txBody>
          <a:bodyPr/>
          <a:lstStyle/>
          <a:p>
            <a:r>
              <a:rPr lang="en-US" dirty="0"/>
              <a:t>Investigation and Communications</a:t>
            </a:r>
          </a:p>
        </p:txBody>
      </p:sp>
      <p:sp>
        <p:nvSpPr>
          <p:cNvPr id="3" name="Content Placeholder 2">
            <a:extLst>
              <a:ext uri="{FF2B5EF4-FFF2-40B4-BE49-F238E27FC236}">
                <a16:creationId xmlns:a16="http://schemas.microsoft.com/office/drawing/2014/main" id="{3FA920BE-8878-46A4-8B67-A30499A0724C}"/>
              </a:ext>
            </a:extLst>
          </p:cNvPr>
          <p:cNvSpPr>
            <a:spLocks noGrp="1"/>
          </p:cNvSpPr>
          <p:nvPr>
            <p:ph idx="1"/>
          </p:nvPr>
        </p:nvSpPr>
        <p:spPr>
          <a:xfrm>
            <a:off x="0" y="609600"/>
            <a:ext cx="8915400" cy="3880773"/>
          </a:xfrm>
        </p:spPr>
        <p:txBody>
          <a:bodyPr>
            <a:normAutofit/>
          </a:bodyPr>
          <a:lstStyle/>
          <a:p>
            <a:r>
              <a:rPr lang="en-US" dirty="0"/>
              <a:t>Human communication takes brainpower and the ability to think on your feet.</a:t>
            </a:r>
          </a:p>
          <a:p>
            <a:r>
              <a:rPr lang="en-US" dirty="0"/>
              <a:t>An issue that can become an obstacle to sincere and effective human communication is taking notes in a notebook or on an electronic device while the witness is still talking.  This requires the investigator to develop listening and memory skills.</a:t>
            </a:r>
          </a:p>
          <a:p>
            <a:r>
              <a:rPr lang="en-US" dirty="0"/>
              <a:t>Dictation and scribing every response could be replaced by writing only key words, names, dates, and responses.</a:t>
            </a:r>
          </a:p>
          <a:p>
            <a:endParaRPr lang="en-US" dirty="0"/>
          </a:p>
          <a:p>
            <a:endParaRPr lang="en-US" dirty="0"/>
          </a:p>
        </p:txBody>
      </p:sp>
      <p:sp>
        <p:nvSpPr>
          <p:cNvPr id="4" name="Slide Number Placeholder 3">
            <a:extLst>
              <a:ext uri="{FF2B5EF4-FFF2-40B4-BE49-F238E27FC236}">
                <a16:creationId xmlns:a16="http://schemas.microsoft.com/office/drawing/2014/main" id="{D4BB70CC-14EE-498B-8325-6FA6890E38C4}"/>
              </a:ext>
            </a:extLst>
          </p:cNvPr>
          <p:cNvSpPr>
            <a:spLocks noGrp="1"/>
          </p:cNvSpPr>
          <p:nvPr>
            <p:ph type="sldNum" sz="quarter" idx="12"/>
          </p:nvPr>
        </p:nvSpPr>
        <p:spPr/>
        <p:txBody>
          <a:bodyPr/>
          <a:lstStyle/>
          <a:p>
            <a:fld id="{BD5AEB79-F3DA-4CAA-BA25-7EA8AB9A9E1E}" type="slidenum">
              <a:rPr lang="en-US" smtClean="0"/>
              <a:t>7</a:t>
            </a:fld>
            <a:endParaRPr lang="en-US"/>
          </a:p>
        </p:txBody>
      </p:sp>
      <p:sp>
        <p:nvSpPr>
          <p:cNvPr id="5" name="Content Placeholder 2">
            <a:extLst>
              <a:ext uri="{FF2B5EF4-FFF2-40B4-BE49-F238E27FC236}">
                <a16:creationId xmlns:a16="http://schemas.microsoft.com/office/drawing/2014/main" id="{C019C4D4-0F35-43E9-3192-56235CA558BD}"/>
              </a:ext>
            </a:extLst>
          </p:cNvPr>
          <p:cNvSpPr txBox="1">
            <a:spLocks/>
          </p:cNvSpPr>
          <p:nvPr/>
        </p:nvSpPr>
        <p:spPr>
          <a:xfrm>
            <a:off x="0" y="2977227"/>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Listening skills are developed by knowing the type of learner you are:</a:t>
            </a:r>
          </a:p>
          <a:p>
            <a:pPr lvl="1"/>
            <a:r>
              <a:rPr lang="en-US" sz="1800" dirty="0"/>
              <a:t>Visual Learner</a:t>
            </a:r>
          </a:p>
          <a:p>
            <a:pPr lvl="1"/>
            <a:r>
              <a:rPr lang="en-US" sz="1800" dirty="0"/>
              <a:t>Auditory Learner</a:t>
            </a:r>
          </a:p>
          <a:p>
            <a:r>
              <a:rPr lang="en-US" dirty="0"/>
              <a:t>A visual learner, who goes into an interview with limited note-taking, should attempt to get quickly isolated, in order to write extensive notes after the interview has ended, whereas an auditory learner may be able to retain what was said with great accuracy, for longer periods of time without notes. </a:t>
            </a:r>
          </a:p>
          <a:p>
            <a:pPr marL="457200" lvl="1" indent="0">
              <a:buFont typeface="Wingdings 3" charset="2"/>
              <a:buNone/>
            </a:pPr>
            <a:r>
              <a:rPr lang="en-US" sz="1800" dirty="0"/>
              <a:t> </a:t>
            </a:r>
          </a:p>
        </p:txBody>
      </p:sp>
    </p:spTree>
    <p:extLst>
      <p:ext uri="{BB962C8B-B14F-4D97-AF65-F5344CB8AC3E}">
        <p14:creationId xmlns:p14="http://schemas.microsoft.com/office/powerpoint/2010/main" val="131499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86521-3A29-45C8-91AC-69FDFFF6195D}"/>
              </a:ext>
            </a:extLst>
          </p:cNvPr>
          <p:cNvSpPr>
            <a:spLocks noGrp="1"/>
          </p:cNvSpPr>
          <p:nvPr>
            <p:ph type="title"/>
          </p:nvPr>
        </p:nvSpPr>
        <p:spPr>
          <a:xfrm>
            <a:off x="0" y="0"/>
            <a:ext cx="6347713" cy="1320800"/>
          </a:xfrm>
        </p:spPr>
        <p:txBody>
          <a:bodyPr/>
          <a:lstStyle/>
          <a:p>
            <a:r>
              <a:rPr lang="en-US" dirty="0"/>
              <a:t>Ethics of Investigation</a:t>
            </a:r>
          </a:p>
        </p:txBody>
      </p:sp>
      <p:sp>
        <p:nvSpPr>
          <p:cNvPr id="3" name="Content Placeholder 2">
            <a:extLst>
              <a:ext uri="{FF2B5EF4-FFF2-40B4-BE49-F238E27FC236}">
                <a16:creationId xmlns:a16="http://schemas.microsoft.com/office/drawing/2014/main" id="{336AD7F8-0577-4D72-91BB-47158BD0E98F}"/>
              </a:ext>
            </a:extLst>
          </p:cNvPr>
          <p:cNvSpPr>
            <a:spLocks noGrp="1"/>
          </p:cNvSpPr>
          <p:nvPr>
            <p:ph idx="1"/>
          </p:nvPr>
        </p:nvSpPr>
        <p:spPr>
          <a:xfrm>
            <a:off x="76200" y="609600"/>
            <a:ext cx="8839200" cy="3880773"/>
          </a:xfrm>
        </p:spPr>
        <p:txBody>
          <a:bodyPr>
            <a:normAutofit/>
          </a:bodyPr>
          <a:lstStyle/>
          <a:p>
            <a:r>
              <a:rPr lang="en-US" sz="1700" dirty="0"/>
              <a:t>Security professionals must make sure that they not only avoid any appearance of accepting a gift, gratuity, favors, or reward but also that they avoid the appearance of any conflict of interest.</a:t>
            </a:r>
          </a:p>
          <a:p>
            <a:r>
              <a:rPr lang="en-US" sz="1700" dirty="0"/>
              <a:t>Employee policies and procedures will heavily influence a security professional’s ethics; however, the mentorship of senior security professionals and leaders should always be consulted whenever a doubtful situation or challenge is apparent. </a:t>
            </a:r>
          </a:p>
        </p:txBody>
      </p:sp>
      <p:sp>
        <p:nvSpPr>
          <p:cNvPr id="4" name="Slide Number Placeholder 3">
            <a:extLst>
              <a:ext uri="{FF2B5EF4-FFF2-40B4-BE49-F238E27FC236}">
                <a16:creationId xmlns:a16="http://schemas.microsoft.com/office/drawing/2014/main" id="{15E250EC-CBC1-4E02-A336-148C4B717ADF}"/>
              </a:ext>
            </a:extLst>
          </p:cNvPr>
          <p:cNvSpPr>
            <a:spLocks noGrp="1"/>
          </p:cNvSpPr>
          <p:nvPr>
            <p:ph type="sldNum" sz="quarter" idx="12"/>
          </p:nvPr>
        </p:nvSpPr>
        <p:spPr/>
        <p:txBody>
          <a:bodyPr/>
          <a:lstStyle/>
          <a:p>
            <a:fld id="{BD5AEB79-F3DA-4CAA-BA25-7EA8AB9A9E1E}" type="slidenum">
              <a:rPr lang="en-US" smtClean="0"/>
              <a:t>8</a:t>
            </a:fld>
            <a:endParaRPr lang="en-US"/>
          </a:p>
        </p:txBody>
      </p:sp>
      <p:sp>
        <p:nvSpPr>
          <p:cNvPr id="5" name="Content Placeholder 2">
            <a:extLst>
              <a:ext uri="{FF2B5EF4-FFF2-40B4-BE49-F238E27FC236}">
                <a16:creationId xmlns:a16="http://schemas.microsoft.com/office/drawing/2014/main" id="{1FD79431-21E9-472E-C426-99D141F77D54}"/>
              </a:ext>
            </a:extLst>
          </p:cNvPr>
          <p:cNvSpPr txBox="1">
            <a:spLocks/>
          </p:cNvSpPr>
          <p:nvPr/>
        </p:nvSpPr>
        <p:spPr>
          <a:xfrm>
            <a:off x="76200" y="2362200"/>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700" dirty="0"/>
              <a:t>Objectivity and thoroughness stand out as the top qualities of effectiveness in fact finding.</a:t>
            </a:r>
          </a:p>
          <a:p>
            <a:r>
              <a:rPr lang="en-US" sz="1700" b="1" dirty="0"/>
              <a:t>Objectiveness:</a:t>
            </a:r>
            <a:r>
              <a:rPr lang="en-US" sz="1700" dirty="0"/>
              <a:t> </a:t>
            </a:r>
          </a:p>
          <a:p>
            <a:pPr lvl="2"/>
            <a:r>
              <a:rPr lang="en-US" sz="1700" dirty="0"/>
              <a:t>An avoidance of prejudgment while focusing on rational hypotheses during the investigation.</a:t>
            </a:r>
          </a:p>
          <a:p>
            <a:r>
              <a:rPr lang="en-US" sz="1700" b="1" dirty="0"/>
              <a:t>Thoroughness:</a:t>
            </a:r>
            <a:endParaRPr lang="en-US" sz="1700" dirty="0"/>
          </a:p>
          <a:p>
            <a:pPr lvl="2"/>
            <a:r>
              <a:rPr lang="en-US" sz="1700" dirty="0"/>
              <a:t>Corroboration of the key findings of an investigation into a conclusion, only after all relevant leads and sources of information are checked.</a:t>
            </a:r>
          </a:p>
        </p:txBody>
      </p:sp>
      <p:sp>
        <p:nvSpPr>
          <p:cNvPr id="6" name="Content Placeholder 2">
            <a:extLst>
              <a:ext uri="{FF2B5EF4-FFF2-40B4-BE49-F238E27FC236}">
                <a16:creationId xmlns:a16="http://schemas.microsoft.com/office/drawing/2014/main" id="{74EEEC35-F0BB-B47D-2F7E-C887D778CB45}"/>
              </a:ext>
            </a:extLst>
          </p:cNvPr>
          <p:cNvSpPr txBox="1">
            <a:spLocks/>
          </p:cNvSpPr>
          <p:nvPr/>
        </p:nvSpPr>
        <p:spPr>
          <a:xfrm>
            <a:off x="76200" y="5029200"/>
            <a:ext cx="88623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700" b="1" dirty="0"/>
              <a:t>Other terms that describe an ethical investigation:</a:t>
            </a:r>
          </a:p>
          <a:p>
            <a:pPr lvl="1"/>
            <a:r>
              <a:rPr lang="en-US" sz="1700" dirty="0"/>
              <a:t>Relevance:  Is the investigation necessary?</a:t>
            </a:r>
          </a:p>
          <a:p>
            <a:pPr lvl="1"/>
            <a:r>
              <a:rPr lang="en-US" sz="1700" dirty="0"/>
              <a:t>Accuracy:  Provides factual credibility with the source of information. </a:t>
            </a:r>
          </a:p>
          <a:p>
            <a:pPr lvl="1"/>
            <a:r>
              <a:rPr lang="en-US" sz="1700" dirty="0"/>
              <a:t>Timeliness:  An ethical issue because results may be affected by a stalled investigation due to a delayed start because of bias or investigator reluctance.</a:t>
            </a:r>
          </a:p>
          <a:p>
            <a:pPr lvl="1"/>
            <a:endParaRPr lang="en-US" sz="1700" dirty="0"/>
          </a:p>
        </p:txBody>
      </p:sp>
    </p:spTree>
    <p:extLst>
      <p:ext uri="{BB962C8B-B14F-4D97-AF65-F5344CB8AC3E}">
        <p14:creationId xmlns:p14="http://schemas.microsoft.com/office/powerpoint/2010/main" val="361151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5428D-6EFE-4629-AA0F-E9B06C60F8F9}"/>
              </a:ext>
            </a:extLst>
          </p:cNvPr>
          <p:cNvSpPr>
            <a:spLocks noGrp="1"/>
          </p:cNvSpPr>
          <p:nvPr>
            <p:ph type="title"/>
          </p:nvPr>
        </p:nvSpPr>
        <p:spPr>
          <a:xfrm>
            <a:off x="0" y="0"/>
            <a:ext cx="6347713" cy="1320800"/>
          </a:xfrm>
        </p:spPr>
        <p:txBody>
          <a:bodyPr/>
          <a:lstStyle/>
          <a:p>
            <a:r>
              <a:rPr lang="en-US" dirty="0"/>
              <a:t>Preliminary Investigation</a:t>
            </a:r>
          </a:p>
        </p:txBody>
      </p:sp>
      <p:sp>
        <p:nvSpPr>
          <p:cNvPr id="3" name="Content Placeholder 2">
            <a:extLst>
              <a:ext uri="{FF2B5EF4-FFF2-40B4-BE49-F238E27FC236}">
                <a16:creationId xmlns:a16="http://schemas.microsoft.com/office/drawing/2014/main" id="{069DC710-5898-4EA6-917E-521789A87A40}"/>
              </a:ext>
            </a:extLst>
          </p:cNvPr>
          <p:cNvSpPr>
            <a:spLocks noGrp="1"/>
          </p:cNvSpPr>
          <p:nvPr>
            <p:ph idx="1"/>
          </p:nvPr>
        </p:nvSpPr>
        <p:spPr>
          <a:xfrm>
            <a:off x="0" y="609600"/>
            <a:ext cx="8991600" cy="3880773"/>
          </a:xfrm>
        </p:spPr>
        <p:txBody>
          <a:bodyPr>
            <a:normAutofit/>
          </a:bodyPr>
          <a:lstStyle/>
          <a:p>
            <a:r>
              <a:rPr lang="en-US" dirty="0"/>
              <a:t>This is the most important aspect of the investigative process. </a:t>
            </a:r>
          </a:p>
          <a:p>
            <a:r>
              <a:rPr lang="en-US" dirty="0"/>
              <a:t>The investigative stage that security professionals find most relevant because involvement at this stage often occurs when an incident is “fresh.” </a:t>
            </a:r>
          </a:p>
          <a:p>
            <a:r>
              <a:rPr lang="en-US" dirty="0"/>
              <a:t>The preliminary investigation is the initial fact-finding component of the investigative process.</a:t>
            </a:r>
          </a:p>
        </p:txBody>
      </p:sp>
      <p:sp>
        <p:nvSpPr>
          <p:cNvPr id="4" name="Slide Number Placeholder 3">
            <a:extLst>
              <a:ext uri="{FF2B5EF4-FFF2-40B4-BE49-F238E27FC236}">
                <a16:creationId xmlns:a16="http://schemas.microsoft.com/office/drawing/2014/main" id="{DD6E21D7-3B00-42D3-A58F-8CA42B2EC4B1}"/>
              </a:ext>
            </a:extLst>
          </p:cNvPr>
          <p:cNvSpPr>
            <a:spLocks noGrp="1"/>
          </p:cNvSpPr>
          <p:nvPr>
            <p:ph type="sldNum" sz="quarter" idx="12"/>
          </p:nvPr>
        </p:nvSpPr>
        <p:spPr/>
        <p:txBody>
          <a:bodyPr/>
          <a:lstStyle/>
          <a:p>
            <a:fld id="{BD5AEB79-F3DA-4CAA-BA25-7EA8AB9A9E1E}" type="slidenum">
              <a:rPr lang="en-US" smtClean="0"/>
              <a:t>9</a:t>
            </a:fld>
            <a:endParaRPr lang="en-US"/>
          </a:p>
        </p:txBody>
      </p:sp>
      <p:sp>
        <p:nvSpPr>
          <p:cNvPr id="5" name="Content Placeholder 2">
            <a:extLst>
              <a:ext uri="{FF2B5EF4-FFF2-40B4-BE49-F238E27FC236}">
                <a16:creationId xmlns:a16="http://schemas.microsoft.com/office/drawing/2014/main" id="{611DE82C-A610-C5B5-0E88-DD5BBB0B1DF7}"/>
              </a:ext>
            </a:extLst>
          </p:cNvPr>
          <p:cNvSpPr txBox="1">
            <a:spLocks/>
          </p:cNvSpPr>
          <p:nvPr/>
        </p:nvSpPr>
        <p:spPr>
          <a:xfrm>
            <a:off x="0" y="2367627"/>
            <a:ext cx="8991600"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The earliest stages of preliminary investigation emphasize safety, treatment of injured, and containment of a scene ahead of any actual investigative steps.</a:t>
            </a:r>
          </a:p>
          <a:p>
            <a:r>
              <a:rPr lang="en-US" dirty="0"/>
              <a:t>Consists of several key steps:</a:t>
            </a:r>
          </a:p>
          <a:p>
            <a:pPr lvl="1"/>
            <a:r>
              <a:rPr lang="en-US" sz="1800" dirty="0"/>
              <a:t>Scene Safety.</a:t>
            </a:r>
          </a:p>
          <a:p>
            <a:pPr lvl="1"/>
            <a:r>
              <a:rPr lang="en-US" sz="1800" dirty="0"/>
              <a:t>Locating and questioning witnesses.</a:t>
            </a:r>
          </a:p>
          <a:p>
            <a:pPr lvl="1"/>
            <a:r>
              <a:rPr lang="en-US" sz="1800" dirty="0"/>
              <a:t>Preserving the scene for evidentiary purposes.</a:t>
            </a:r>
          </a:p>
          <a:p>
            <a:pPr lvl="1"/>
            <a:r>
              <a:rPr lang="en-US" sz="1800" dirty="0"/>
              <a:t>Forwarding information about the incident to supervisor.</a:t>
            </a:r>
          </a:p>
          <a:p>
            <a:pPr lvl="1"/>
            <a:r>
              <a:rPr lang="en-US" sz="1800" dirty="0"/>
              <a:t>Completing a preliminary report so that follow-up can take place.</a:t>
            </a:r>
          </a:p>
        </p:txBody>
      </p:sp>
    </p:spTree>
    <p:extLst>
      <p:ext uri="{BB962C8B-B14F-4D97-AF65-F5344CB8AC3E}">
        <p14:creationId xmlns:p14="http://schemas.microsoft.com/office/powerpoint/2010/main" val="37179009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719</TotalTime>
  <Words>1736</Words>
  <Application>Microsoft Office PowerPoint</Application>
  <PresentationFormat>On-screen Show (4:3)</PresentationFormat>
  <Paragraphs>134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PowerPoint Presentation</vt:lpstr>
      <vt:lpstr>Purpose</vt:lpstr>
      <vt:lpstr>Investigative Concepts</vt:lpstr>
      <vt:lpstr>Investigative Concepts</vt:lpstr>
      <vt:lpstr>Investigation and Communication</vt:lpstr>
      <vt:lpstr>Investigations and Communication</vt:lpstr>
      <vt:lpstr>Investigation and Communications</vt:lpstr>
      <vt:lpstr>Ethics of Investigation</vt:lpstr>
      <vt:lpstr>Preliminary Investigation</vt:lpstr>
      <vt:lpstr>Follow-up Investigation</vt:lpstr>
      <vt:lpstr>Notes and Reports</vt:lpstr>
      <vt:lpstr>Surveillance</vt:lpstr>
      <vt:lpstr>Surveillance</vt:lpstr>
      <vt:lpstr>Testifying in Legal and Administrative Proceedings</vt:lpstr>
      <vt:lpstr>ASIS Professional Certified Investigator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Academy3s@outlook.com</cp:lastModifiedBy>
  <cp:revision>82</cp:revision>
  <dcterms:created xsi:type="dcterms:W3CDTF">2015-01-28T20:48:59Z</dcterms:created>
  <dcterms:modified xsi:type="dcterms:W3CDTF">2023-03-12T17:08:42Z</dcterms:modified>
</cp:coreProperties>
</file>