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7" r:id="rId2"/>
    <p:sldId id="323" r:id="rId3"/>
    <p:sldId id="315" r:id="rId4"/>
    <p:sldId id="316" r:id="rId5"/>
    <p:sldId id="317" r:id="rId6"/>
    <p:sldId id="318" r:id="rId7"/>
    <p:sldId id="320" r:id="rId8"/>
    <p:sldId id="321" r:id="rId9"/>
    <p:sldId id="326" r:id="rId10"/>
    <p:sldId id="328" r:id="rId11"/>
    <p:sldId id="329" r:id="rId12"/>
    <p:sldId id="33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5B601-E95D-4B21-B693-599A96AED109}" v="12" dt="2023-03-12T17:37:40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C8D5B601-E95D-4B21-B693-599A96AED109}"/>
    <pc:docChg chg="custSel delSld modSld modMainMaster">
      <pc:chgData name="Academy3s@outlook.com" userId="bd38e09d1e31bb74" providerId="LiveId" clId="{C8D5B601-E95D-4B21-B693-599A96AED109}" dt="2023-03-12T17:38:14.200" v="891" actId="47"/>
      <pc:docMkLst>
        <pc:docMk/>
      </pc:docMkLst>
      <pc:sldChg chg="addSp delSp modSp mod">
        <pc:chgData name="Academy3s@outlook.com" userId="bd38e09d1e31bb74" providerId="LiveId" clId="{C8D5B601-E95D-4B21-B693-599A96AED109}" dt="2023-03-12T17:20:11.541" v="81" actId="113"/>
        <pc:sldMkLst>
          <pc:docMk/>
          <pc:sldMk cId="300745510" sldId="307"/>
        </pc:sldMkLst>
        <pc:spChg chg="del">
          <ac:chgData name="Academy3s@outlook.com" userId="bd38e09d1e31bb74" providerId="LiveId" clId="{C8D5B601-E95D-4B21-B693-599A96AED109}" dt="2023-03-12T17:19:39.617" v="20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C8D5B601-E95D-4B21-B693-599A96AED109}" dt="2023-03-12T17:20:11.541" v="81" actId="113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C8D5B601-E95D-4B21-B693-599A96AED109}" dt="2023-03-12T17:19:41.233" v="21" actId="478"/>
          <ac:spMkLst>
            <pc:docMk/>
            <pc:sldMk cId="300745510" sldId="307"/>
            <ac:spMk id="6" creationId="{F897E6E7-BB67-674A-3470-0CA132EB807B}"/>
          </ac:spMkLst>
        </pc:spChg>
        <pc:picChg chg="del">
          <ac:chgData name="Academy3s@outlook.com" userId="bd38e09d1e31bb74" providerId="LiveId" clId="{C8D5B601-E95D-4B21-B693-599A96AED109}" dt="2023-03-12T17:19:42.738" v="22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C8D5B601-E95D-4B21-B693-599A96AED109}" dt="2023-03-12T17:19:19.825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">
        <pc:chgData name="Academy3s@outlook.com" userId="bd38e09d1e31bb74" providerId="LiveId" clId="{C8D5B601-E95D-4B21-B693-599A96AED109}" dt="2023-03-12T17:38:14.200" v="891" actId="47"/>
        <pc:sldMkLst>
          <pc:docMk/>
          <pc:sldMk cId="1542477460" sldId="312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1542477460" sldId="312"/>
            <ac:spMk id="4" creationId="{00000000-0000-0000-0000-000000000000}"/>
          </ac:spMkLst>
        </pc:spChg>
      </pc:sldChg>
      <pc:sldChg chg="modSp del mod setBg">
        <pc:chgData name="Academy3s@outlook.com" userId="bd38e09d1e31bb74" providerId="LiveId" clId="{C8D5B601-E95D-4B21-B693-599A96AED109}" dt="2023-03-12T17:20:14.148" v="82" actId="47"/>
        <pc:sldMkLst>
          <pc:docMk/>
          <pc:sldMk cId="1604893258" sldId="313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1604893258" sldId="313"/>
            <ac:spMk id="2" creationId="{4A7EFFFD-0D4E-4F1C-8E06-9BF5D4D4B0E8}"/>
          </ac:spMkLst>
        </pc:spChg>
        <pc:spChg chg="mod">
          <ac:chgData name="Academy3s@outlook.com" userId="bd38e09d1e31bb74" providerId="LiveId" clId="{C8D5B601-E95D-4B21-B693-599A96AED109}" dt="2023-03-12T17:19:29.747" v="4" actId="27636"/>
          <ac:spMkLst>
            <pc:docMk/>
            <pc:sldMk cId="1604893258" sldId="313"/>
            <ac:spMk id="3" creationId="{B1AF4BA9-1B7A-4FAA-B34A-3623F282811E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1604893258" sldId="313"/>
            <ac:spMk id="4" creationId="{4A5CE0EC-B3FD-4FE8-959D-6026D2655269}"/>
          </ac:spMkLst>
        </pc:spChg>
      </pc:sldChg>
      <pc:sldChg chg="addSp delSp modSp del mod">
        <pc:chgData name="Academy3s@outlook.com" userId="bd38e09d1e31bb74" providerId="LiveId" clId="{C8D5B601-E95D-4B21-B693-599A96AED109}" dt="2023-03-12T17:25:49.514" v="350" actId="47"/>
        <pc:sldMkLst>
          <pc:docMk/>
          <pc:sldMk cId="556323952" sldId="314"/>
        </pc:sldMkLst>
        <pc:spChg chg="del mod">
          <ac:chgData name="Academy3s@outlook.com" userId="bd38e09d1e31bb74" providerId="LiveId" clId="{C8D5B601-E95D-4B21-B693-599A96AED109}" dt="2023-03-12T17:25:30.858" v="280" actId="21"/>
          <ac:spMkLst>
            <pc:docMk/>
            <pc:sldMk cId="556323952" sldId="314"/>
            <ac:spMk id="2" creationId="{54325E5C-9B21-4B41-AEC0-85169C7C86BD}"/>
          </ac:spMkLst>
        </pc:spChg>
        <pc:spChg chg="del mod">
          <ac:chgData name="Academy3s@outlook.com" userId="bd38e09d1e31bb74" providerId="LiveId" clId="{C8D5B601-E95D-4B21-B693-599A96AED109}" dt="2023-03-12T17:25:40.973" v="313" actId="21"/>
          <ac:spMkLst>
            <pc:docMk/>
            <pc:sldMk cId="556323952" sldId="314"/>
            <ac:spMk id="3" creationId="{FD60DBDD-B6EF-4207-8A34-7B8359C6E3B9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556323952" sldId="314"/>
            <ac:spMk id="4" creationId="{1F5BCE70-A69C-41D1-8CF0-82D9C5E020C1}"/>
          </ac:spMkLst>
        </pc:spChg>
        <pc:spChg chg="add mod">
          <ac:chgData name="Academy3s@outlook.com" userId="bd38e09d1e31bb74" providerId="LiveId" clId="{C8D5B601-E95D-4B21-B693-599A96AED109}" dt="2023-03-12T17:25:30.858" v="280" actId="21"/>
          <ac:spMkLst>
            <pc:docMk/>
            <pc:sldMk cId="556323952" sldId="314"/>
            <ac:spMk id="6" creationId="{A058E78A-1C74-FABA-6503-FF5BE034E882}"/>
          </ac:spMkLst>
        </pc:spChg>
        <pc:spChg chg="add mod">
          <ac:chgData name="Academy3s@outlook.com" userId="bd38e09d1e31bb74" providerId="LiveId" clId="{C8D5B601-E95D-4B21-B693-599A96AED109}" dt="2023-03-12T17:25:40.973" v="313" actId="21"/>
          <ac:spMkLst>
            <pc:docMk/>
            <pc:sldMk cId="556323952" sldId="314"/>
            <ac:spMk id="8" creationId="{E8F47C50-C0B7-43AF-8F48-D7A4083CA9EC}"/>
          </ac:spMkLst>
        </pc:spChg>
      </pc:sldChg>
      <pc:sldChg chg="modSp mod">
        <pc:chgData name="Academy3s@outlook.com" userId="bd38e09d1e31bb74" providerId="LiveId" clId="{C8D5B601-E95D-4B21-B693-599A96AED109}" dt="2023-03-12T17:24:47.035" v="233" actId="14100"/>
        <pc:sldMkLst>
          <pc:docMk/>
          <pc:sldMk cId="2435974439" sldId="315"/>
        </pc:sldMkLst>
        <pc:spChg chg="mod">
          <ac:chgData name="Academy3s@outlook.com" userId="bd38e09d1e31bb74" providerId="LiveId" clId="{C8D5B601-E95D-4B21-B693-599A96AED109}" dt="2023-03-12T17:24:29.064" v="201" actId="14100"/>
          <ac:spMkLst>
            <pc:docMk/>
            <pc:sldMk cId="2435974439" sldId="315"/>
            <ac:spMk id="2" creationId="{E887ECC3-6117-4688-92AF-2E946964684A}"/>
          </ac:spMkLst>
        </pc:spChg>
        <pc:spChg chg="mod">
          <ac:chgData name="Academy3s@outlook.com" userId="bd38e09d1e31bb74" providerId="LiveId" clId="{C8D5B601-E95D-4B21-B693-599A96AED109}" dt="2023-03-12T17:24:47.035" v="233" actId="14100"/>
          <ac:spMkLst>
            <pc:docMk/>
            <pc:sldMk cId="2435974439" sldId="315"/>
            <ac:spMk id="3" creationId="{711ADA45-89A1-47DB-A9E7-86881E8177A3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435974439" sldId="315"/>
            <ac:spMk id="4" creationId="{D1999E87-FFF1-4335-B7A3-05625EA9C73A}"/>
          </ac:spMkLst>
        </pc:spChg>
      </pc:sldChg>
      <pc:sldChg chg="modSp mod">
        <pc:chgData name="Academy3s@outlook.com" userId="bd38e09d1e31bb74" providerId="LiveId" clId="{C8D5B601-E95D-4B21-B693-599A96AED109}" dt="2023-03-12T17:25:26.507" v="279" actId="14100"/>
        <pc:sldMkLst>
          <pc:docMk/>
          <pc:sldMk cId="954151872" sldId="316"/>
        </pc:sldMkLst>
        <pc:spChg chg="mod">
          <ac:chgData name="Academy3s@outlook.com" userId="bd38e09d1e31bb74" providerId="LiveId" clId="{C8D5B601-E95D-4B21-B693-599A96AED109}" dt="2023-03-12T17:25:01.329" v="249" actId="1037"/>
          <ac:spMkLst>
            <pc:docMk/>
            <pc:sldMk cId="954151872" sldId="316"/>
            <ac:spMk id="2" creationId="{2D270664-4FFC-49CD-A319-6F225D51A1CB}"/>
          </ac:spMkLst>
        </pc:spChg>
        <pc:spChg chg="mod">
          <ac:chgData name="Academy3s@outlook.com" userId="bd38e09d1e31bb74" providerId="LiveId" clId="{C8D5B601-E95D-4B21-B693-599A96AED109}" dt="2023-03-12T17:25:26.507" v="279" actId="14100"/>
          <ac:spMkLst>
            <pc:docMk/>
            <pc:sldMk cId="954151872" sldId="316"/>
            <ac:spMk id="3" creationId="{E02E115A-639C-4FB3-89F5-743B0FD3F662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954151872" sldId="316"/>
            <ac:spMk id="4" creationId="{32EA1BBE-1A87-47D8-BD3C-7C23EFE6A1A7}"/>
          </ac:spMkLst>
        </pc:spChg>
      </pc:sldChg>
      <pc:sldChg chg="modSp mod">
        <pc:chgData name="Academy3s@outlook.com" userId="bd38e09d1e31bb74" providerId="LiveId" clId="{C8D5B601-E95D-4B21-B693-599A96AED109}" dt="2023-03-12T17:26:09.515" v="395" actId="14100"/>
        <pc:sldMkLst>
          <pc:docMk/>
          <pc:sldMk cId="1940077955" sldId="317"/>
        </pc:sldMkLst>
        <pc:spChg chg="mod">
          <ac:chgData name="Academy3s@outlook.com" userId="bd38e09d1e31bb74" providerId="LiveId" clId="{C8D5B601-E95D-4B21-B693-599A96AED109}" dt="2023-03-12T17:25:59.439" v="366" actId="1037"/>
          <ac:spMkLst>
            <pc:docMk/>
            <pc:sldMk cId="1940077955" sldId="317"/>
            <ac:spMk id="2" creationId="{92290610-A0CE-45BC-B281-CDBCADD1648F}"/>
          </ac:spMkLst>
        </pc:spChg>
        <pc:spChg chg="mod">
          <ac:chgData name="Academy3s@outlook.com" userId="bd38e09d1e31bb74" providerId="LiveId" clId="{C8D5B601-E95D-4B21-B693-599A96AED109}" dt="2023-03-12T17:26:09.515" v="395" actId="14100"/>
          <ac:spMkLst>
            <pc:docMk/>
            <pc:sldMk cId="1940077955" sldId="317"/>
            <ac:spMk id="3" creationId="{E47C1C94-FED1-42F3-9CE9-8E7CB21C2B04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1940077955" sldId="317"/>
            <ac:spMk id="4" creationId="{0B76E0F3-E7B7-4F40-8864-97E044905096}"/>
          </ac:spMkLst>
        </pc:spChg>
      </pc:sldChg>
      <pc:sldChg chg="addSp modSp mod">
        <pc:chgData name="Academy3s@outlook.com" userId="bd38e09d1e31bb74" providerId="LiveId" clId="{C8D5B601-E95D-4B21-B693-599A96AED109}" dt="2023-03-12T17:27:08.190" v="483" actId="14100"/>
        <pc:sldMkLst>
          <pc:docMk/>
          <pc:sldMk cId="2418148345" sldId="318"/>
        </pc:sldMkLst>
        <pc:spChg chg="mod">
          <ac:chgData name="Academy3s@outlook.com" userId="bd38e09d1e31bb74" providerId="LiveId" clId="{C8D5B601-E95D-4B21-B693-599A96AED109}" dt="2023-03-12T17:26:27.803" v="411" actId="1037"/>
          <ac:spMkLst>
            <pc:docMk/>
            <pc:sldMk cId="2418148345" sldId="318"/>
            <ac:spMk id="2" creationId="{BF5E29C4-6844-4634-A8E1-DFC02E11F861}"/>
          </ac:spMkLst>
        </pc:spChg>
        <pc:spChg chg="mod">
          <ac:chgData name="Academy3s@outlook.com" userId="bd38e09d1e31bb74" providerId="LiveId" clId="{C8D5B601-E95D-4B21-B693-599A96AED109}" dt="2023-03-12T17:26:40.364" v="445" actId="14100"/>
          <ac:spMkLst>
            <pc:docMk/>
            <pc:sldMk cId="2418148345" sldId="318"/>
            <ac:spMk id="3" creationId="{3239D9B3-FBFD-4F2E-8DC3-2E9817CF182F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418148345" sldId="318"/>
            <ac:spMk id="4" creationId="{2E3E4D85-D3CF-4279-A332-58E6F082236A}"/>
          </ac:spMkLst>
        </pc:spChg>
        <pc:spChg chg="add mod">
          <ac:chgData name="Academy3s@outlook.com" userId="bd38e09d1e31bb74" providerId="LiveId" clId="{C8D5B601-E95D-4B21-B693-599A96AED109}" dt="2023-03-12T17:27:08.190" v="483" actId="14100"/>
          <ac:spMkLst>
            <pc:docMk/>
            <pc:sldMk cId="2418148345" sldId="318"/>
            <ac:spMk id="5" creationId="{AB46C037-FE08-8640-C669-E469023AE7C1}"/>
          </ac:spMkLst>
        </pc:spChg>
      </pc:sldChg>
      <pc:sldChg chg="addSp delSp modSp del mod">
        <pc:chgData name="Academy3s@outlook.com" userId="bd38e09d1e31bb74" providerId="LiveId" clId="{C8D5B601-E95D-4B21-B693-599A96AED109}" dt="2023-03-12T17:27:10.999" v="484" actId="47"/>
        <pc:sldMkLst>
          <pc:docMk/>
          <pc:sldMk cId="3819247698" sldId="319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819247698" sldId="319"/>
            <ac:spMk id="2" creationId="{A9C870F3-A06B-4DD8-980C-088BC244FEE3}"/>
          </ac:spMkLst>
        </pc:spChg>
        <pc:spChg chg="del mod">
          <ac:chgData name="Academy3s@outlook.com" userId="bd38e09d1e31bb74" providerId="LiveId" clId="{C8D5B601-E95D-4B21-B693-599A96AED109}" dt="2023-03-12T17:26:47.078" v="446" actId="21"/>
          <ac:spMkLst>
            <pc:docMk/>
            <pc:sldMk cId="3819247698" sldId="319"/>
            <ac:spMk id="3" creationId="{EBF636EF-09CD-40D0-A0A4-ACB5470CA2B2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819247698" sldId="319"/>
            <ac:spMk id="4" creationId="{08863F38-AEBC-4331-8C71-ACE813E39B5C}"/>
          </ac:spMkLst>
        </pc:spChg>
        <pc:spChg chg="add mod">
          <ac:chgData name="Academy3s@outlook.com" userId="bd38e09d1e31bb74" providerId="LiveId" clId="{C8D5B601-E95D-4B21-B693-599A96AED109}" dt="2023-03-12T17:26:47.078" v="446" actId="21"/>
          <ac:spMkLst>
            <pc:docMk/>
            <pc:sldMk cId="3819247698" sldId="319"/>
            <ac:spMk id="6" creationId="{71EF5B15-A485-26AA-6F53-3B36DA9BBA58}"/>
          </ac:spMkLst>
        </pc:spChg>
      </pc:sldChg>
      <pc:sldChg chg="modSp mod">
        <pc:chgData name="Academy3s@outlook.com" userId="bd38e09d1e31bb74" providerId="LiveId" clId="{C8D5B601-E95D-4B21-B693-599A96AED109}" dt="2023-03-12T17:27:44.295" v="548" actId="1036"/>
        <pc:sldMkLst>
          <pc:docMk/>
          <pc:sldMk cId="3226072847" sldId="320"/>
        </pc:sldMkLst>
        <pc:spChg chg="mod">
          <ac:chgData name="Academy3s@outlook.com" userId="bd38e09d1e31bb74" providerId="LiveId" clId="{C8D5B601-E95D-4B21-B693-599A96AED109}" dt="2023-03-12T17:27:17.757" v="500" actId="1037"/>
          <ac:spMkLst>
            <pc:docMk/>
            <pc:sldMk cId="3226072847" sldId="320"/>
            <ac:spMk id="2" creationId="{E2CCF586-5441-41D5-8503-E85C1790F85B}"/>
          </ac:spMkLst>
        </pc:spChg>
        <pc:spChg chg="mod">
          <ac:chgData name="Academy3s@outlook.com" userId="bd38e09d1e31bb74" providerId="LiveId" clId="{C8D5B601-E95D-4B21-B693-599A96AED109}" dt="2023-03-12T17:27:44.295" v="548" actId="1036"/>
          <ac:spMkLst>
            <pc:docMk/>
            <pc:sldMk cId="3226072847" sldId="320"/>
            <ac:spMk id="3" creationId="{F4C73924-E8C9-4AB0-A126-76EA8B3CCCCA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226072847" sldId="320"/>
            <ac:spMk id="4" creationId="{8B1F4F2F-7AC1-4C7D-988C-77D968EE22C3}"/>
          </ac:spMkLst>
        </pc:spChg>
      </pc:sldChg>
      <pc:sldChg chg="addSp modSp mod">
        <pc:chgData name="Academy3s@outlook.com" userId="bd38e09d1e31bb74" providerId="LiveId" clId="{C8D5B601-E95D-4B21-B693-599A96AED109}" dt="2023-03-12T17:28:41.803" v="618" actId="14100"/>
        <pc:sldMkLst>
          <pc:docMk/>
          <pc:sldMk cId="3101620523" sldId="321"/>
        </pc:sldMkLst>
        <pc:spChg chg="mod">
          <ac:chgData name="Academy3s@outlook.com" userId="bd38e09d1e31bb74" providerId="LiveId" clId="{C8D5B601-E95D-4B21-B693-599A96AED109}" dt="2023-03-12T17:27:55.810" v="565" actId="1037"/>
          <ac:spMkLst>
            <pc:docMk/>
            <pc:sldMk cId="3101620523" sldId="321"/>
            <ac:spMk id="2" creationId="{A4E5DB5F-2FCC-4198-A07A-D18ED992566E}"/>
          </ac:spMkLst>
        </pc:spChg>
        <pc:spChg chg="mod">
          <ac:chgData name="Academy3s@outlook.com" userId="bd38e09d1e31bb74" providerId="LiveId" clId="{C8D5B601-E95D-4B21-B693-599A96AED109}" dt="2023-03-12T17:28:11.821" v="597" actId="14100"/>
          <ac:spMkLst>
            <pc:docMk/>
            <pc:sldMk cId="3101620523" sldId="321"/>
            <ac:spMk id="3" creationId="{E1FD4FBA-9B9C-4789-A652-73D4B7FF13D0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101620523" sldId="321"/>
            <ac:spMk id="4" creationId="{D2B0C445-5122-4A42-8F17-704FDD167074}"/>
          </ac:spMkLst>
        </pc:spChg>
        <pc:spChg chg="add mod">
          <ac:chgData name="Academy3s@outlook.com" userId="bd38e09d1e31bb74" providerId="LiveId" clId="{C8D5B601-E95D-4B21-B693-599A96AED109}" dt="2023-03-12T17:28:41.803" v="618" actId="14100"/>
          <ac:spMkLst>
            <pc:docMk/>
            <pc:sldMk cId="3101620523" sldId="321"/>
            <ac:spMk id="5" creationId="{08BC7B60-A0DB-A1DE-6133-2D09784E4FE1}"/>
          </ac:spMkLst>
        </pc:spChg>
      </pc:sldChg>
      <pc:sldChg chg="modSp del">
        <pc:chgData name="Academy3s@outlook.com" userId="bd38e09d1e31bb74" providerId="LiveId" clId="{C8D5B601-E95D-4B21-B693-599A96AED109}" dt="2023-03-12T17:37:57.352" v="888" actId="47"/>
        <pc:sldMkLst>
          <pc:docMk/>
          <pc:sldMk cId="2279295207" sldId="322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279295207" sldId="322"/>
            <ac:spMk id="2" creationId="{FA44A1AC-3812-46A8-8EA8-13657DC0DA9D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279295207" sldId="322"/>
            <ac:spMk id="3" creationId="{A94DE053-2A4F-4E92-804E-03EC6B22AEF1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279295207" sldId="322"/>
            <ac:spMk id="4" creationId="{4FFEE924-DB70-4A43-B253-5739DF80AB45}"/>
          </ac:spMkLst>
        </pc:spChg>
      </pc:sldChg>
      <pc:sldChg chg="addSp modSp mod">
        <pc:chgData name="Academy3s@outlook.com" userId="bd38e09d1e31bb74" providerId="LiveId" clId="{C8D5B601-E95D-4B21-B693-599A96AED109}" dt="2023-03-12T17:25:45.713" v="349" actId="1036"/>
        <pc:sldMkLst>
          <pc:docMk/>
          <pc:sldMk cId="2423721925" sldId="323"/>
        </pc:sldMkLst>
        <pc:spChg chg="mod">
          <ac:chgData name="Academy3s@outlook.com" userId="bd38e09d1e31bb74" providerId="LiveId" clId="{C8D5B601-E95D-4B21-B693-599A96AED109}" dt="2023-03-12T17:20:20.181" v="98" actId="1037"/>
          <ac:spMkLst>
            <pc:docMk/>
            <pc:sldMk cId="2423721925" sldId="323"/>
            <ac:spMk id="2" creationId="{93FBF154-E8A8-49DF-A1DC-6981DE6A52D0}"/>
          </ac:spMkLst>
        </pc:spChg>
        <pc:spChg chg="mod">
          <ac:chgData name="Academy3s@outlook.com" userId="bd38e09d1e31bb74" providerId="LiveId" clId="{C8D5B601-E95D-4B21-B693-599A96AED109}" dt="2023-03-12T17:21:31.348" v="127" actId="14100"/>
          <ac:spMkLst>
            <pc:docMk/>
            <pc:sldMk cId="2423721925" sldId="323"/>
            <ac:spMk id="3" creationId="{795AD213-115E-4C04-A1DE-2C2ED9FF4867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423721925" sldId="323"/>
            <ac:spMk id="4" creationId="{892486B7-644E-4E4F-8449-0B6ECD520C25}"/>
          </ac:spMkLst>
        </pc:spChg>
        <pc:spChg chg="add mod">
          <ac:chgData name="Academy3s@outlook.com" userId="bd38e09d1e31bb74" providerId="LiveId" clId="{C8D5B601-E95D-4B21-B693-599A96AED109}" dt="2023-03-12T17:25:35.229" v="312" actId="1036"/>
          <ac:spMkLst>
            <pc:docMk/>
            <pc:sldMk cId="2423721925" sldId="323"/>
            <ac:spMk id="5" creationId="{C5FAC7DA-917E-A13D-D447-37BB03728AF1}"/>
          </ac:spMkLst>
        </pc:spChg>
        <pc:spChg chg="add mod">
          <ac:chgData name="Academy3s@outlook.com" userId="bd38e09d1e31bb74" providerId="LiveId" clId="{C8D5B601-E95D-4B21-B693-599A96AED109}" dt="2023-03-12T17:25:45.713" v="349" actId="1036"/>
          <ac:spMkLst>
            <pc:docMk/>
            <pc:sldMk cId="2423721925" sldId="323"/>
            <ac:spMk id="6" creationId="{C56F54C6-84B4-7DAD-3594-4083BD123C19}"/>
          </ac:spMkLst>
        </pc:spChg>
      </pc:sldChg>
      <pc:sldChg chg="addSp delSp modSp del mod delAnim">
        <pc:chgData name="Academy3s@outlook.com" userId="bd38e09d1e31bb74" providerId="LiveId" clId="{C8D5B601-E95D-4B21-B693-599A96AED109}" dt="2023-03-12T17:38:12.917" v="890" actId="47"/>
        <pc:sldMkLst>
          <pc:docMk/>
          <pc:sldMk cId="2593634519" sldId="324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593634519" sldId="324"/>
            <ac:spMk id="2" creationId="{A60C39B3-C0CB-43B6-A734-FBE930775067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593634519" sldId="324"/>
            <ac:spMk id="4" creationId="{13704110-B1FA-4AE6-B1AD-073E6F244E4B}"/>
          </ac:spMkLst>
        </pc:spChg>
        <pc:spChg chg="add mod">
          <ac:chgData name="Academy3s@outlook.com" userId="bd38e09d1e31bb74" providerId="LiveId" clId="{C8D5B601-E95D-4B21-B693-599A96AED109}" dt="2023-03-12T17:38:11.270" v="889" actId="478"/>
          <ac:spMkLst>
            <pc:docMk/>
            <pc:sldMk cId="2593634519" sldId="324"/>
            <ac:spMk id="6" creationId="{7167E732-5FF8-C644-6278-E11AB875A2D1}"/>
          </ac:spMkLst>
        </pc:spChg>
        <pc:picChg chg="del mod">
          <ac:chgData name="Academy3s@outlook.com" userId="bd38e09d1e31bb74" providerId="LiveId" clId="{C8D5B601-E95D-4B21-B693-599A96AED109}" dt="2023-03-12T17:38:11.270" v="889" actId="478"/>
          <ac:picMkLst>
            <pc:docMk/>
            <pc:sldMk cId="2593634519" sldId="324"/>
            <ac:picMk id="5" creationId="{D9D79200-8F5B-4961-BB5A-A8792AFD144B}"/>
          </ac:picMkLst>
        </pc:picChg>
      </pc:sldChg>
      <pc:sldChg chg="addSp delSp modSp del mod">
        <pc:chgData name="Academy3s@outlook.com" userId="bd38e09d1e31bb74" providerId="LiveId" clId="{C8D5B601-E95D-4B21-B693-599A96AED109}" dt="2023-03-12T17:28:44.831" v="619" actId="47"/>
        <pc:sldMkLst>
          <pc:docMk/>
          <pc:sldMk cId="3697177766" sldId="325"/>
        </pc:sldMkLst>
        <pc:spChg chg="mod">
          <ac:chgData name="Academy3s@outlook.com" userId="bd38e09d1e31bb74" providerId="LiveId" clId="{C8D5B601-E95D-4B21-B693-599A96AED109}" dt="2023-03-12T17:19:29.846" v="13" actId="27636"/>
          <ac:spMkLst>
            <pc:docMk/>
            <pc:sldMk cId="3697177766" sldId="325"/>
            <ac:spMk id="2" creationId="{000A166E-0375-4E15-AFF6-6CE24E086275}"/>
          </ac:spMkLst>
        </pc:spChg>
        <pc:spChg chg="del mod">
          <ac:chgData name="Academy3s@outlook.com" userId="bd38e09d1e31bb74" providerId="LiveId" clId="{C8D5B601-E95D-4B21-B693-599A96AED109}" dt="2023-03-12T17:28:20.590" v="599" actId="21"/>
          <ac:spMkLst>
            <pc:docMk/>
            <pc:sldMk cId="3697177766" sldId="325"/>
            <ac:spMk id="3" creationId="{72B44908-D3E2-4100-A289-630D29362B46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697177766" sldId="325"/>
            <ac:spMk id="4" creationId="{460D2CB7-4948-4CBB-B621-F77403F69AF0}"/>
          </ac:spMkLst>
        </pc:spChg>
        <pc:spChg chg="add mod">
          <ac:chgData name="Academy3s@outlook.com" userId="bd38e09d1e31bb74" providerId="LiveId" clId="{C8D5B601-E95D-4B21-B693-599A96AED109}" dt="2023-03-12T17:28:20.590" v="599" actId="21"/>
          <ac:spMkLst>
            <pc:docMk/>
            <pc:sldMk cId="3697177766" sldId="325"/>
            <ac:spMk id="6" creationId="{A76016F2-16C2-65E1-FD02-D61A824397FC}"/>
          </ac:spMkLst>
        </pc:spChg>
      </pc:sldChg>
      <pc:sldChg chg="addSp modSp mod">
        <pc:chgData name="Academy3s@outlook.com" userId="bd38e09d1e31bb74" providerId="LiveId" clId="{C8D5B601-E95D-4B21-B693-599A96AED109}" dt="2023-03-12T17:29:55.168" v="707" actId="1038"/>
        <pc:sldMkLst>
          <pc:docMk/>
          <pc:sldMk cId="2910136345" sldId="326"/>
        </pc:sldMkLst>
        <pc:spChg chg="mod">
          <ac:chgData name="Academy3s@outlook.com" userId="bd38e09d1e31bb74" providerId="LiveId" clId="{C8D5B601-E95D-4B21-B693-599A96AED109}" dt="2023-03-12T17:28:51.524" v="635" actId="1037"/>
          <ac:spMkLst>
            <pc:docMk/>
            <pc:sldMk cId="2910136345" sldId="326"/>
            <ac:spMk id="2" creationId="{C7116E75-53FF-4A5F-8729-4C616D60C093}"/>
          </ac:spMkLst>
        </pc:spChg>
        <pc:spChg chg="mod">
          <ac:chgData name="Academy3s@outlook.com" userId="bd38e09d1e31bb74" providerId="LiveId" clId="{C8D5B601-E95D-4B21-B693-599A96AED109}" dt="2023-03-12T17:29:43.370" v="700" actId="255"/>
          <ac:spMkLst>
            <pc:docMk/>
            <pc:sldMk cId="2910136345" sldId="326"/>
            <ac:spMk id="3" creationId="{0873A380-2732-456F-81B4-724E5EE69EC5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910136345" sldId="326"/>
            <ac:spMk id="4" creationId="{0015B9E0-D032-4462-A005-21380FFA47EE}"/>
          </ac:spMkLst>
        </pc:spChg>
        <pc:spChg chg="add mod">
          <ac:chgData name="Academy3s@outlook.com" userId="bd38e09d1e31bb74" providerId="LiveId" clId="{C8D5B601-E95D-4B21-B693-599A96AED109}" dt="2023-03-12T17:29:55.168" v="707" actId="1038"/>
          <ac:spMkLst>
            <pc:docMk/>
            <pc:sldMk cId="2910136345" sldId="326"/>
            <ac:spMk id="5" creationId="{D6D21AB7-4738-2D11-7690-A08106D35835}"/>
          </ac:spMkLst>
        </pc:spChg>
      </pc:sldChg>
      <pc:sldChg chg="addSp delSp modSp del mod">
        <pc:chgData name="Academy3s@outlook.com" userId="bd38e09d1e31bb74" providerId="LiveId" clId="{C8D5B601-E95D-4B21-B693-599A96AED109}" dt="2023-03-12T17:29:59.047" v="708" actId="47"/>
        <pc:sldMkLst>
          <pc:docMk/>
          <pc:sldMk cId="3981908188" sldId="327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981908188" sldId="327"/>
            <ac:spMk id="2" creationId="{8F0AE8F9-BA9B-4133-81DB-7FF6DD65E16A}"/>
          </ac:spMkLst>
        </pc:spChg>
        <pc:spChg chg="del mod">
          <ac:chgData name="Academy3s@outlook.com" userId="bd38e09d1e31bb74" providerId="LiveId" clId="{C8D5B601-E95D-4B21-B693-599A96AED109}" dt="2023-03-12T17:29:14.998" v="672" actId="21"/>
          <ac:spMkLst>
            <pc:docMk/>
            <pc:sldMk cId="3981908188" sldId="327"/>
            <ac:spMk id="3" creationId="{C0D6BC39-C6FD-46A9-82BD-C12496F48022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981908188" sldId="327"/>
            <ac:spMk id="4" creationId="{41F96840-EB39-432C-962B-1C80FDE5255F}"/>
          </ac:spMkLst>
        </pc:spChg>
        <pc:spChg chg="add mod">
          <ac:chgData name="Academy3s@outlook.com" userId="bd38e09d1e31bb74" providerId="LiveId" clId="{C8D5B601-E95D-4B21-B693-599A96AED109}" dt="2023-03-12T17:29:14.998" v="672" actId="21"/>
          <ac:spMkLst>
            <pc:docMk/>
            <pc:sldMk cId="3981908188" sldId="327"/>
            <ac:spMk id="6" creationId="{4E958708-BE34-6DA0-2E0F-895BED0E01C7}"/>
          </ac:spMkLst>
        </pc:spChg>
      </pc:sldChg>
      <pc:sldChg chg="modSp mod">
        <pc:chgData name="Academy3s@outlook.com" userId="bd38e09d1e31bb74" providerId="LiveId" clId="{C8D5B601-E95D-4B21-B693-599A96AED109}" dt="2023-03-12T17:36:32.680" v="757" actId="1036"/>
        <pc:sldMkLst>
          <pc:docMk/>
          <pc:sldMk cId="2997476450" sldId="328"/>
        </pc:sldMkLst>
        <pc:spChg chg="mod">
          <ac:chgData name="Academy3s@outlook.com" userId="bd38e09d1e31bb74" providerId="LiveId" clId="{C8D5B601-E95D-4B21-B693-599A96AED109}" dt="2023-03-12T17:36:25.094" v="754" actId="1036"/>
          <ac:spMkLst>
            <pc:docMk/>
            <pc:sldMk cId="2997476450" sldId="328"/>
            <ac:spMk id="2" creationId="{2768D7DE-59B0-4686-A022-728E0DE10E5C}"/>
          </ac:spMkLst>
        </pc:spChg>
        <pc:spChg chg="mod">
          <ac:chgData name="Academy3s@outlook.com" userId="bd38e09d1e31bb74" providerId="LiveId" clId="{C8D5B601-E95D-4B21-B693-599A96AED109}" dt="2023-03-12T17:36:32.680" v="757" actId="1036"/>
          <ac:spMkLst>
            <pc:docMk/>
            <pc:sldMk cId="2997476450" sldId="328"/>
            <ac:spMk id="3" creationId="{82421F33-D9CB-4285-9F23-8DFEC9EFF269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997476450" sldId="328"/>
            <ac:spMk id="4" creationId="{07B375AC-6B2F-47EB-A638-95B0C6A38BE6}"/>
          </ac:spMkLst>
        </pc:spChg>
      </pc:sldChg>
      <pc:sldChg chg="modSp mod">
        <pc:chgData name="Academy3s@outlook.com" userId="bd38e09d1e31bb74" providerId="LiveId" clId="{C8D5B601-E95D-4B21-B693-599A96AED109}" dt="2023-03-12T17:36:58.800" v="804" actId="14100"/>
        <pc:sldMkLst>
          <pc:docMk/>
          <pc:sldMk cId="1275110439" sldId="329"/>
        </pc:sldMkLst>
        <pc:spChg chg="mod">
          <ac:chgData name="Academy3s@outlook.com" userId="bd38e09d1e31bb74" providerId="LiveId" clId="{C8D5B601-E95D-4B21-B693-599A96AED109}" dt="2023-03-12T17:36:42.306" v="773" actId="1037"/>
          <ac:spMkLst>
            <pc:docMk/>
            <pc:sldMk cId="1275110439" sldId="329"/>
            <ac:spMk id="2" creationId="{27A62700-E956-47A2-91D4-344E7B728E9B}"/>
          </ac:spMkLst>
        </pc:spChg>
        <pc:spChg chg="mod">
          <ac:chgData name="Academy3s@outlook.com" userId="bd38e09d1e31bb74" providerId="LiveId" clId="{C8D5B601-E95D-4B21-B693-599A96AED109}" dt="2023-03-12T17:36:58.800" v="804" actId="14100"/>
          <ac:spMkLst>
            <pc:docMk/>
            <pc:sldMk cId="1275110439" sldId="329"/>
            <ac:spMk id="3" creationId="{9E07DC9D-0B0A-4267-95F6-3CCD2FFF7A66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1275110439" sldId="329"/>
            <ac:spMk id="4" creationId="{651DDB7A-AFAF-4C99-BA7C-84B533CAF776}"/>
          </ac:spMkLst>
        </pc:spChg>
      </pc:sldChg>
      <pc:sldChg chg="addSp modSp mod">
        <pc:chgData name="Academy3s@outlook.com" userId="bd38e09d1e31bb74" providerId="LiveId" clId="{C8D5B601-E95D-4B21-B693-599A96AED109}" dt="2023-03-12T17:37:49.034" v="886" actId="14100"/>
        <pc:sldMkLst>
          <pc:docMk/>
          <pc:sldMk cId="2003201686" sldId="330"/>
        </pc:sldMkLst>
        <pc:spChg chg="mod">
          <ac:chgData name="Academy3s@outlook.com" userId="bd38e09d1e31bb74" providerId="LiveId" clId="{C8D5B601-E95D-4B21-B693-599A96AED109}" dt="2023-03-12T17:37:09.193" v="820" actId="1037"/>
          <ac:spMkLst>
            <pc:docMk/>
            <pc:sldMk cId="2003201686" sldId="330"/>
            <ac:spMk id="2" creationId="{1955FC9E-2DE2-4723-8168-742C70208B61}"/>
          </ac:spMkLst>
        </pc:spChg>
        <pc:spChg chg="mod">
          <ac:chgData name="Academy3s@outlook.com" userId="bd38e09d1e31bb74" providerId="LiveId" clId="{C8D5B601-E95D-4B21-B693-599A96AED109}" dt="2023-03-12T17:37:25.829" v="849" actId="14100"/>
          <ac:spMkLst>
            <pc:docMk/>
            <pc:sldMk cId="2003201686" sldId="330"/>
            <ac:spMk id="3" creationId="{0CAB628C-2327-4572-B64F-C83922B5EC16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2003201686" sldId="330"/>
            <ac:spMk id="4" creationId="{8025FBDC-3ACE-42A8-9F2C-265959C801CF}"/>
          </ac:spMkLst>
        </pc:spChg>
        <pc:spChg chg="add mod">
          <ac:chgData name="Academy3s@outlook.com" userId="bd38e09d1e31bb74" providerId="LiveId" clId="{C8D5B601-E95D-4B21-B693-599A96AED109}" dt="2023-03-12T17:37:49.034" v="886" actId="14100"/>
          <ac:spMkLst>
            <pc:docMk/>
            <pc:sldMk cId="2003201686" sldId="330"/>
            <ac:spMk id="5" creationId="{5FF43159-8C7D-50DB-3CEC-6B3BC2D574DA}"/>
          </ac:spMkLst>
        </pc:spChg>
      </pc:sldChg>
      <pc:sldChg chg="addSp delSp modSp del mod">
        <pc:chgData name="Academy3s@outlook.com" userId="bd38e09d1e31bb74" providerId="LiveId" clId="{C8D5B601-E95D-4B21-B693-599A96AED109}" dt="2023-03-12T17:37:54.517" v="887" actId="47"/>
        <pc:sldMkLst>
          <pc:docMk/>
          <pc:sldMk cId="3333273960" sldId="331"/>
        </pc:sldMkLst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333273960" sldId="331"/>
            <ac:spMk id="2" creationId="{E6AF8F3B-06B0-4ADE-9EF8-A376CCC339C5}"/>
          </ac:spMkLst>
        </pc:spChg>
        <pc:spChg chg="del mod">
          <ac:chgData name="Academy3s@outlook.com" userId="bd38e09d1e31bb74" providerId="LiveId" clId="{C8D5B601-E95D-4B21-B693-599A96AED109}" dt="2023-03-12T17:37:38.802" v="850" actId="21"/>
          <ac:spMkLst>
            <pc:docMk/>
            <pc:sldMk cId="3333273960" sldId="331"/>
            <ac:spMk id="3" creationId="{5B99C29D-74B7-4883-B3A7-1C80CAD8B11D}"/>
          </ac:spMkLst>
        </pc:spChg>
        <pc:spChg chg="mod">
          <ac:chgData name="Academy3s@outlook.com" userId="bd38e09d1e31bb74" providerId="LiveId" clId="{C8D5B601-E95D-4B21-B693-599A96AED109}" dt="2023-03-12T17:19:29.658" v="3"/>
          <ac:spMkLst>
            <pc:docMk/>
            <pc:sldMk cId="3333273960" sldId="331"/>
            <ac:spMk id="4" creationId="{4A6DD8DE-2C14-45A5-8422-B7D7EBFF3108}"/>
          </ac:spMkLst>
        </pc:spChg>
        <pc:spChg chg="add mod">
          <ac:chgData name="Academy3s@outlook.com" userId="bd38e09d1e31bb74" providerId="LiveId" clId="{C8D5B601-E95D-4B21-B693-599A96AED109}" dt="2023-03-12T17:37:38.802" v="850" actId="21"/>
          <ac:spMkLst>
            <pc:docMk/>
            <pc:sldMk cId="3333273960" sldId="331"/>
            <ac:spMk id="6" creationId="{F451EC6B-0EBA-68D7-94F7-86EBEDF70FBD}"/>
          </ac:spMkLst>
        </pc:spChg>
      </pc:sldChg>
      <pc:sldMasterChg chg="setBg modSldLayout">
        <pc:chgData name="Academy3s@outlook.com" userId="bd38e09d1e31bb74" providerId="LiveId" clId="{C8D5B601-E95D-4B21-B693-599A96AED109}" dt="2023-03-12T17:19:27.582" v="2"/>
        <pc:sldMasterMkLst>
          <pc:docMk/>
          <pc:sldMasterMk cId="3212877353" sldId="2147483648"/>
        </pc:sldMasterMkLst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718635920" sldId="2147483649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667281988" sldId="2147483650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107072740" sldId="2147483651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1179118402" sldId="2147483652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476978432" sldId="2147483653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317624889" sldId="2147483654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1027646625" sldId="2147483655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273039105" sldId="2147483656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129446998" sldId="2147483657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2989496921" sldId="2147483658"/>
          </pc:sldLayoutMkLst>
        </pc:sldLayoutChg>
        <pc:sldLayoutChg chg="setBg">
          <pc:chgData name="Academy3s@outlook.com" userId="bd38e09d1e31bb74" providerId="LiveId" clId="{C8D5B601-E95D-4B21-B693-599A96AED109}" dt="2023-03-12T17:19:27.582" v="2"/>
          <pc:sldLayoutMkLst>
            <pc:docMk/>
            <pc:sldMasterMk cId="3212877353" sldId="2147483648"/>
            <pc:sldLayoutMk cId="1518964365" sldId="2147483659"/>
          </pc:sldLayoutMkLst>
        </pc:sldLayoutChg>
      </pc:sldMasterChg>
      <pc:sldMasterChg chg="setBg modSldLayout">
        <pc:chgData name="Academy3s@outlook.com" userId="bd38e09d1e31bb74" providerId="LiveId" clId="{C8D5B601-E95D-4B21-B693-599A96AED109}" dt="2023-03-12T17:19:34.604" v="19"/>
        <pc:sldMasterMkLst>
          <pc:docMk/>
          <pc:sldMasterMk cId="44421798" sldId="2147483660"/>
        </pc:sldMasterMkLst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745055357" sldId="2147483661"/>
          </pc:sldLayoutMkLst>
        </pc:sldLayoutChg>
        <pc:sldLayoutChg chg="addSp 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2109095654" sldId="2147483662"/>
          </pc:sldLayoutMkLst>
          <pc:picChg chg="add">
            <ac:chgData name="Academy3s@outlook.com" userId="bd38e09d1e31bb74" providerId="LiveId" clId="{C8D5B601-E95D-4B21-B693-599A96AED109}" dt="2023-03-12T17:19:29.658" v="3"/>
            <ac:picMkLst>
              <pc:docMk/>
              <pc:sldMasterMk cId="44421798" sldId="2147483660"/>
              <pc:sldLayoutMk cId="2109095654" sldId="2147483662"/>
              <ac:picMk id="7" creationId="{9235426C-6EE0-8A64-EAAD-00B3E646D392}"/>
            </ac:picMkLst>
          </pc:picChg>
        </pc:sldLayoutChg>
        <pc:sldLayoutChg chg="addSp 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665588738" sldId="2147483663"/>
          </pc:sldLayoutMkLst>
          <pc:picChg chg="add">
            <ac:chgData name="Academy3s@outlook.com" userId="bd38e09d1e31bb74" providerId="LiveId" clId="{C8D5B601-E95D-4B21-B693-599A96AED109}" dt="2023-03-12T17:19:29.658" v="3"/>
            <ac:picMkLst>
              <pc:docMk/>
              <pc:sldMasterMk cId="44421798" sldId="2147483660"/>
              <pc:sldLayoutMk cId="665588738" sldId="2147483663"/>
              <ac:picMk id="7" creationId="{AE228F43-43A0-4B5E-FFD5-72D28B6B7D9A}"/>
            </ac:picMkLst>
          </pc:picChg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412816762" sldId="2147483664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1854685268" sldId="2147483665"/>
          </pc:sldLayoutMkLst>
        </pc:sldLayoutChg>
        <pc:sldLayoutChg chg="addSp 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4240706174" sldId="2147483666"/>
          </pc:sldLayoutMkLst>
          <pc:spChg chg="add">
            <ac:chgData name="Academy3s@outlook.com" userId="bd38e09d1e31bb74" providerId="LiveId" clId="{C8D5B601-E95D-4B21-B693-599A96AED109}" dt="2023-03-12T17:19:29.658" v="3"/>
            <ac:spMkLst>
              <pc:docMk/>
              <pc:sldMasterMk cId="44421798" sldId="2147483660"/>
              <pc:sldLayoutMk cId="4240706174" sldId="2147483666"/>
              <ac:spMk id="7" creationId="{96F5AE70-D6F5-9B9B-A3D5-75D0943D8CEE}"/>
            </ac:spMkLst>
          </pc:spChg>
          <pc:picChg chg="add">
            <ac:chgData name="Academy3s@outlook.com" userId="bd38e09d1e31bb74" providerId="LiveId" clId="{C8D5B601-E95D-4B21-B693-599A96AED109}" dt="2023-03-12T17:19:29.658" v="3"/>
            <ac:picMkLst>
              <pc:docMk/>
              <pc:sldMasterMk cId="44421798" sldId="2147483660"/>
              <pc:sldLayoutMk cId="4240706174" sldId="2147483666"/>
              <ac:picMk id="6" creationId="{BBC5913F-3EB5-A7A2-8FEB-99C684A35D46}"/>
            </ac:picMkLst>
          </pc:picChg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2575761089" sldId="2147483667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3755427217" sldId="2147483668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482793906" sldId="2147483669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2038979245" sldId="2147483670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609434100" sldId="2147483671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261315792" sldId="2147483672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1017018230" sldId="2147483673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3563813617" sldId="2147483674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1611323304" sldId="2147483675"/>
          </pc:sldLayoutMkLst>
        </pc:sldLayoutChg>
        <pc:sldLayoutChg chg="setBg">
          <pc:chgData name="Academy3s@outlook.com" userId="bd38e09d1e31bb74" providerId="LiveId" clId="{C8D5B601-E95D-4B21-B693-599A96AED109}" dt="2023-03-12T17:19:34.604" v="19"/>
          <pc:sldLayoutMkLst>
            <pc:docMk/>
            <pc:sldMasterMk cId="44421798" sldId="2147483660"/>
            <pc:sldLayoutMk cId="3297519924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92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4341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7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0182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136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9235426C-6EE0-8A64-EAAD-00B3E646D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AE228F43-43A0-4B5E-FFD5-72D28B6B7D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BBC5913F-3EB5-A7A2-8FEB-99C684A35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5AE70-D6F5-9B9B-A3D5-75D0943D8CEE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7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91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Chapter 24-IFPO-CPO</a:t>
            </a:r>
          </a:p>
          <a:p>
            <a:r>
              <a:rPr lang="en-US" sz="2800" dirty="0"/>
              <a:t>Interviewing and Statements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D7DE-59B0-4686-A022-728E0DE1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0"/>
            <a:ext cx="6347713" cy="1320800"/>
          </a:xfrm>
        </p:spPr>
        <p:txBody>
          <a:bodyPr/>
          <a:lstStyle/>
          <a:p>
            <a:r>
              <a:rPr lang="en-US" dirty="0"/>
              <a:t>The Interview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1F33-D9CB-4285-9F23-8DFEC9EF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9827"/>
            <a:ext cx="8915400" cy="388077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Remember the elements for useful statements:</a:t>
            </a:r>
          </a:p>
          <a:p>
            <a:pPr marL="914400" lvl="1" indent="-514350"/>
            <a:r>
              <a:rPr lang="en-US" dirty="0"/>
              <a:t>Identify who wrote the statement or conducted the interview.</a:t>
            </a:r>
          </a:p>
          <a:p>
            <a:pPr marL="914400" lvl="1" indent="-514350"/>
            <a:r>
              <a:rPr lang="en-US" dirty="0"/>
              <a:t>Date, time and location of the interview.</a:t>
            </a:r>
          </a:p>
          <a:p>
            <a:pPr marL="914400" lvl="1" indent="-514350"/>
            <a:r>
              <a:rPr lang="en-US" dirty="0"/>
              <a:t>Indicate whether the statement is voluntary or not.</a:t>
            </a:r>
          </a:p>
          <a:p>
            <a:pPr marL="914400" lvl="1" indent="-514350"/>
            <a:r>
              <a:rPr lang="en-US" dirty="0"/>
              <a:t>Get written statement signed by interviewee.</a:t>
            </a:r>
          </a:p>
          <a:p>
            <a:pPr marL="914400" lvl="1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75AC-6B2F-47EB-A638-95B0C6A3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2700-E956-47A2-91D4-344E7B72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DC9D-0B0A-4267-95F6-3CCD2FFF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7427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Deception is avoiding facts that are known by the interviewee or changing the account of how something happened. </a:t>
            </a:r>
          </a:p>
          <a:p>
            <a:r>
              <a:rPr lang="en-US" dirty="0"/>
              <a:t>It is not only a suspect who may try to deceive; witnesses and victims may often avoid facts for various reasons. </a:t>
            </a:r>
          </a:p>
          <a:p>
            <a:r>
              <a:rPr lang="en-US" dirty="0"/>
              <a:t>The best practice for the protection officer facing a deceptive interviewee is to make detailed notes of the statements made by the person and have them commit to the statement in writing and under their signature.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DB7A-AFAF-4C99-BA7C-84B533CA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C9E-2DE2-4723-8168-742C7020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Concluding the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628C-2327-4572-B64F-C83922B5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Autofit/>
          </a:bodyPr>
          <a:lstStyle/>
          <a:p>
            <a:r>
              <a:rPr lang="en-US" dirty="0"/>
              <a:t>When the protection officer concludes the interview he or she should make detailed notes of the following:</a:t>
            </a:r>
          </a:p>
          <a:p>
            <a:pPr lvl="1"/>
            <a:r>
              <a:rPr lang="en-US" sz="1800" dirty="0"/>
              <a:t> Name of the interviewee </a:t>
            </a:r>
          </a:p>
          <a:p>
            <a:pPr lvl="1"/>
            <a:r>
              <a:rPr lang="en-US" sz="1800" dirty="0"/>
              <a:t>Contact details (residence and employment)</a:t>
            </a:r>
          </a:p>
          <a:p>
            <a:pPr lvl="2"/>
            <a:r>
              <a:rPr lang="en-US" sz="1800" dirty="0"/>
              <a:t>Telephone numbers (mobile, work, residence, other) </a:t>
            </a:r>
          </a:p>
          <a:p>
            <a:pPr lvl="2"/>
            <a:r>
              <a:rPr lang="en-US" sz="1800" dirty="0"/>
              <a:t>E-mail addresses (work, residence, other) </a:t>
            </a:r>
          </a:p>
          <a:p>
            <a:pPr lvl="2"/>
            <a:r>
              <a:rPr lang="en-US" sz="1800" dirty="0"/>
              <a:t>Addresses (work, residence, other) </a:t>
            </a:r>
          </a:p>
          <a:p>
            <a:pPr lvl="1"/>
            <a:r>
              <a:rPr lang="en-US" sz="1800" dirty="0"/>
              <a:t>Identification (date of birth, ID number, passport, etc.) </a:t>
            </a:r>
          </a:p>
          <a:p>
            <a:pPr lvl="1"/>
            <a:r>
              <a:rPr lang="en-US" sz="1800" dirty="0"/>
              <a:t>A brief account of the interviewee’s involvement in the incident (witness, victim, suspect, or person of interest)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5FBDC-3ACE-42A8-9F2C-265959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43159-8C7D-50DB-3CEC-6B3BC2D574DA}"/>
              </a:ext>
            </a:extLst>
          </p:cNvPr>
          <p:cNvSpPr txBox="1">
            <a:spLocks/>
          </p:cNvSpPr>
          <p:nvPr/>
        </p:nvSpPr>
        <p:spPr>
          <a:xfrm>
            <a:off x="510286" y="4501227"/>
            <a:ext cx="84813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Notwithstanding the fact that an interviewee may have confessed to a crime or committing a breach of organizational policy, he/she should still be treated with respect and dignity.</a:t>
            </a:r>
          </a:p>
          <a:p>
            <a:r>
              <a:rPr lang="en-US"/>
              <a:t>Thank the interviewee for their time and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F154-E8A8-49DF-A1DC-6981DE6A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D213-115E-4C04-A1DE-2C2ED9FF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8991600" cy="3880773"/>
          </a:xfrm>
        </p:spPr>
        <p:txBody>
          <a:bodyPr/>
          <a:lstStyle/>
          <a:p>
            <a:r>
              <a:rPr lang="en-US" dirty="0"/>
              <a:t> It is important that a protection officer understands the importance of statements, whether written or verbal, and how to properly conduct oneself when engaged in an interview while obtaining information or a statement.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86B7-644E-4E4F-8449-0B6ECD52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FAC7DA-917E-A13D-D447-37BB03728AF1}"/>
              </a:ext>
            </a:extLst>
          </p:cNvPr>
          <p:cNvSpPr txBox="1">
            <a:spLocks/>
          </p:cNvSpPr>
          <p:nvPr/>
        </p:nvSpPr>
        <p:spPr>
          <a:xfrm>
            <a:off x="0" y="2336800"/>
            <a:ext cx="80772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Investigative Value of Interviewing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6F54C6-84B4-7DAD-3594-4083BD123C19}"/>
              </a:ext>
            </a:extLst>
          </p:cNvPr>
          <p:cNvSpPr txBox="1">
            <a:spLocks/>
          </p:cNvSpPr>
          <p:nvPr/>
        </p:nvSpPr>
        <p:spPr>
          <a:xfrm>
            <a:off x="0" y="33582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 investigation is a systematic and thorough examination or inquiry into something or someone that involves the collection of facts and information and the recording of that examination in a report.</a:t>
            </a:r>
          </a:p>
          <a:p>
            <a:r>
              <a:rPr lang="en-US"/>
              <a:t>The most effective tool for gathering information about an incident is interviewing people.</a:t>
            </a:r>
          </a:p>
          <a:p>
            <a:r>
              <a:rPr lang="en-US"/>
              <a:t>Interviews will review information that will often be vital to the investigation of an incident or crime.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ECC3-6117-4688-92AF-2E94696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91400" cy="1320800"/>
          </a:xfrm>
        </p:spPr>
        <p:txBody>
          <a:bodyPr/>
          <a:lstStyle/>
          <a:p>
            <a:r>
              <a:rPr lang="en-US" dirty="0"/>
              <a:t>Interview vs. Interrogation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A45-89A1-47DB-A9E7-86881E81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Interviews involve witnesses or victims and an interrogation is an interview of a suspect.</a:t>
            </a:r>
          </a:p>
          <a:p>
            <a:r>
              <a:rPr lang="en-US" dirty="0"/>
              <a:t>The goal of an interrogation is not only to seek the facts of what happened but also obtain a confession.</a:t>
            </a:r>
          </a:p>
          <a:p>
            <a:r>
              <a:rPr lang="en-US" dirty="0"/>
              <a:t>Protection officers are involved in interviewing people on an almost daily basis; however, it is not likely that a protection officer will be required to conduct an interrogation as part of their duties.</a:t>
            </a:r>
          </a:p>
          <a:p>
            <a:r>
              <a:rPr lang="en-US" dirty="0"/>
              <a:t> Only trained investigators skilled in the techniques of interviewing should conduct interrogations.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99E87-FFF1-4335-B7A3-05625EA9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0664-4FFC-49CD-A319-6F225D51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Interview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115A-639C-4FB3-89F5-743B0FD3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Interviewing someone involves two types of communication: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Verbal communication:</a:t>
            </a:r>
            <a:endParaRPr lang="en-US" dirty="0"/>
          </a:p>
          <a:p>
            <a:pPr marL="914400" lvl="1" indent="-514350"/>
            <a:r>
              <a:rPr lang="en-US" sz="1800" dirty="0"/>
              <a:t>The most commonly understood form of communication.</a:t>
            </a:r>
          </a:p>
          <a:p>
            <a:pPr marL="914400" lvl="1" indent="-514350"/>
            <a:r>
              <a:rPr lang="en-US" sz="1800" dirty="0"/>
              <a:t>The interviewer speaks  and the interviewee responds or vice-versa.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Nonverbal communication</a:t>
            </a:r>
          </a:p>
          <a:p>
            <a:pPr marL="914400" lvl="1" indent="-514350"/>
            <a:r>
              <a:rPr lang="en-US" sz="1800" dirty="0"/>
              <a:t>The type of communication that involves written statements and bodily movements (body language.)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A1BBE-1A87-47D8-BD3C-7C23EFE6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0610-A0CE-45BC-B281-CDBCADD1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Verbal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1C94-FED1-42F3-9CE9-8E7CB21C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Research has shown that people form their basic impressions of one another in the first minutes of an interview.</a:t>
            </a:r>
          </a:p>
          <a:p>
            <a:r>
              <a:rPr lang="en-US" dirty="0"/>
              <a:t>A negative mood will be counterproductive in an interview. </a:t>
            </a:r>
          </a:p>
          <a:p>
            <a:r>
              <a:rPr lang="en-US" dirty="0"/>
              <a:t>The interviewer needs to be an active listener or someone who the interviewee would want to talk with. </a:t>
            </a:r>
          </a:p>
          <a:p>
            <a:r>
              <a:rPr lang="en-US" dirty="0"/>
              <a:t>To do this, the interviewer needs to develop rapport or a relationship with the interviewee.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E0F3-E7B7-4F40-8864-97E0449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29C4-6844-4634-A8E1-DFC02E1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Developing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D9B3-FBFD-4F2E-8DC3-2E9817CF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91227"/>
            <a:ext cx="8915400" cy="3880773"/>
          </a:xfrm>
        </p:spPr>
        <p:txBody>
          <a:bodyPr>
            <a:normAutofit/>
          </a:bodyPr>
          <a:lstStyle/>
          <a:p>
            <a:r>
              <a:rPr lang="en-US" b="1" dirty="0"/>
              <a:t>Be empathetic:</a:t>
            </a:r>
            <a:r>
              <a:rPr lang="en-US" dirty="0"/>
              <a:t>  Show the interviewee that you care about them and how they feel.</a:t>
            </a:r>
          </a:p>
          <a:p>
            <a:r>
              <a:rPr lang="en-US" b="1" dirty="0"/>
              <a:t>Eliminate your prejudices:</a:t>
            </a:r>
            <a:r>
              <a:rPr lang="en-US" dirty="0"/>
              <a:t>  Detach yourself from any personal prejudices or bias you may have against the interviewee’s:</a:t>
            </a:r>
          </a:p>
          <a:p>
            <a:pPr lvl="1"/>
            <a:r>
              <a:rPr lang="en-US" sz="1800" dirty="0"/>
              <a:t>Actions</a:t>
            </a:r>
          </a:p>
          <a:p>
            <a:pPr lvl="1"/>
            <a:r>
              <a:rPr lang="en-US" sz="1800" dirty="0"/>
              <a:t>Race</a:t>
            </a:r>
          </a:p>
          <a:p>
            <a:pPr lvl="1"/>
            <a:r>
              <a:rPr lang="en-US" sz="1800" dirty="0"/>
              <a:t>History</a:t>
            </a:r>
          </a:p>
          <a:p>
            <a:r>
              <a:rPr lang="en-US" b="1" dirty="0"/>
              <a:t>Be Patient:  </a:t>
            </a:r>
            <a:r>
              <a:rPr lang="en-US" dirty="0"/>
              <a:t>A sign of a very good listener, and is a sign to the interviewee of tolerance, acceptance, and understanding.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4D85-D3CF-4279-A332-58E6F08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6C037-FE08-8640-C669-E469023AE7C1}"/>
              </a:ext>
            </a:extLst>
          </p:cNvPr>
          <p:cNvSpPr txBox="1">
            <a:spLocks/>
          </p:cNvSpPr>
          <p:nvPr/>
        </p:nvSpPr>
        <p:spPr>
          <a:xfrm>
            <a:off x="129286" y="3886200"/>
            <a:ext cx="88623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Reflect feedback:</a:t>
            </a:r>
            <a:r>
              <a:rPr lang="en-US" dirty="0"/>
              <a:t>  The interviewer acts like a “mirror,” reflecting back to the interviewee their words, feelings, and attitudes, showing to them you are listening and care about what they say.</a:t>
            </a:r>
          </a:p>
          <a:p>
            <a:r>
              <a:rPr lang="en-US" b="1" dirty="0"/>
              <a:t>Do not interrupt:  </a:t>
            </a:r>
            <a:r>
              <a:rPr lang="en-US" dirty="0"/>
              <a:t>Allow the interviewee to finish what he/she are saying.</a:t>
            </a:r>
          </a:p>
          <a:p>
            <a:r>
              <a:rPr lang="en-US" b="1" dirty="0"/>
              <a:t>Concentrate:</a:t>
            </a:r>
            <a:r>
              <a:rPr lang="en-US" dirty="0"/>
              <a:t>  The interviewer not only needs to concentrate on what is currently being said, but also must think ahead to anticipate what the interviewee might (or should) say.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81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F586-5441-41D5-8503-E85C1790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Nonverbal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924-E8C9-4AB0-A126-76EA8B3C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227"/>
            <a:ext cx="8915400" cy="3880773"/>
          </a:xfrm>
        </p:spPr>
        <p:txBody>
          <a:bodyPr/>
          <a:lstStyle/>
          <a:p>
            <a:r>
              <a:rPr lang="en-US" dirty="0"/>
              <a:t>This is important for an interviewer to understand because how people (including the interviewer) project themselves can reveal significant information about their state of mind.</a:t>
            </a:r>
          </a:p>
          <a:p>
            <a:r>
              <a:rPr lang="en-US" dirty="0"/>
              <a:t>Changes in behavior and body movements can indicate stress. Stress is an important indicator for an interviewer.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4F2F-7AC1-4C7D-988C-77D968E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DB5F-2FCC-4198-A07A-D18ED992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77201" cy="1320800"/>
          </a:xfrm>
        </p:spPr>
        <p:txBody>
          <a:bodyPr>
            <a:normAutofit/>
          </a:bodyPr>
          <a:lstStyle/>
          <a:p>
            <a:r>
              <a:rPr lang="en-US" dirty="0"/>
              <a:t>Verbal and Nonverbal Stress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4FBA-9B9C-4789-A652-73D4B7FF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15027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A guilty person may show signs of “fight or flight syndrome.” </a:t>
            </a:r>
          </a:p>
          <a:p>
            <a:r>
              <a:rPr lang="en-US" dirty="0"/>
              <a:t>Asking a question that may compel the interviewee to lie will often cause this type of stress. </a:t>
            </a:r>
          </a:p>
          <a:p>
            <a:r>
              <a:rPr lang="en-US" dirty="0"/>
              <a:t> Many of these telltale signals come from nonverbal and verbal responses to stress and are evident in clusters of observed body movements and reactions.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0C445-5122-4A42-8F17-704FDD16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BC7B60-A0DB-A1DE-6133-2D09784E4FE1}"/>
              </a:ext>
            </a:extLst>
          </p:cNvPr>
          <p:cNvSpPr txBox="1">
            <a:spLocks/>
          </p:cNvSpPr>
          <p:nvPr/>
        </p:nvSpPr>
        <p:spPr>
          <a:xfrm>
            <a:off x="152400" y="23622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Examples of verbal and nonverbal behavior when subjected to stress:</a:t>
            </a:r>
          </a:p>
          <a:p>
            <a:pPr lvl="1"/>
            <a:r>
              <a:rPr lang="en-US" sz="1800" dirty="0"/>
              <a:t>Changes in voice and speech patterns.</a:t>
            </a:r>
          </a:p>
          <a:p>
            <a:pPr lvl="1"/>
            <a:r>
              <a:rPr lang="en-US" sz="1800" dirty="0"/>
              <a:t>Changes in the rate and volume of speech.</a:t>
            </a:r>
          </a:p>
          <a:p>
            <a:pPr lvl="1"/>
            <a:r>
              <a:rPr lang="en-US" sz="1800" dirty="0"/>
              <a:t>Burst of anger.</a:t>
            </a:r>
          </a:p>
          <a:p>
            <a:pPr lvl="1"/>
            <a:r>
              <a:rPr lang="en-US" sz="1800" dirty="0"/>
              <a:t>Pausing, stalling or delaying tactics.</a:t>
            </a:r>
          </a:p>
          <a:p>
            <a:pPr lvl="1"/>
            <a:r>
              <a:rPr lang="en-US" sz="1800" dirty="0"/>
              <a:t>Nervous or false laughter.</a:t>
            </a:r>
          </a:p>
          <a:p>
            <a:pPr lvl="1"/>
            <a:r>
              <a:rPr lang="en-US" sz="1800" dirty="0"/>
              <a:t>Sudden shifts in body movements.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2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E75-53FF-4A5F-8729-4C616D60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Interview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A380-2732-456F-81B4-724E5EE6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6" y="609600"/>
            <a:ext cx="87861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Steps to consider when preparing to conduct an interview: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Prepare yourself physically and mentally.</a:t>
            </a:r>
          </a:p>
          <a:p>
            <a:pPr marL="1314450" lvl="2" indent="-514350"/>
            <a:r>
              <a:rPr lang="en-US" sz="1600" dirty="0"/>
              <a:t>Examine you appearance.</a:t>
            </a:r>
          </a:p>
          <a:p>
            <a:pPr marL="1314450" lvl="2" indent="-514350"/>
            <a:r>
              <a:rPr lang="en-US" sz="1600" dirty="0"/>
              <a:t>Are you mentally prepared for the interview?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a suitable location for the interview.</a:t>
            </a:r>
          </a:p>
          <a:p>
            <a:pPr marL="1314450" lvl="2" indent="-514350"/>
            <a:r>
              <a:rPr lang="en-US" sz="1600" dirty="0"/>
              <a:t>No distractions</a:t>
            </a:r>
          </a:p>
          <a:p>
            <a:pPr marL="1314450" lvl="2" indent="-514350"/>
            <a:r>
              <a:rPr lang="en-US" sz="1600" dirty="0"/>
              <a:t>Quiet and private</a:t>
            </a:r>
          </a:p>
          <a:p>
            <a:pPr marL="1314450" lvl="2" indent="-514350"/>
            <a:r>
              <a:rPr lang="en-US" sz="1600" dirty="0"/>
              <a:t>Avoid interviewing in presence of others.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B9E0-D032-4462-A005-21380FFA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D21AB7-4738-2D11-7690-A08106D35835}"/>
              </a:ext>
            </a:extLst>
          </p:cNvPr>
          <p:cNvSpPr txBox="1">
            <a:spLocks/>
          </p:cNvSpPr>
          <p:nvPr/>
        </p:nvSpPr>
        <p:spPr>
          <a:xfrm>
            <a:off x="510286" y="3581400"/>
            <a:ext cx="8481314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1600" dirty="0"/>
              <a:t>Ask open-ended questions.</a:t>
            </a:r>
          </a:p>
          <a:p>
            <a:pPr marL="914400" lvl="1" indent="-514350"/>
            <a:r>
              <a:rPr lang="en-US" dirty="0"/>
              <a:t>Avoid closed-ended questions that require a simple “yes” or “no” response.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600" dirty="0"/>
              <a:t>Record the interview.</a:t>
            </a:r>
          </a:p>
          <a:p>
            <a:pPr marL="914400" lvl="1" indent="-514350"/>
            <a:r>
              <a:rPr lang="en-US" dirty="0"/>
              <a:t>The most common method is writing detailed notes.</a:t>
            </a:r>
          </a:p>
          <a:p>
            <a:pPr marL="914400" lvl="1" indent="-514350"/>
            <a:r>
              <a:rPr lang="en-US" dirty="0"/>
              <a:t>If allowable, use audio and/or video recording.</a:t>
            </a:r>
          </a:p>
          <a:p>
            <a:pPr marL="914400" lvl="1" indent="-514350"/>
            <a:r>
              <a:rPr lang="en-US" dirty="0"/>
              <a:t>Obtain a “pure version” statement</a:t>
            </a:r>
          </a:p>
          <a:p>
            <a:pPr marL="914400" lvl="1" indent="-514350"/>
            <a:r>
              <a:rPr lang="en-US" dirty="0"/>
              <a:t>“Pure Version” allow the interviewee to provide their version in a narrative statement, written or recorded and is the best method to obtain the interviewee’s account of what happened.</a:t>
            </a:r>
          </a:p>
          <a:p>
            <a:pPr marL="40005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36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</TotalTime>
  <Words>1041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Interview vs. Interrogation</vt:lpstr>
      <vt:lpstr>Interview Communications</vt:lpstr>
      <vt:lpstr>Verbal Communications</vt:lpstr>
      <vt:lpstr>Developing Rapport</vt:lpstr>
      <vt:lpstr>Nonverbal Communications</vt:lpstr>
      <vt:lpstr>Verbal and Nonverbal Stress Reactions</vt:lpstr>
      <vt:lpstr>The Interview Process</vt:lpstr>
      <vt:lpstr>The Interview Process</vt:lpstr>
      <vt:lpstr>Deception</vt:lpstr>
      <vt:lpstr>Concluding the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69</cp:revision>
  <dcterms:created xsi:type="dcterms:W3CDTF">2015-01-28T20:48:59Z</dcterms:created>
  <dcterms:modified xsi:type="dcterms:W3CDTF">2023-03-12T17:38:16Z</dcterms:modified>
</cp:coreProperties>
</file>