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7" r:id="rId2"/>
    <p:sldId id="323" r:id="rId3"/>
    <p:sldId id="315" r:id="rId4"/>
    <p:sldId id="326" r:id="rId5"/>
    <p:sldId id="328" r:id="rId6"/>
    <p:sldId id="329" r:id="rId7"/>
    <p:sldId id="330" r:id="rId8"/>
    <p:sldId id="331" r:id="rId9"/>
    <p:sldId id="333" r:id="rId10"/>
    <p:sldId id="319" r:id="rId11"/>
    <p:sldId id="336" r:id="rId12"/>
    <p:sldId id="338" r:id="rId13"/>
    <p:sldId id="339" r:id="rId14"/>
    <p:sldId id="341" r:id="rId15"/>
    <p:sldId id="34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00BF8-5CE9-43CD-9BD6-6BF37AFCF2EF}" v="20" dt="2023-03-12T17:54:37.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4E300BF8-5CE9-43CD-9BD6-6BF37AFCF2EF}"/>
    <pc:docChg chg="undo custSel delSld modSld modMainMaster">
      <pc:chgData name="Academy3s@outlook.com" userId="bd38e09d1e31bb74" providerId="LiveId" clId="{4E300BF8-5CE9-43CD-9BD6-6BF37AFCF2EF}" dt="2023-03-12T17:55:54.657" v="1262" actId="47"/>
      <pc:docMkLst>
        <pc:docMk/>
      </pc:docMkLst>
      <pc:sldChg chg="addSp delSp modSp mod">
        <pc:chgData name="Academy3s@outlook.com" userId="bd38e09d1e31bb74" providerId="LiveId" clId="{4E300BF8-5CE9-43CD-9BD6-6BF37AFCF2EF}" dt="2023-03-12T17:40:54.079" v="85" actId="113"/>
        <pc:sldMkLst>
          <pc:docMk/>
          <pc:sldMk cId="300745510" sldId="307"/>
        </pc:sldMkLst>
        <pc:spChg chg="del">
          <ac:chgData name="Academy3s@outlook.com" userId="bd38e09d1e31bb74" providerId="LiveId" clId="{4E300BF8-5CE9-43CD-9BD6-6BF37AFCF2EF}" dt="2023-03-12T17:40:21.952" v="30" actId="478"/>
          <ac:spMkLst>
            <pc:docMk/>
            <pc:sldMk cId="300745510" sldId="307"/>
            <ac:spMk id="2" creationId="{00000000-0000-0000-0000-000000000000}"/>
          </ac:spMkLst>
        </pc:spChg>
        <pc:spChg chg="mod">
          <ac:chgData name="Academy3s@outlook.com" userId="bd38e09d1e31bb74" providerId="LiveId" clId="{4E300BF8-5CE9-43CD-9BD6-6BF37AFCF2EF}" dt="2023-03-12T17:40:54.079" v="85" actId="113"/>
          <ac:spMkLst>
            <pc:docMk/>
            <pc:sldMk cId="300745510" sldId="307"/>
            <ac:spMk id="3" creationId="{00000000-0000-0000-0000-000000000000}"/>
          </ac:spMkLst>
        </pc:spChg>
        <pc:spChg chg="mod">
          <ac:chgData name="Academy3s@outlook.com" userId="bd38e09d1e31bb74" providerId="LiveId" clId="{4E300BF8-5CE9-43CD-9BD6-6BF37AFCF2EF}" dt="2023-03-12T17:40:12.600" v="2"/>
          <ac:spMkLst>
            <pc:docMk/>
            <pc:sldMk cId="300745510" sldId="307"/>
            <ac:spMk id="5" creationId="{00000000-0000-0000-0000-000000000000}"/>
          </ac:spMkLst>
        </pc:spChg>
        <pc:spChg chg="add del mod">
          <ac:chgData name="Academy3s@outlook.com" userId="bd38e09d1e31bb74" providerId="LiveId" clId="{4E300BF8-5CE9-43CD-9BD6-6BF37AFCF2EF}" dt="2023-03-12T17:40:23.887" v="31" actId="478"/>
          <ac:spMkLst>
            <pc:docMk/>
            <pc:sldMk cId="300745510" sldId="307"/>
            <ac:spMk id="6" creationId="{EC51A51A-8CBA-04E1-40F8-F9BDCE3E70E1}"/>
          </ac:spMkLst>
        </pc:spChg>
        <pc:picChg chg="del">
          <ac:chgData name="Academy3s@outlook.com" userId="bd38e09d1e31bb74" providerId="LiveId" clId="{4E300BF8-5CE9-43CD-9BD6-6BF37AFCF2EF}" dt="2023-03-12T17:40:31.997" v="43" actId="478"/>
          <ac:picMkLst>
            <pc:docMk/>
            <pc:sldMk cId="300745510" sldId="307"/>
            <ac:picMk id="8" creationId="{66308F29-74F6-4D0B-AFCA-353F42E0353A}"/>
          </ac:picMkLst>
        </pc:picChg>
        <pc:picChg chg="del">
          <ac:chgData name="Academy3s@outlook.com" userId="bd38e09d1e31bb74" providerId="LiveId" clId="{4E300BF8-5CE9-43CD-9BD6-6BF37AFCF2EF}" dt="2023-03-12T17:39:47.731" v="0" actId="478"/>
          <ac:picMkLst>
            <pc:docMk/>
            <pc:sldMk cId="300745510" sldId="307"/>
            <ac:picMk id="2051" creationId="{00000000-0000-0000-0000-000000000000}"/>
          </ac:picMkLst>
        </pc:picChg>
      </pc:sldChg>
      <pc:sldChg chg="modSp del">
        <pc:chgData name="Academy3s@outlook.com" userId="bd38e09d1e31bb74" providerId="LiveId" clId="{4E300BF8-5CE9-43CD-9BD6-6BF37AFCF2EF}" dt="2023-03-12T17:55:54.657" v="1262" actId="47"/>
        <pc:sldMkLst>
          <pc:docMk/>
          <pc:sldMk cId="1542477460" sldId="312"/>
        </pc:sldMkLst>
        <pc:spChg chg="mod">
          <ac:chgData name="Academy3s@outlook.com" userId="bd38e09d1e31bb74" providerId="LiveId" clId="{4E300BF8-5CE9-43CD-9BD6-6BF37AFCF2EF}" dt="2023-03-12T17:40:12.600" v="2"/>
          <ac:spMkLst>
            <pc:docMk/>
            <pc:sldMk cId="1542477460" sldId="312"/>
            <ac:spMk id="4" creationId="{00000000-0000-0000-0000-000000000000}"/>
          </ac:spMkLst>
        </pc:spChg>
      </pc:sldChg>
      <pc:sldChg chg="modSp del setBg">
        <pc:chgData name="Academy3s@outlook.com" userId="bd38e09d1e31bb74" providerId="LiveId" clId="{4E300BF8-5CE9-43CD-9BD6-6BF37AFCF2EF}" dt="2023-03-12T17:40:18.125" v="29" actId="47"/>
        <pc:sldMkLst>
          <pc:docMk/>
          <pc:sldMk cId="1604893258" sldId="313"/>
        </pc:sldMkLst>
        <pc:spChg chg="mod">
          <ac:chgData name="Academy3s@outlook.com" userId="bd38e09d1e31bb74" providerId="LiveId" clId="{4E300BF8-5CE9-43CD-9BD6-6BF37AFCF2EF}" dt="2023-03-12T17:40:12.600" v="2"/>
          <ac:spMkLst>
            <pc:docMk/>
            <pc:sldMk cId="1604893258" sldId="313"/>
            <ac:spMk id="2" creationId="{4A7EFFFD-0D4E-4F1C-8E06-9BF5D4D4B0E8}"/>
          </ac:spMkLst>
        </pc:spChg>
        <pc:spChg chg="mod">
          <ac:chgData name="Academy3s@outlook.com" userId="bd38e09d1e31bb74" providerId="LiveId" clId="{4E300BF8-5CE9-43CD-9BD6-6BF37AFCF2EF}" dt="2023-03-12T17:40:12.600" v="2"/>
          <ac:spMkLst>
            <pc:docMk/>
            <pc:sldMk cId="1604893258" sldId="313"/>
            <ac:spMk id="3" creationId="{B1AF4BA9-1B7A-4FAA-B34A-3623F282811E}"/>
          </ac:spMkLst>
        </pc:spChg>
        <pc:spChg chg="mod">
          <ac:chgData name="Academy3s@outlook.com" userId="bd38e09d1e31bb74" providerId="LiveId" clId="{4E300BF8-5CE9-43CD-9BD6-6BF37AFCF2EF}" dt="2023-03-12T17:40:12.600" v="2"/>
          <ac:spMkLst>
            <pc:docMk/>
            <pc:sldMk cId="1604893258" sldId="313"/>
            <ac:spMk id="4" creationId="{4A5CE0EC-B3FD-4FE8-959D-6026D2655269}"/>
          </ac:spMkLst>
        </pc:spChg>
      </pc:sldChg>
      <pc:sldChg chg="modSp del">
        <pc:chgData name="Academy3s@outlook.com" userId="bd38e09d1e31bb74" providerId="LiveId" clId="{4E300BF8-5CE9-43CD-9BD6-6BF37AFCF2EF}" dt="2023-03-12T17:41:55.518" v="174" actId="47"/>
        <pc:sldMkLst>
          <pc:docMk/>
          <pc:sldMk cId="556323952" sldId="314"/>
        </pc:sldMkLst>
        <pc:spChg chg="mod">
          <ac:chgData name="Academy3s@outlook.com" userId="bd38e09d1e31bb74" providerId="LiveId" clId="{4E300BF8-5CE9-43CD-9BD6-6BF37AFCF2EF}" dt="2023-03-12T17:40:12.600" v="2"/>
          <ac:spMkLst>
            <pc:docMk/>
            <pc:sldMk cId="556323952" sldId="314"/>
            <ac:spMk id="2" creationId="{54325E5C-9B21-4B41-AEC0-85169C7C86BD}"/>
          </ac:spMkLst>
        </pc:spChg>
        <pc:spChg chg="mod">
          <ac:chgData name="Academy3s@outlook.com" userId="bd38e09d1e31bb74" providerId="LiveId" clId="{4E300BF8-5CE9-43CD-9BD6-6BF37AFCF2EF}" dt="2023-03-12T17:40:12.600" v="2"/>
          <ac:spMkLst>
            <pc:docMk/>
            <pc:sldMk cId="556323952" sldId="314"/>
            <ac:spMk id="4" creationId="{1F5BCE70-A69C-41D1-8CF0-82D9C5E020C1}"/>
          </ac:spMkLst>
        </pc:spChg>
        <pc:picChg chg="mod">
          <ac:chgData name="Academy3s@outlook.com" userId="bd38e09d1e31bb74" providerId="LiveId" clId="{4E300BF8-5CE9-43CD-9BD6-6BF37AFCF2EF}" dt="2023-03-12T17:40:12.600" v="2"/>
          <ac:picMkLst>
            <pc:docMk/>
            <pc:sldMk cId="556323952" sldId="314"/>
            <ac:picMk id="5" creationId="{A0446667-36E5-4965-A0EE-CCF3E6D9B3F7}"/>
          </ac:picMkLst>
        </pc:picChg>
      </pc:sldChg>
      <pc:sldChg chg="addSp modSp mod">
        <pc:chgData name="Academy3s@outlook.com" userId="bd38e09d1e31bb74" providerId="LiveId" clId="{4E300BF8-5CE9-43CD-9BD6-6BF37AFCF2EF}" dt="2023-03-12T17:44:00.485" v="373" actId="255"/>
        <pc:sldMkLst>
          <pc:docMk/>
          <pc:sldMk cId="2435974439" sldId="315"/>
        </pc:sldMkLst>
        <pc:spChg chg="mod">
          <ac:chgData name="Academy3s@outlook.com" userId="bd38e09d1e31bb74" providerId="LiveId" clId="{4E300BF8-5CE9-43CD-9BD6-6BF37AFCF2EF}" dt="2023-03-12T17:42:02.383" v="190" actId="1037"/>
          <ac:spMkLst>
            <pc:docMk/>
            <pc:sldMk cId="2435974439" sldId="315"/>
            <ac:spMk id="2" creationId="{E887ECC3-6117-4688-92AF-2E946964684A}"/>
          </ac:spMkLst>
        </pc:spChg>
        <pc:spChg chg="mod">
          <ac:chgData name="Academy3s@outlook.com" userId="bd38e09d1e31bb74" providerId="LiveId" clId="{4E300BF8-5CE9-43CD-9BD6-6BF37AFCF2EF}" dt="2023-03-12T17:43:31.347" v="353" actId="255"/>
          <ac:spMkLst>
            <pc:docMk/>
            <pc:sldMk cId="2435974439" sldId="315"/>
            <ac:spMk id="3" creationId="{711ADA45-89A1-47DB-A9E7-86881E8177A3}"/>
          </ac:spMkLst>
        </pc:spChg>
        <pc:spChg chg="mod">
          <ac:chgData name="Academy3s@outlook.com" userId="bd38e09d1e31bb74" providerId="LiveId" clId="{4E300BF8-5CE9-43CD-9BD6-6BF37AFCF2EF}" dt="2023-03-12T17:40:12.600" v="2"/>
          <ac:spMkLst>
            <pc:docMk/>
            <pc:sldMk cId="2435974439" sldId="315"/>
            <ac:spMk id="4" creationId="{D1999E87-FFF1-4335-B7A3-05625EA9C73A}"/>
          </ac:spMkLst>
        </pc:spChg>
        <pc:spChg chg="add mod">
          <ac:chgData name="Academy3s@outlook.com" userId="bd38e09d1e31bb74" providerId="LiveId" clId="{4E300BF8-5CE9-43CD-9BD6-6BF37AFCF2EF}" dt="2023-03-12T17:43:49.135" v="357" actId="1035"/>
          <ac:spMkLst>
            <pc:docMk/>
            <pc:sldMk cId="2435974439" sldId="315"/>
            <ac:spMk id="5" creationId="{810C6ACE-B283-1EA5-7B91-892E5959A900}"/>
          </ac:spMkLst>
        </pc:spChg>
        <pc:spChg chg="add mod">
          <ac:chgData name="Academy3s@outlook.com" userId="bd38e09d1e31bb74" providerId="LiveId" clId="{4E300BF8-5CE9-43CD-9BD6-6BF37AFCF2EF}" dt="2023-03-12T17:43:52.839" v="365" actId="1035"/>
          <ac:spMkLst>
            <pc:docMk/>
            <pc:sldMk cId="2435974439" sldId="315"/>
            <ac:spMk id="6" creationId="{57EFC9C8-7781-B9CE-E5FC-711873088C3E}"/>
          </ac:spMkLst>
        </pc:spChg>
        <pc:spChg chg="add mod">
          <ac:chgData name="Academy3s@outlook.com" userId="bd38e09d1e31bb74" providerId="LiveId" clId="{4E300BF8-5CE9-43CD-9BD6-6BF37AFCF2EF}" dt="2023-03-12T17:44:00.485" v="373" actId="255"/>
          <ac:spMkLst>
            <pc:docMk/>
            <pc:sldMk cId="2435974439" sldId="315"/>
            <ac:spMk id="7" creationId="{EEFDDA17-2AF7-E9BD-6C59-35549BB87F46}"/>
          </ac:spMkLst>
        </pc:spChg>
      </pc:sldChg>
      <pc:sldChg chg="addSp delSp modSp del mod">
        <pc:chgData name="Academy3s@outlook.com" userId="bd38e09d1e31bb74" providerId="LiveId" clId="{4E300BF8-5CE9-43CD-9BD6-6BF37AFCF2EF}" dt="2023-03-12T17:42:36.961" v="240" actId="47"/>
        <pc:sldMkLst>
          <pc:docMk/>
          <pc:sldMk cId="954151872" sldId="316"/>
        </pc:sldMkLst>
        <pc:spChg chg="mod">
          <ac:chgData name="Academy3s@outlook.com" userId="bd38e09d1e31bb74" providerId="LiveId" clId="{4E300BF8-5CE9-43CD-9BD6-6BF37AFCF2EF}" dt="2023-03-12T17:40:12.600" v="2"/>
          <ac:spMkLst>
            <pc:docMk/>
            <pc:sldMk cId="954151872" sldId="316"/>
            <ac:spMk id="2" creationId="{2D270664-4FFC-49CD-A319-6F225D51A1CB}"/>
          </ac:spMkLst>
        </pc:spChg>
        <pc:spChg chg="del mod">
          <ac:chgData name="Academy3s@outlook.com" userId="bd38e09d1e31bb74" providerId="LiveId" clId="{4E300BF8-5CE9-43CD-9BD6-6BF37AFCF2EF}" dt="2023-03-12T17:42:16.376" v="218" actId="21"/>
          <ac:spMkLst>
            <pc:docMk/>
            <pc:sldMk cId="954151872" sldId="316"/>
            <ac:spMk id="3" creationId="{E02E115A-639C-4FB3-89F5-743B0FD3F662}"/>
          </ac:spMkLst>
        </pc:spChg>
        <pc:spChg chg="mod">
          <ac:chgData name="Academy3s@outlook.com" userId="bd38e09d1e31bb74" providerId="LiveId" clId="{4E300BF8-5CE9-43CD-9BD6-6BF37AFCF2EF}" dt="2023-03-12T17:40:12.600" v="2"/>
          <ac:spMkLst>
            <pc:docMk/>
            <pc:sldMk cId="954151872" sldId="316"/>
            <ac:spMk id="4" creationId="{32EA1BBE-1A87-47D8-BD3C-7C23EFE6A1A7}"/>
          </ac:spMkLst>
        </pc:spChg>
        <pc:spChg chg="add mod">
          <ac:chgData name="Academy3s@outlook.com" userId="bd38e09d1e31bb74" providerId="LiveId" clId="{4E300BF8-5CE9-43CD-9BD6-6BF37AFCF2EF}" dt="2023-03-12T17:42:16.376" v="218" actId="21"/>
          <ac:spMkLst>
            <pc:docMk/>
            <pc:sldMk cId="954151872" sldId="316"/>
            <ac:spMk id="6" creationId="{8955E9EA-08DF-CB0D-283E-E37DEDF47D25}"/>
          </ac:spMkLst>
        </pc:spChg>
      </pc:sldChg>
      <pc:sldChg chg="modSp del">
        <pc:chgData name="Academy3s@outlook.com" userId="bd38e09d1e31bb74" providerId="LiveId" clId="{4E300BF8-5CE9-43CD-9BD6-6BF37AFCF2EF}" dt="2023-03-12T17:46:20.440" v="590" actId="47"/>
        <pc:sldMkLst>
          <pc:docMk/>
          <pc:sldMk cId="2641692559" sldId="317"/>
        </pc:sldMkLst>
        <pc:spChg chg="mod">
          <ac:chgData name="Academy3s@outlook.com" userId="bd38e09d1e31bb74" providerId="LiveId" clId="{4E300BF8-5CE9-43CD-9BD6-6BF37AFCF2EF}" dt="2023-03-12T17:40:12.600" v="2"/>
          <ac:spMkLst>
            <pc:docMk/>
            <pc:sldMk cId="2641692559" sldId="317"/>
            <ac:spMk id="2" creationId="{92290610-A0CE-45BC-B281-CDBCADD1648F}"/>
          </ac:spMkLst>
        </pc:spChg>
        <pc:spChg chg="mod">
          <ac:chgData name="Academy3s@outlook.com" userId="bd38e09d1e31bb74" providerId="LiveId" clId="{4E300BF8-5CE9-43CD-9BD6-6BF37AFCF2EF}" dt="2023-03-12T17:40:12.600" v="2"/>
          <ac:spMkLst>
            <pc:docMk/>
            <pc:sldMk cId="2641692559" sldId="317"/>
            <ac:spMk id="4" creationId="{0B76E0F3-E7B7-4F40-8864-97E044905096}"/>
          </ac:spMkLst>
        </pc:spChg>
        <pc:picChg chg="mod">
          <ac:chgData name="Academy3s@outlook.com" userId="bd38e09d1e31bb74" providerId="LiveId" clId="{4E300BF8-5CE9-43CD-9BD6-6BF37AFCF2EF}" dt="2023-03-12T17:40:12.600" v="2"/>
          <ac:picMkLst>
            <pc:docMk/>
            <pc:sldMk cId="2641692559" sldId="317"/>
            <ac:picMk id="5" creationId="{F7390C91-6D7E-49E1-8ACC-395DFF4AA175}"/>
          </ac:picMkLst>
        </pc:picChg>
      </pc:sldChg>
      <pc:sldChg chg="addSp delSp modSp del mod">
        <pc:chgData name="Academy3s@outlook.com" userId="bd38e09d1e31bb74" providerId="LiveId" clId="{4E300BF8-5CE9-43CD-9BD6-6BF37AFCF2EF}" dt="2023-03-12T17:49:26.979" v="793" actId="47"/>
        <pc:sldMkLst>
          <pc:docMk/>
          <pc:sldMk cId="2418148345" sldId="318"/>
        </pc:sldMkLst>
        <pc:spChg chg="mod">
          <ac:chgData name="Academy3s@outlook.com" userId="bd38e09d1e31bb74" providerId="LiveId" clId="{4E300BF8-5CE9-43CD-9BD6-6BF37AFCF2EF}" dt="2023-03-12T17:40:12.600" v="2"/>
          <ac:spMkLst>
            <pc:docMk/>
            <pc:sldMk cId="2418148345" sldId="318"/>
            <ac:spMk id="2" creationId="{BF5E29C4-6844-4634-A8E1-DFC02E11F861}"/>
          </ac:spMkLst>
        </pc:spChg>
        <pc:spChg chg="del mod">
          <ac:chgData name="Academy3s@outlook.com" userId="bd38e09d1e31bb74" providerId="LiveId" clId="{4E300BF8-5CE9-43CD-9BD6-6BF37AFCF2EF}" dt="2023-03-12T17:49:03.311" v="754" actId="21"/>
          <ac:spMkLst>
            <pc:docMk/>
            <pc:sldMk cId="2418148345" sldId="318"/>
            <ac:spMk id="3" creationId="{3239D9B3-FBFD-4F2E-8DC3-2E9817CF182F}"/>
          </ac:spMkLst>
        </pc:spChg>
        <pc:spChg chg="mod">
          <ac:chgData name="Academy3s@outlook.com" userId="bd38e09d1e31bb74" providerId="LiveId" clId="{4E300BF8-5CE9-43CD-9BD6-6BF37AFCF2EF}" dt="2023-03-12T17:40:12.600" v="2"/>
          <ac:spMkLst>
            <pc:docMk/>
            <pc:sldMk cId="2418148345" sldId="318"/>
            <ac:spMk id="4" creationId="{2E3E4D85-D3CF-4279-A332-58E6F082236A}"/>
          </ac:spMkLst>
        </pc:spChg>
        <pc:spChg chg="add mod">
          <ac:chgData name="Academy3s@outlook.com" userId="bd38e09d1e31bb74" providerId="LiveId" clId="{4E300BF8-5CE9-43CD-9BD6-6BF37AFCF2EF}" dt="2023-03-12T17:49:03.311" v="754" actId="21"/>
          <ac:spMkLst>
            <pc:docMk/>
            <pc:sldMk cId="2418148345" sldId="318"/>
            <ac:spMk id="6" creationId="{3800F5B0-43D4-E220-4334-A98F21B4E65A}"/>
          </ac:spMkLst>
        </pc:spChg>
      </pc:sldChg>
      <pc:sldChg chg="addSp modSp mod">
        <pc:chgData name="Academy3s@outlook.com" userId="bd38e09d1e31bb74" providerId="LiveId" clId="{4E300BF8-5CE9-43CD-9BD6-6BF37AFCF2EF}" dt="2023-03-12T17:50:19.747" v="868" actId="14100"/>
        <pc:sldMkLst>
          <pc:docMk/>
          <pc:sldMk cId="3819247698" sldId="319"/>
        </pc:sldMkLst>
        <pc:spChg chg="mod">
          <ac:chgData name="Academy3s@outlook.com" userId="bd38e09d1e31bb74" providerId="LiveId" clId="{4E300BF8-5CE9-43CD-9BD6-6BF37AFCF2EF}" dt="2023-03-12T17:49:38.207" v="810" actId="1037"/>
          <ac:spMkLst>
            <pc:docMk/>
            <pc:sldMk cId="3819247698" sldId="319"/>
            <ac:spMk id="2" creationId="{A9C870F3-A06B-4DD8-980C-088BC244FEE3}"/>
          </ac:spMkLst>
        </pc:spChg>
        <pc:spChg chg="mod">
          <ac:chgData name="Academy3s@outlook.com" userId="bd38e09d1e31bb74" providerId="LiveId" clId="{4E300BF8-5CE9-43CD-9BD6-6BF37AFCF2EF}" dt="2023-03-12T17:49:54.349" v="840" actId="14100"/>
          <ac:spMkLst>
            <pc:docMk/>
            <pc:sldMk cId="3819247698" sldId="319"/>
            <ac:spMk id="3" creationId="{EBF636EF-09CD-40D0-A0A4-ACB5470CA2B2}"/>
          </ac:spMkLst>
        </pc:spChg>
        <pc:spChg chg="mod">
          <ac:chgData name="Academy3s@outlook.com" userId="bd38e09d1e31bb74" providerId="LiveId" clId="{4E300BF8-5CE9-43CD-9BD6-6BF37AFCF2EF}" dt="2023-03-12T17:40:12.600" v="2"/>
          <ac:spMkLst>
            <pc:docMk/>
            <pc:sldMk cId="3819247698" sldId="319"/>
            <ac:spMk id="4" creationId="{08863F38-AEBC-4331-8C71-ACE813E39B5C}"/>
          </ac:spMkLst>
        </pc:spChg>
        <pc:spChg chg="add mod">
          <ac:chgData name="Academy3s@outlook.com" userId="bd38e09d1e31bb74" providerId="LiveId" clId="{4E300BF8-5CE9-43CD-9BD6-6BF37AFCF2EF}" dt="2023-03-12T17:50:19.747" v="868" actId="14100"/>
          <ac:spMkLst>
            <pc:docMk/>
            <pc:sldMk cId="3819247698" sldId="319"/>
            <ac:spMk id="5" creationId="{5547D863-DFC8-0F1B-FBB3-DCBA66C3415F}"/>
          </ac:spMkLst>
        </pc:spChg>
      </pc:sldChg>
      <pc:sldChg chg="addSp delSp modSp del mod">
        <pc:chgData name="Academy3s@outlook.com" userId="bd38e09d1e31bb74" providerId="LiveId" clId="{4E300BF8-5CE9-43CD-9BD6-6BF37AFCF2EF}" dt="2023-03-12T17:50:22.610" v="869" actId="47"/>
        <pc:sldMkLst>
          <pc:docMk/>
          <pc:sldMk cId="3226072847" sldId="320"/>
        </pc:sldMkLst>
        <pc:spChg chg="mod">
          <ac:chgData name="Academy3s@outlook.com" userId="bd38e09d1e31bb74" providerId="LiveId" clId="{4E300BF8-5CE9-43CD-9BD6-6BF37AFCF2EF}" dt="2023-03-12T17:40:12.815" v="17" actId="27636"/>
          <ac:spMkLst>
            <pc:docMk/>
            <pc:sldMk cId="3226072847" sldId="320"/>
            <ac:spMk id="2" creationId="{E2CCF586-5441-41D5-8503-E85C1790F85B}"/>
          </ac:spMkLst>
        </pc:spChg>
        <pc:spChg chg="del mod">
          <ac:chgData name="Academy3s@outlook.com" userId="bd38e09d1e31bb74" providerId="LiveId" clId="{4E300BF8-5CE9-43CD-9BD6-6BF37AFCF2EF}" dt="2023-03-12T17:50:02.455" v="841" actId="21"/>
          <ac:spMkLst>
            <pc:docMk/>
            <pc:sldMk cId="3226072847" sldId="320"/>
            <ac:spMk id="3" creationId="{F4C73924-E8C9-4AB0-A126-76EA8B3CCCCA}"/>
          </ac:spMkLst>
        </pc:spChg>
        <pc:spChg chg="mod">
          <ac:chgData name="Academy3s@outlook.com" userId="bd38e09d1e31bb74" providerId="LiveId" clId="{4E300BF8-5CE9-43CD-9BD6-6BF37AFCF2EF}" dt="2023-03-12T17:40:12.600" v="2"/>
          <ac:spMkLst>
            <pc:docMk/>
            <pc:sldMk cId="3226072847" sldId="320"/>
            <ac:spMk id="4" creationId="{8B1F4F2F-7AC1-4C7D-988C-77D968EE22C3}"/>
          </ac:spMkLst>
        </pc:spChg>
        <pc:spChg chg="add mod">
          <ac:chgData name="Academy3s@outlook.com" userId="bd38e09d1e31bb74" providerId="LiveId" clId="{4E300BF8-5CE9-43CD-9BD6-6BF37AFCF2EF}" dt="2023-03-12T17:50:02.455" v="841" actId="21"/>
          <ac:spMkLst>
            <pc:docMk/>
            <pc:sldMk cId="3226072847" sldId="320"/>
            <ac:spMk id="6" creationId="{EBBD770B-8672-5A51-AB03-E3353D5AD347}"/>
          </ac:spMkLst>
        </pc:spChg>
      </pc:sldChg>
      <pc:sldChg chg="addSp modSp mod">
        <pc:chgData name="Academy3s@outlook.com" userId="bd38e09d1e31bb74" providerId="LiveId" clId="{4E300BF8-5CE9-43CD-9BD6-6BF37AFCF2EF}" dt="2023-03-12T17:41:48.056" v="172" actId="27636"/>
        <pc:sldMkLst>
          <pc:docMk/>
          <pc:sldMk cId="2423721925" sldId="323"/>
        </pc:sldMkLst>
        <pc:spChg chg="mod">
          <ac:chgData name="Academy3s@outlook.com" userId="bd38e09d1e31bb74" providerId="LiveId" clId="{4E300BF8-5CE9-43CD-9BD6-6BF37AFCF2EF}" dt="2023-03-12T17:41:03.342" v="101" actId="1037"/>
          <ac:spMkLst>
            <pc:docMk/>
            <pc:sldMk cId="2423721925" sldId="323"/>
            <ac:spMk id="2" creationId="{93FBF154-E8A8-49DF-A1DC-6981DE6A52D0}"/>
          </ac:spMkLst>
        </pc:spChg>
        <pc:spChg chg="mod">
          <ac:chgData name="Academy3s@outlook.com" userId="bd38e09d1e31bb74" providerId="LiveId" clId="{4E300BF8-5CE9-43CD-9BD6-6BF37AFCF2EF}" dt="2023-03-12T17:41:13.010" v="130" actId="14100"/>
          <ac:spMkLst>
            <pc:docMk/>
            <pc:sldMk cId="2423721925" sldId="323"/>
            <ac:spMk id="3" creationId="{795AD213-115E-4C04-A1DE-2C2ED9FF4867}"/>
          </ac:spMkLst>
        </pc:spChg>
        <pc:spChg chg="mod">
          <ac:chgData name="Academy3s@outlook.com" userId="bd38e09d1e31bb74" providerId="LiveId" clId="{4E300BF8-5CE9-43CD-9BD6-6BF37AFCF2EF}" dt="2023-03-12T17:40:12.600" v="2"/>
          <ac:spMkLst>
            <pc:docMk/>
            <pc:sldMk cId="2423721925" sldId="323"/>
            <ac:spMk id="4" creationId="{892486B7-644E-4E4F-8449-0B6ECD520C25}"/>
          </ac:spMkLst>
        </pc:spChg>
        <pc:spChg chg="add mod">
          <ac:chgData name="Academy3s@outlook.com" userId="bd38e09d1e31bb74" providerId="LiveId" clId="{4E300BF8-5CE9-43CD-9BD6-6BF37AFCF2EF}" dt="2023-03-12T17:41:27.995" v="154" actId="1036"/>
          <ac:spMkLst>
            <pc:docMk/>
            <pc:sldMk cId="2423721925" sldId="323"/>
            <ac:spMk id="5" creationId="{4A8CBEBB-077B-6B2F-4344-58FBFDE351A1}"/>
          </ac:spMkLst>
        </pc:spChg>
        <pc:spChg chg="add mod">
          <ac:chgData name="Academy3s@outlook.com" userId="bd38e09d1e31bb74" providerId="LiveId" clId="{4E300BF8-5CE9-43CD-9BD6-6BF37AFCF2EF}" dt="2023-03-12T17:41:48.056" v="172" actId="27636"/>
          <ac:spMkLst>
            <pc:docMk/>
            <pc:sldMk cId="2423721925" sldId="323"/>
            <ac:spMk id="6" creationId="{8DB9581C-7617-BF27-1781-3579CF53A0AD}"/>
          </ac:spMkLst>
        </pc:spChg>
      </pc:sldChg>
      <pc:sldChg chg="addSp delSp modSp del mod">
        <pc:chgData name="Academy3s@outlook.com" userId="bd38e09d1e31bb74" providerId="LiveId" clId="{4E300BF8-5CE9-43CD-9BD6-6BF37AFCF2EF}" dt="2023-03-12T17:44:04.482" v="374" actId="47"/>
        <pc:sldMkLst>
          <pc:docMk/>
          <pc:sldMk cId="609685276" sldId="324"/>
        </pc:sldMkLst>
        <pc:spChg chg="mod">
          <ac:chgData name="Academy3s@outlook.com" userId="bd38e09d1e31bb74" providerId="LiveId" clId="{4E300BF8-5CE9-43CD-9BD6-6BF37AFCF2EF}" dt="2023-03-12T17:40:12.600" v="2"/>
          <ac:spMkLst>
            <pc:docMk/>
            <pc:sldMk cId="609685276" sldId="324"/>
            <ac:spMk id="2" creationId="{20EE9118-58FE-4191-B61E-CF66C2893170}"/>
          </ac:spMkLst>
        </pc:spChg>
        <pc:spChg chg="del mod">
          <ac:chgData name="Academy3s@outlook.com" userId="bd38e09d1e31bb74" providerId="LiveId" clId="{4E300BF8-5CE9-43CD-9BD6-6BF37AFCF2EF}" dt="2023-03-12T17:42:40.555" v="241" actId="21"/>
          <ac:spMkLst>
            <pc:docMk/>
            <pc:sldMk cId="609685276" sldId="324"/>
            <ac:spMk id="3" creationId="{E7572152-C0B3-4BB4-B27B-E4FE8EAAADD6}"/>
          </ac:spMkLst>
        </pc:spChg>
        <pc:spChg chg="mod">
          <ac:chgData name="Academy3s@outlook.com" userId="bd38e09d1e31bb74" providerId="LiveId" clId="{4E300BF8-5CE9-43CD-9BD6-6BF37AFCF2EF}" dt="2023-03-12T17:40:12.600" v="2"/>
          <ac:spMkLst>
            <pc:docMk/>
            <pc:sldMk cId="609685276" sldId="324"/>
            <ac:spMk id="4" creationId="{0947696D-C2C7-414A-BC4A-D928DD41ADFE}"/>
          </ac:spMkLst>
        </pc:spChg>
        <pc:spChg chg="add mod">
          <ac:chgData name="Academy3s@outlook.com" userId="bd38e09d1e31bb74" providerId="LiveId" clId="{4E300BF8-5CE9-43CD-9BD6-6BF37AFCF2EF}" dt="2023-03-12T17:42:40.555" v="241" actId="21"/>
          <ac:spMkLst>
            <pc:docMk/>
            <pc:sldMk cId="609685276" sldId="324"/>
            <ac:spMk id="6" creationId="{53407D39-2E86-B36E-7218-017EC9DA5552}"/>
          </ac:spMkLst>
        </pc:spChg>
      </pc:sldChg>
      <pc:sldChg chg="addSp delSp modSp del mod">
        <pc:chgData name="Academy3s@outlook.com" userId="bd38e09d1e31bb74" providerId="LiveId" clId="{4E300BF8-5CE9-43CD-9BD6-6BF37AFCF2EF}" dt="2023-03-12T17:44:05.307" v="375" actId="47"/>
        <pc:sldMkLst>
          <pc:docMk/>
          <pc:sldMk cId="533829091" sldId="325"/>
        </pc:sldMkLst>
        <pc:spChg chg="mod">
          <ac:chgData name="Academy3s@outlook.com" userId="bd38e09d1e31bb74" providerId="LiveId" clId="{4E300BF8-5CE9-43CD-9BD6-6BF37AFCF2EF}" dt="2023-03-12T17:40:12.600" v="2"/>
          <ac:spMkLst>
            <pc:docMk/>
            <pc:sldMk cId="533829091" sldId="325"/>
            <ac:spMk id="2" creationId="{5188E013-6ACA-4E05-9F05-8D108C59BA35}"/>
          </ac:spMkLst>
        </pc:spChg>
        <pc:spChg chg="del mod">
          <ac:chgData name="Academy3s@outlook.com" userId="bd38e09d1e31bb74" providerId="LiveId" clId="{4E300BF8-5CE9-43CD-9BD6-6BF37AFCF2EF}" dt="2023-03-12T17:43:02.480" v="285" actId="21"/>
          <ac:spMkLst>
            <pc:docMk/>
            <pc:sldMk cId="533829091" sldId="325"/>
            <ac:spMk id="3" creationId="{1CAC37CF-A525-4DD5-9816-DD183B35A0BE}"/>
          </ac:spMkLst>
        </pc:spChg>
        <pc:spChg chg="mod">
          <ac:chgData name="Academy3s@outlook.com" userId="bd38e09d1e31bb74" providerId="LiveId" clId="{4E300BF8-5CE9-43CD-9BD6-6BF37AFCF2EF}" dt="2023-03-12T17:40:12.600" v="2"/>
          <ac:spMkLst>
            <pc:docMk/>
            <pc:sldMk cId="533829091" sldId="325"/>
            <ac:spMk id="4" creationId="{467C0F4F-B542-4D4B-B082-A9EF069DCEA9}"/>
          </ac:spMkLst>
        </pc:spChg>
        <pc:spChg chg="add mod">
          <ac:chgData name="Academy3s@outlook.com" userId="bd38e09d1e31bb74" providerId="LiveId" clId="{4E300BF8-5CE9-43CD-9BD6-6BF37AFCF2EF}" dt="2023-03-12T17:43:02.480" v="285" actId="21"/>
          <ac:spMkLst>
            <pc:docMk/>
            <pc:sldMk cId="533829091" sldId="325"/>
            <ac:spMk id="6" creationId="{65E9BA80-3E89-28F5-9F8B-BA9BA7E29423}"/>
          </ac:spMkLst>
        </pc:spChg>
      </pc:sldChg>
      <pc:sldChg chg="addSp modSp mod">
        <pc:chgData name="Academy3s@outlook.com" userId="bd38e09d1e31bb74" providerId="LiveId" clId="{4E300BF8-5CE9-43CD-9BD6-6BF37AFCF2EF}" dt="2023-03-12T17:45:00.392" v="488" actId="14100"/>
        <pc:sldMkLst>
          <pc:docMk/>
          <pc:sldMk cId="1471453078" sldId="326"/>
        </pc:sldMkLst>
        <pc:spChg chg="mod">
          <ac:chgData name="Academy3s@outlook.com" userId="bd38e09d1e31bb74" providerId="LiveId" clId="{4E300BF8-5CE9-43CD-9BD6-6BF37AFCF2EF}" dt="2023-03-12T17:44:11.660" v="391" actId="1037"/>
          <ac:spMkLst>
            <pc:docMk/>
            <pc:sldMk cId="1471453078" sldId="326"/>
            <ac:spMk id="2" creationId="{B45128F7-0DD6-4CA8-9026-85C8003FEAA2}"/>
          </ac:spMkLst>
        </pc:spChg>
        <pc:spChg chg="mod">
          <ac:chgData name="Academy3s@outlook.com" userId="bd38e09d1e31bb74" providerId="LiveId" clId="{4E300BF8-5CE9-43CD-9BD6-6BF37AFCF2EF}" dt="2023-03-12T17:44:20.483" v="418" actId="14100"/>
          <ac:spMkLst>
            <pc:docMk/>
            <pc:sldMk cId="1471453078" sldId="326"/>
            <ac:spMk id="3" creationId="{E7E5290A-DFEC-4F3F-A500-BF5911A36960}"/>
          </ac:spMkLst>
        </pc:spChg>
        <pc:spChg chg="mod">
          <ac:chgData name="Academy3s@outlook.com" userId="bd38e09d1e31bb74" providerId="LiveId" clId="{4E300BF8-5CE9-43CD-9BD6-6BF37AFCF2EF}" dt="2023-03-12T17:40:12.600" v="2"/>
          <ac:spMkLst>
            <pc:docMk/>
            <pc:sldMk cId="1471453078" sldId="326"/>
            <ac:spMk id="4" creationId="{10F6EAD7-CB79-4008-9C2A-5EAB1B278C6E}"/>
          </ac:spMkLst>
        </pc:spChg>
        <pc:spChg chg="add mod">
          <ac:chgData name="Academy3s@outlook.com" userId="bd38e09d1e31bb74" providerId="LiveId" clId="{4E300BF8-5CE9-43CD-9BD6-6BF37AFCF2EF}" dt="2023-03-12T17:44:35.527" v="459" actId="1035"/>
          <ac:spMkLst>
            <pc:docMk/>
            <pc:sldMk cId="1471453078" sldId="326"/>
            <ac:spMk id="5" creationId="{946AFD76-DA26-47AA-7888-582C7B9E60F9}"/>
          </ac:spMkLst>
        </pc:spChg>
        <pc:spChg chg="add mod">
          <ac:chgData name="Academy3s@outlook.com" userId="bd38e09d1e31bb74" providerId="LiveId" clId="{4E300BF8-5CE9-43CD-9BD6-6BF37AFCF2EF}" dt="2023-03-12T17:45:00.392" v="488" actId="14100"/>
          <ac:spMkLst>
            <pc:docMk/>
            <pc:sldMk cId="1471453078" sldId="326"/>
            <ac:spMk id="6" creationId="{282EE167-1758-1C5E-D0F1-184E86FBB626}"/>
          </ac:spMkLst>
        </pc:spChg>
      </pc:sldChg>
      <pc:sldChg chg="addSp delSp modSp del mod">
        <pc:chgData name="Academy3s@outlook.com" userId="bd38e09d1e31bb74" providerId="LiveId" clId="{4E300BF8-5CE9-43CD-9BD6-6BF37AFCF2EF}" dt="2023-03-12T17:45:04.691" v="489" actId="47"/>
        <pc:sldMkLst>
          <pc:docMk/>
          <pc:sldMk cId="964053693" sldId="327"/>
        </pc:sldMkLst>
        <pc:spChg chg="del mod">
          <ac:chgData name="Academy3s@outlook.com" userId="bd38e09d1e31bb74" providerId="LiveId" clId="{4E300BF8-5CE9-43CD-9BD6-6BF37AFCF2EF}" dt="2023-03-12T17:44:26.656" v="419" actId="21"/>
          <ac:spMkLst>
            <pc:docMk/>
            <pc:sldMk cId="964053693" sldId="327"/>
            <ac:spMk id="2" creationId="{064A8EA1-4788-408A-A15C-FFB64A288D2F}"/>
          </ac:spMkLst>
        </pc:spChg>
        <pc:spChg chg="del mod">
          <ac:chgData name="Academy3s@outlook.com" userId="bd38e09d1e31bb74" providerId="LiveId" clId="{4E300BF8-5CE9-43CD-9BD6-6BF37AFCF2EF}" dt="2023-03-12T17:44:40.314" v="460" actId="21"/>
          <ac:spMkLst>
            <pc:docMk/>
            <pc:sldMk cId="964053693" sldId="327"/>
            <ac:spMk id="3" creationId="{17B61C8E-6A56-4A85-97AD-0991DEB34D87}"/>
          </ac:spMkLst>
        </pc:spChg>
        <pc:spChg chg="mod">
          <ac:chgData name="Academy3s@outlook.com" userId="bd38e09d1e31bb74" providerId="LiveId" clId="{4E300BF8-5CE9-43CD-9BD6-6BF37AFCF2EF}" dt="2023-03-12T17:40:12.600" v="2"/>
          <ac:spMkLst>
            <pc:docMk/>
            <pc:sldMk cId="964053693" sldId="327"/>
            <ac:spMk id="4" creationId="{63E7530B-EDFE-43B6-8C2F-9A22753197B7}"/>
          </ac:spMkLst>
        </pc:spChg>
        <pc:spChg chg="add mod">
          <ac:chgData name="Academy3s@outlook.com" userId="bd38e09d1e31bb74" providerId="LiveId" clId="{4E300BF8-5CE9-43CD-9BD6-6BF37AFCF2EF}" dt="2023-03-12T17:44:26.656" v="419" actId="21"/>
          <ac:spMkLst>
            <pc:docMk/>
            <pc:sldMk cId="964053693" sldId="327"/>
            <ac:spMk id="6" creationId="{A1E11300-2CD3-ACE6-0776-20A3BDF24C89}"/>
          </ac:spMkLst>
        </pc:spChg>
        <pc:spChg chg="add mod">
          <ac:chgData name="Academy3s@outlook.com" userId="bd38e09d1e31bb74" providerId="LiveId" clId="{4E300BF8-5CE9-43CD-9BD6-6BF37AFCF2EF}" dt="2023-03-12T17:44:40.314" v="460" actId="21"/>
          <ac:spMkLst>
            <pc:docMk/>
            <pc:sldMk cId="964053693" sldId="327"/>
            <ac:spMk id="8" creationId="{AA3FB52F-E909-2113-B1D8-BD91F1008E1A}"/>
          </ac:spMkLst>
        </pc:spChg>
      </pc:sldChg>
      <pc:sldChg chg="modSp mod">
        <pc:chgData name="Academy3s@outlook.com" userId="bd38e09d1e31bb74" providerId="LiveId" clId="{4E300BF8-5CE9-43CD-9BD6-6BF37AFCF2EF}" dt="2023-03-12T17:45:28.941" v="525" actId="14100"/>
        <pc:sldMkLst>
          <pc:docMk/>
          <pc:sldMk cId="4282375812" sldId="328"/>
        </pc:sldMkLst>
        <pc:spChg chg="mod">
          <ac:chgData name="Academy3s@outlook.com" userId="bd38e09d1e31bb74" providerId="LiveId" clId="{4E300BF8-5CE9-43CD-9BD6-6BF37AFCF2EF}" dt="2023-03-12T17:45:16.528" v="505" actId="1037"/>
          <ac:spMkLst>
            <pc:docMk/>
            <pc:sldMk cId="4282375812" sldId="328"/>
            <ac:spMk id="2" creationId="{17361E52-A9BA-441C-8266-67E2C438862B}"/>
          </ac:spMkLst>
        </pc:spChg>
        <pc:spChg chg="mod">
          <ac:chgData name="Academy3s@outlook.com" userId="bd38e09d1e31bb74" providerId="LiveId" clId="{4E300BF8-5CE9-43CD-9BD6-6BF37AFCF2EF}" dt="2023-03-12T17:45:28.941" v="525" actId="14100"/>
          <ac:spMkLst>
            <pc:docMk/>
            <pc:sldMk cId="4282375812" sldId="328"/>
            <ac:spMk id="3" creationId="{41539C50-4E70-4BF5-BBF4-E195A677886D}"/>
          </ac:spMkLst>
        </pc:spChg>
        <pc:spChg chg="mod">
          <ac:chgData name="Academy3s@outlook.com" userId="bd38e09d1e31bb74" providerId="LiveId" clId="{4E300BF8-5CE9-43CD-9BD6-6BF37AFCF2EF}" dt="2023-03-12T17:40:12.600" v="2"/>
          <ac:spMkLst>
            <pc:docMk/>
            <pc:sldMk cId="4282375812" sldId="328"/>
            <ac:spMk id="4" creationId="{63BB4313-8BB7-46EA-A7C0-BC3E0B675A73}"/>
          </ac:spMkLst>
        </pc:spChg>
      </pc:sldChg>
      <pc:sldChg chg="addSp modSp mod">
        <pc:chgData name="Academy3s@outlook.com" userId="bd38e09d1e31bb74" providerId="LiveId" clId="{4E300BF8-5CE9-43CD-9BD6-6BF37AFCF2EF}" dt="2023-03-12T17:46:12.370" v="588" actId="14100"/>
        <pc:sldMkLst>
          <pc:docMk/>
          <pc:sldMk cId="3359015749" sldId="329"/>
        </pc:sldMkLst>
        <pc:spChg chg="mod">
          <ac:chgData name="Academy3s@outlook.com" userId="bd38e09d1e31bb74" providerId="LiveId" clId="{4E300BF8-5CE9-43CD-9BD6-6BF37AFCF2EF}" dt="2023-03-12T17:45:38.434" v="541" actId="1037"/>
          <ac:spMkLst>
            <pc:docMk/>
            <pc:sldMk cId="3359015749" sldId="329"/>
            <ac:spMk id="2" creationId="{4CC1E16C-131B-4009-8D04-B4381C7BFC3D}"/>
          </ac:spMkLst>
        </pc:spChg>
        <pc:spChg chg="mod">
          <ac:chgData name="Academy3s@outlook.com" userId="bd38e09d1e31bb74" providerId="LiveId" clId="{4E300BF8-5CE9-43CD-9BD6-6BF37AFCF2EF}" dt="2023-03-12T17:45:51.646" v="570" actId="14100"/>
          <ac:spMkLst>
            <pc:docMk/>
            <pc:sldMk cId="3359015749" sldId="329"/>
            <ac:spMk id="3" creationId="{D941102D-84B7-4CF6-BA46-E06330FE35EC}"/>
          </ac:spMkLst>
        </pc:spChg>
        <pc:spChg chg="mod">
          <ac:chgData name="Academy3s@outlook.com" userId="bd38e09d1e31bb74" providerId="LiveId" clId="{4E300BF8-5CE9-43CD-9BD6-6BF37AFCF2EF}" dt="2023-03-12T17:40:12.600" v="2"/>
          <ac:spMkLst>
            <pc:docMk/>
            <pc:sldMk cId="3359015749" sldId="329"/>
            <ac:spMk id="4" creationId="{E02C010F-3DA4-4468-BEEB-E4022CA09E70}"/>
          </ac:spMkLst>
        </pc:spChg>
        <pc:spChg chg="add mod">
          <ac:chgData name="Academy3s@outlook.com" userId="bd38e09d1e31bb74" providerId="LiveId" clId="{4E300BF8-5CE9-43CD-9BD6-6BF37AFCF2EF}" dt="2023-03-12T17:46:12.370" v="588" actId="14100"/>
          <ac:spMkLst>
            <pc:docMk/>
            <pc:sldMk cId="3359015749" sldId="329"/>
            <ac:spMk id="5" creationId="{CC4E51CC-3BDB-3A06-C1CD-7C05CD99456B}"/>
          </ac:spMkLst>
        </pc:spChg>
      </pc:sldChg>
      <pc:sldChg chg="modSp mod">
        <pc:chgData name="Academy3s@outlook.com" userId="bd38e09d1e31bb74" providerId="LiveId" clId="{4E300BF8-5CE9-43CD-9BD6-6BF37AFCF2EF}" dt="2023-03-12T17:46:52.444" v="636" actId="14100"/>
        <pc:sldMkLst>
          <pc:docMk/>
          <pc:sldMk cId="2330170569" sldId="330"/>
        </pc:sldMkLst>
        <pc:spChg chg="mod">
          <ac:chgData name="Academy3s@outlook.com" userId="bd38e09d1e31bb74" providerId="LiveId" clId="{4E300BF8-5CE9-43CD-9BD6-6BF37AFCF2EF}" dt="2023-03-12T17:46:38.807" v="606" actId="1037"/>
          <ac:spMkLst>
            <pc:docMk/>
            <pc:sldMk cId="2330170569" sldId="330"/>
            <ac:spMk id="2" creationId="{47382994-8125-4078-9157-892DB87A1B0F}"/>
          </ac:spMkLst>
        </pc:spChg>
        <pc:spChg chg="mod">
          <ac:chgData name="Academy3s@outlook.com" userId="bd38e09d1e31bb74" providerId="LiveId" clId="{4E300BF8-5CE9-43CD-9BD6-6BF37AFCF2EF}" dt="2023-03-12T17:46:52.444" v="636" actId="14100"/>
          <ac:spMkLst>
            <pc:docMk/>
            <pc:sldMk cId="2330170569" sldId="330"/>
            <ac:spMk id="3" creationId="{3312E3A0-3962-481C-A6E1-D1250E2AFFE0}"/>
          </ac:spMkLst>
        </pc:spChg>
        <pc:spChg chg="mod">
          <ac:chgData name="Academy3s@outlook.com" userId="bd38e09d1e31bb74" providerId="LiveId" clId="{4E300BF8-5CE9-43CD-9BD6-6BF37AFCF2EF}" dt="2023-03-12T17:40:12.600" v="2"/>
          <ac:spMkLst>
            <pc:docMk/>
            <pc:sldMk cId="2330170569" sldId="330"/>
            <ac:spMk id="4" creationId="{729F58D0-BBA4-4EE5-ACF8-C230A5087704}"/>
          </ac:spMkLst>
        </pc:spChg>
      </pc:sldChg>
      <pc:sldChg chg="addSp modSp mod">
        <pc:chgData name="Academy3s@outlook.com" userId="bd38e09d1e31bb74" providerId="LiveId" clId="{4E300BF8-5CE9-43CD-9BD6-6BF37AFCF2EF}" dt="2023-03-12T17:48:22.072" v="708" actId="14100"/>
        <pc:sldMkLst>
          <pc:docMk/>
          <pc:sldMk cId="470382812" sldId="331"/>
        </pc:sldMkLst>
        <pc:spChg chg="mod">
          <ac:chgData name="Academy3s@outlook.com" userId="bd38e09d1e31bb74" providerId="LiveId" clId="{4E300BF8-5CE9-43CD-9BD6-6BF37AFCF2EF}" dt="2023-03-12T17:47:10.645" v="652" actId="1037"/>
          <ac:spMkLst>
            <pc:docMk/>
            <pc:sldMk cId="470382812" sldId="331"/>
            <ac:spMk id="2" creationId="{2C299D42-CE61-4B07-BD03-B14AFABE889C}"/>
          </ac:spMkLst>
        </pc:spChg>
        <pc:spChg chg="mod">
          <ac:chgData name="Academy3s@outlook.com" userId="bd38e09d1e31bb74" providerId="LiveId" clId="{4E300BF8-5CE9-43CD-9BD6-6BF37AFCF2EF}" dt="2023-03-12T17:48:07.761" v="706" actId="5793"/>
          <ac:spMkLst>
            <pc:docMk/>
            <pc:sldMk cId="470382812" sldId="331"/>
            <ac:spMk id="3" creationId="{2E88FB52-3179-4181-B694-FD63308E60D5}"/>
          </ac:spMkLst>
        </pc:spChg>
        <pc:spChg chg="mod">
          <ac:chgData name="Academy3s@outlook.com" userId="bd38e09d1e31bb74" providerId="LiveId" clId="{4E300BF8-5CE9-43CD-9BD6-6BF37AFCF2EF}" dt="2023-03-12T17:40:12.600" v="2"/>
          <ac:spMkLst>
            <pc:docMk/>
            <pc:sldMk cId="470382812" sldId="331"/>
            <ac:spMk id="4" creationId="{42312880-BF1C-4F9C-AB53-3FE1301EFE38}"/>
          </ac:spMkLst>
        </pc:spChg>
        <pc:spChg chg="add mod">
          <ac:chgData name="Academy3s@outlook.com" userId="bd38e09d1e31bb74" providerId="LiveId" clId="{4E300BF8-5CE9-43CD-9BD6-6BF37AFCF2EF}" dt="2023-03-12T17:48:22.072" v="708" actId="14100"/>
          <ac:spMkLst>
            <pc:docMk/>
            <pc:sldMk cId="470382812" sldId="331"/>
            <ac:spMk id="5" creationId="{8972682B-79C4-D906-ED4A-B658D2033737}"/>
          </ac:spMkLst>
        </pc:spChg>
      </pc:sldChg>
      <pc:sldChg chg="addSp delSp modSp del mod">
        <pc:chgData name="Academy3s@outlook.com" userId="bd38e09d1e31bb74" providerId="LiveId" clId="{4E300BF8-5CE9-43CD-9BD6-6BF37AFCF2EF}" dt="2023-03-12T17:48:27.239" v="709" actId="47"/>
        <pc:sldMkLst>
          <pc:docMk/>
          <pc:sldMk cId="4244068998" sldId="332"/>
        </pc:sldMkLst>
        <pc:spChg chg="mod">
          <ac:chgData name="Academy3s@outlook.com" userId="bd38e09d1e31bb74" providerId="LiveId" clId="{4E300BF8-5CE9-43CD-9BD6-6BF37AFCF2EF}" dt="2023-03-12T17:40:12.600" v="2"/>
          <ac:spMkLst>
            <pc:docMk/>
            <pc:sldMk cId="4244068998" sldId="332"/>
            <ac:spMk id="2" creationId="{0D7CA542-1199-4510-83CB-20E4ECD760BC}"/>
          </ac:spMkLst>
        </pc:spChg>
        <pc:spChg chg="del mod">
          <ac:chgData name="Academy3s@outlook.com" userId="bd38e09d1e31bb74" providerId="LiveId" clId="{4E300BF8-5CE9-43CD-9BD6-6BF37AFCF2EF}" dt="2023-03-12T17:47:50.417" v="682" actId="21"/>
          <ac:spMkLst>
            <pc:docMk/>
            <pc:sldMk cId="4244068998" sldId="332"/>
            <ac:spMk id="3" creationId="{25849C8C-16DB-46A5-8363-B9BEA6579271}"/>
          </ac:spMkLst>
        </pc:spChg>
        <pc:spChg chg="mod">
          <ac:chgData name="Academy3s@outlook.com" userId="bd38e09d1e31bb74" providerId="LiveId" clId="{4E300BF8-5CE9-43CD-9BD6-6BF37AFCF2EF}" dt="2023-03-12T17:40:12.600" v="2"/>
          <ac:spMkLst>
            <pc:docMk/>
            <pc:sldMk cId="4244068998" sldId="332"/>
            <ac:spMk id="4" creationId="{20A5FD1C-5EE5-49AB-97B8-C0A2E918F6BC}"/>
          </ac:spMkLst>
        </pc:spChg>
        <pc:spChg chg="add mod">
          <ac:chgData name="Academy3s@outlook.com" userId="bd38e09d1e31bb74" providerId="LiveId" clId="{4E300BF8-5CE9-43CD-9BD6-6BF37AFCF2EF}" dt="2023-03-12T17:47:50.417" v="682" actId="21"/>
          <ac:spMkLst>
            <pc:docMk/>
            <pc:sldMk cId="4244068998" sldId="332"/>
            <ac:spMk id="6" creationId="{05F8C47C-6BFE-9DCB-47BD-80E2D18D7ED2}"/>
          </ac:spMkLst>
        </pc:spChg>
      </pc:sldChg>
      <pc:sldChg chg="addSp modSp mod">
        <pc:chgData name="Academy3s@outlook.com" userId="bd38e09d1e31bb74" providerId="LiveId" clId="{4E300BF8-5CE9-43CD-9BD6-6BF37AFCF2EF}" dt="2023-03-12T17:49:23.387" v="792" actId="14100"/>
        <pc:sldMkLst>
          <pc:docMk/>
          <pc:sldMk cId="1045897844" sldId="333"/>
        </pc:sldMkLst>
        <pc:spChg chg="mod">
          <ac:chgData name="Academy3s@outlook.com" userId="bd38e09d1e31bb74" providerId="LiveId" clId="{4E300BF8-5CE9-43CD-9BD6-6BF37AFCF2EF}" dt="2023-03-12T17:48:38.212" v="725" actId="1037"/>
          <ac:spMkLst>
            <pc:docMk/>
            <pc:sldMk cId="1045897844" sldId="333"/>
            <ac:spMk id="2" creationId="{0C7B28B9-F02C-4C31-98CC-7F7CAC78771C}"/>
          </ac:spMkLst>
        </pc:spChg>
        <pc:spChg chg="mod">
          <ac:chgData name="Academy3s@outlook.com" userId="bd38e09d1e31bb74" providerId="LiveId" clId="{4E300BF8-5CE9-43CD-9BD6-6BF37AFCF2EF}" dt="2023-03-12T17:48:54.589" v="753" actId="14100"/>
          <ac:spMkLst>
            <pc:docMk/>
            <pc:sldMk cId="1045897844" sldId="333"/>
            <ac:spMk id="3" creationId="{2AFB6E30-D72A-4CD8-91A2-ED92871E7E6A}"/>
          </ac:spMkLst>
        </pc:spChg>
        <pc:spChg chg="mod">
          <ac:chgData name="Academy3s@outlook.com" userId="bd38e09d1e31bb74" providerId="LiveId" clId="{4E300BF8-5CE9-43CD-9BD6-6BF37AFCF2EF}" dt="2023-03-12T17:40:12.600" v="2"/>
          <ac:spMkLst>
            <pc:docMk/>
            <pc:sldMk cId="1045897844" sldId="333"/>
            <ac:spMk id="4" creationId="{3DF20BC8-651A-4B9B-A055-EE5DDAF8D455}"/>
          </ac:spMkLst>
        </pc:spChg>
        <pc:spChg chg="add mod">
          <ac:chgData name="Academy3s@outlook.com" userId="bd38e09d1e31bb74" providerId="LiveId" clId="{4E300BF8-5CE9-43CD-9BD6-6BF37AFCF2EF}" dt="2023-03-12T17:49:23.387" v="792" actId="14100"/>
          <ac:spMkLst>
            <pc:docMk/>
            <pc:sldMk cId="1045897844" sldId="333"/>
            <ac:spMk id="5" creationId="{87F03684-8BDF-C982-54A7-93171708C38A}"/>
          </ac:spMkLst>
        </pc:spChg>
      </pc:sldChg>
      <pc:sldChg chg="addSp delSp modSp del mod">
        <pc:chgData name="Academy3s@outlook.com" userId="bd38e09d1e31bb74" providerId="LiveId" clId="{4E300BF8-5CE9-43CD-9BD6-6BF37AFCF2EF}" dt="2023-03-12T17:41:52.497" v="173" actId="47"/>
        <pc:sldMkLst>
          <pc:docMk/>
          <pc:sldMk cId="4136595470" sldId="334"/>
        </pc:sldMkLst>
        <pc:spChg chg="del mod">
          <ac:chgData name="Academy3s@outlook.com" userId="bd38e09d1e31bb74" providerId="LiveId" clId="{4E300BF8-5CE9-43CD-9BD6-6BF37AFCF2EF}" dt="2023-03-12T17:41:22.263" v="131" actId="21"/>
          <ac:spMkLst>
            <pc:docMk/>
            <pc:sldMk cId="4136595470" sldId="334"/>
            <ac:spMk id="2" creationId="{C5285C7A-0AF3-4DB7-98EB-0367336305B6}"/>
          </ac:spMkLst>
        </pc:spChg>
        <pc:spChg chg="del mod">
          <ac:chgData name="Academy3s@outlook.com" userId="bd38e09d1e31bb74" providerId="LiveId" clId="{4E300BF8-5CE9-43CD-9BD6-6BF37AFCF2EF}" dt="2023-03-12T17:41:33.292" v="155" actId="21"/>
          <ac:spMkLst>
            <pc:docMk/>
            <pc:sldMk cId="4136595470" sldId="334"/>
            <ac:spMk id="3" creationId="{8DB748C6-5926-4246-8EB3-33C1843EA505}"/>
          </ac:spMkLst>
        </pc:spChg>
        <pc:spChg chg="mod">
          <ac:chgData name="Academy3s@outlook.com" userId="bd38e09d1e31bb74" providerId="LiveId" clId="{4E300BF8-5CE9-43CD-9BD6-6BF37AFCF2EF}" dt="2023-03-12T17:40:12.600" v="2"/>
          <ac:spMkLst>
            <pc:docMk/>
            <pc:sldMk cId="4136595470" sldId="334"/>
            <ac:spMk id="4" creationId="{573314F8-0DE8-4B7C-A473-02E51266508C}"/>
          </ac:spMkLst>
        </pc:spChg>
        <pc:spChg chg="add mod">
          <ac:chgData name="Academy3s@outlook.com" userId="bd38e09d1e31bb74" providerId="LiveId" clId="{4E300BF8-5CE9-43CD-9BD6-6BF37AFCF2EF}" dt="2023-03-12T17:41:22.263" v="131" actId="21"/>
          <ac:spMkLst>
            <pc:docMk/>
            <pc:sldMk cId="4136595470" sldId="334"/>
            <ac:spMk id="6" creationId="{27A8614C-7220-F4F0-075B-F34AC67B2830}"/>
          </ac:spMkLst>
        </pc:spChg>
        <pc:spChg chg="add mod">
          <ac:chgData name="Academy3s@outlook.com" userId="bd38e09d1e31bb74" providerId="LiveId" clId="{4E300BF8-5CE9-43CD-9BD6-6BF37AFCF2EF}" dt="2023-03-12T17:41:33.292" v="155" actId="21"/>
          <ac:spMkLst>
            <pc:docMk/>
            <pc:sldMk cId="4136595470" sldId="334"/>
            <ac:spMk id="8" creationId="{1029D2D7-7EB2-F023-AB15-3500848C7C59}"/>
          </ac:spMkLst>
        </pc:spChg>
      </pc:sldChg>
      <pc:sldChg chg="addSp delSp modSp del mod">
        <pc:chgData name="Academy3s@outlook.com" userId="bd38e09d1e31bb74" providerId="LiveId" clId="{4E300BF8-5CE9-43CD-9BD6-6BF37AFCF2EF}" dt="2023-03-12T17:46:17.678" v="589" actId="47"/>
        <pc:sldMkLst>
          <pc:docMk/>
          <pc:sldMk cId="732635895" sldId="335"/>
        </pc:sldMkLst>
        <pc:spChg chg="mod">
          <ac:chgData name="Academy3s@outlook.com" userId="bd38e09d1e31bb74" providerId="LiveId" clId="{4E300BF8-5CE9-43CD-9BD6-6BF37AFCF2EF}" dt="2023-03-12T17:40:12.600" v="2"/>
          <ac:spMkLst>
            <pc:docMk/>
            <pc:sldMk cId="732635895" sldId="335"/>
            <ac:spMk id="2" creationId="{507FE357-333B-42B9-88AB-1CE336309DBE}"/>
          </ac:spMkLst>
        </pc:spChg>
        <pc:spChg chg="del mod">
          <ac:chgData name="Academy3s@outlook.com" userId="bd38e09d1e31bb74" providerId="LiveId" clId="{4E300BF8-5CE9-43CD-9BD6-6BF37AFCF2EF}" dt="2023-03-12T17:45:55.380" v="571" actId="21"/>
          <ac:spMkLst>
            <pc:docMk/>
            <pc:sldMk cId="732635895" sldId="335"/>
            <ac:spMk id="3" creationId="{2384AD33-D058-47E7-8378-BAAE833A9CEE}"/>
          </ac:spMkLst>
        </pc:spChg>
        <pc:spChg chg="mod">
          <ac:chgData name="Academy3s@outlook.com" userId="bd38e09d1e31bb74" providerId="LiveId" clId="{4E300BF8-5CE9-43CD-9BD6-6BF37AFCF2EF}" dt="2023-03-12T17:40:12.600" v="2"/>
          <ac:spMkLst>
            <pc:docMk/>
            <pc:sldMk cId="732635895" sldId="335"/>
            <ac:spMk id="4" creationId="{E22D4819-97D4-4D7B-9485-45B7543459EE}"/>
          </ac:spMkLst>
        </pc:spChg>
        <pc:spChg chg="add mod">
          <ac:chgData name="Academy3s@outlook.com" userId="bd38e09d1e31bb74" providerId="LiveId" clId="{4E300BF8-5CE9-43CD-9BD6-6BF37AFCF2EF}" dt="2023-03-12T17:45:55.380" v="571" actId="21"/>
          <ac:spMkLst>
            <pc:docMk/>
            <pc:sldMk cId="732635895" sldId="335"/>
            <ac:spMk id="6" creationId="{BD942E2C-FC8B-5A8D-3C1E-B5DC57B8A662}"/>
          </ac:spMkLst>
        </pc:spChg>
      </pc:sldChg>
      <pc:sldChg chg="addSp modSp mod">
        <pc:chgData name="Academy3s@outlook.com" userId="bd38e09d1e31bb74" providerId="LiveId" clId="{4E300BF8-5CE9-43CD-9BD6-6BF37AFCF2EF}" dt="2023-03-12T17:51:17.481" v="938" actId="14100"/>
        <pc:sldMkLst>
          <pc:docMk/>
          <pc:sldMk cId="4087548792" sldId="336"/>
        </pc:sldMkLst>
        <pc:spChg chg="mod">
          <ac:chgData name="Academy3s@outlook.com" userId="bd38e09d1e31bb74" providerId="LiveId" clId="{4E300BF8-5CE9-43CD-9BD6-6BF37AFCF2EF}" dt="2023-03-12T17:50:30.243" v="885" actId="1037"/>
          <ac:spMkLst>
            <pc:docMk/>
            <pc:sldMk cId="4087548792" sldId="336"/>
            <ac:spMk id="2" creationId="{40A7046D-B061-4228-BE34-75E648B77A09}"/>
          </ac:spMkLst>
        </pc:spChg>
        <pc:spChg chg="mod">
          <ac:chgData name="Academy3s@outlook.com" userId="bd38e09d1e31bb74" providerId="LiveId" clId="{4E300BF8-5CE9-43CD-9BD6-6BF37AFCF2EF}" dt="2023-03-12T17:50:43.878" v="914" actId="14100"/>
          <ac:spMkLst>
            <pc:docMk/>
            <pc:sldMk cId="4087548792" sldId="336"/>
            <ac:spMk id="3" creationId="{DDED4248-603A-43A0-A4E4-F7FBD18F97EF}"/>
          </ac:spMkLst>
        </pc:spChg>
        <pc:spChg chg="mod">
          <ac:chgData name="Academy3s@outlook.com" userId="bd38e09d1e31bb74" providerId="LiveId" clId="{4E300BF8-5CE9-43CD-9BD6-6BF37AFCF2EF}" dt="2023-03-12T17:40:12.600" v="2"/>
          <ac:spMkLst>
            <pc:docMk/>
            <pc:sldMk cId="4087548792" sldId="336"/>
            <ac:spMk id="4" creationId="{DA1CC409-FBFF-4460-B311-19C53089D295}"/>
          </ac:spMkLst>
        </pc:spChg>
        <pc:spChg chg="add mod">
          <ac:chgData name="Academy3s@outlook.com" userId="bd38e09d1e31bb74" providerId="LiveId" clId="{4E300BF8-5CE9-43CD-9BD6-6BF37AFCF2EF}" dt="2023-03-12T17:51:17.481" v="938" actId="14100"/>
          <ac:spMkLst>
            <pc:docMk/>
            <pc:sldMk cId="4087548792" sldId="336"/>
            <ac:spMk id="5" creationId="{E7A651E3-0166-7EBE-7483-3E5D833994C4}"/>
          </ac:spMkLst>
        </pc:spChg>
      </pc:sldChg>
      <pc:sldChg chg="addSp delSp modSp del mod">
        <pc:chgData name="Academy3s@outlook.com" userId="bd38e09d1e31bb74" providerId="LiveId" clId="{4E300BF8-5CE9-43CD-9BD6-6BF37AFCF2EF}" dt="2023-03-12T17:51:21.666" v="939" actId="47"/>
        <pc:sldMkLst>
          <pc:docMk/>
          <pc:sldMk cId="3718828852" sldId="337"/>
        </pc:sldMkLst>
        <pc:spChg chg="mod">
          <ac:chgData name="Academy3s@outlook.com" userId="bd38e09d1e31bb74" providerId="LiveId" clId="{4E300BF8-5CE9-43CD-9BD6-6BF37AFCF2EF}" dt="2023-03-12T17:40:12.600" v="2"/>
          <ac:spMkLst>
            <pc:docMk/>
            <pc:sldMk cId="3718828852" sldId="337"/>
            <ac:spMk id="2" creationId="{78AC60DD-916B-4ADE-93C4-92B9C64DEB05}"/>
          </ac:spMkLst>
        </pc:spChg>
        <pc:spChg chg="del mod">
          <ac:chgData name="Academy3s@outlook.com" userId="bd38e09d1e31bb74" providerId="LiveId" clId="{4E300BF8-5CE9-43CD-9BD6-6BF37AFCF2EF}" dt="2023-03-12T17:50:49.467" v="915" actId="21"/>
          <ac:spMkLst>
            <pc:docMk/>
            <pc:sldMk cId="3718828852" sldId="337"/>
            <ac:spMk id="3" creationId="{DB389DA7-759E-4B15-8CD7-E8BCE92745C5}"/>
          </ac:spMkLst>
        </pc:spChg>
        <pc:spChg chg="mod">
          <ac:chgData name="Academy3s@outlook.com" userId="bd38e09d1e31bb74" providerId="LiveId" clId="{4E300BF8-5CE9-43CD-9BD6-6BF37AFCF2EF}" dt="2023-03-12T17:40:12.600" v="2"/>
          <ac:spMkLst>
            <pc:docMk/>
            <pc:sldMk cId="3718828852" sldId="337"/>
            <ac:spMk id="4" creationId="{EEB0CEA2-21F5-4BAC-9D8A-5CE313BD6967}"/>
          </ac:spMkLst>
        </pc:spChg>
        <pc:spChg chg="add mod">
          <ac:chgData name="Academy3s@outlook.com" userId="bd38e09d1e31bb74" providerId="LiveId" clId="{4E300BF8-5CE9-43CD-9BD6-6BF37AFCF2EF}" dt="2023-03-12T17:50:49.467" v="915" actId="21"/>
          <ac:spMkLst>
            <pc:docMk/>
            <pc:sldMk cId="3718828852" sldId="337"/>
            <ac:spMk id="6" creationId="{0B2DF9C5-4746-6A46-FB6C-E8D070950855}"/>
          </ac:spMkLst>
        </pc:spChg>
      </pc:sldChg>
      <pc:sldChg chg="modSp mod">
        <pc:chgData name="Academy3s@outlook.com" userId="bd38e09d1e31bb74" providerId="LiveId" clId="{4E300BF8-5CE9-43CD-9BD6-6BF37AFCF2EF}" dt="2023-03-12T17:51:42.392" v="985" actId="14100"/>
        <pc:sldMkLst>
          <pc:docMk/>
          <pc:sldMk cId="307053460" sldId="338"/>
        </pc:sldMkLst>
        <pc:spChg chg="mod">
          <ac:chgData name="Academy3s@outlook.com" userId="bd38e09d1e31bb74" providerId="LiveId" clId="{4E300BF8-5CE9-43CD-9BD6-6BF37AFCF2EF}" dt="2023-03-12T17:51:30.185" v="956" actId="1037"/>
          <ac:spMkLst>
            <pc:docMk/>
            <pc:sldMk cId="307053460" sldId="338"/>
            <ac:spMk id="2" creationId="{85923E71-54AE-4CAB-AAC5-60B86BEE57A7}"/>
          </ac:spMkLst>
        </pc:spChg>
        <pc:spChg chg="mod">
          <ac:chgData name="Academy3s@outlook.com" userId="bd38e09d1e31bb74" providerId="LiveId" clId="{4E300BF8-5CE9-43CD-9BD6-6BF37AFCF2EF}" dt="2023-03-12T17:51:42.392" v="985" actId="14100"/>
          <ac:spMkLst>
            <pc:docMk/>
            <pc:sldMk cId="307053460" sldId="338"/>
            <ac:spMk id="3" creationId="{47BA2A26-9044-4B1F-B2B1-D78A49BB3E49}"/>
          </ac:spMkLst>
        </pc:spChg>
        <pc:spChg chg="mod">
          <ac:chgData name="Academy3s@outlook.com" userId="bd38e09d1e31bb74" providerId="LiveId" clId="{4E300BF8-5CE9-43CD-9BD6-6BF37AFCF2EF}" dt="2023-03-12T17:40:12.600" v="2"/>
          <ac:spMkLst>
            <pc:docMk/>
            <pc:sldMk cId="307053460" sldId="338"/>
            <ac:spMk id="4" creationId="{9B7020FD-122D-43FB-B49D-AEE228C80DB9}"/>
          </ac:spMkLst>
        </pc:spChg>
      </pc:sldChg>
      <pc:sldChg chg="addSp modSp mod">
        <pc:chgData name="Academy3s@outlook.com" userId="bd38e09d1e31bb74" providerId="LiveId" clId="{4E300BF8-5CE9-43CD-9BD6-6BF37AFCF2EF}" dt="2023-03-12T17:53:20.793" v="1131" actId="1035"/>
        <pc:sldMkLst>
          <pc:docMk/>
          <pc:sldMk cId="52802123" sldId="339"/>
        </pc:sldMkLst>
        <pc:spChg chg="mod">
          <ac:chgData name="Academy3s@outlook.com" userId="bd38e09d1e31bb74" providerId="LiveId" clId="{4E300BF8-5CE9-43CD-9BD6-6BF37AFCF2EF}" dt="2023-03-12T17:51:50.835" v="1001" actId="1037"/>
          <ac:spMkLst>
            <pc:docMk/>
            <pc:sldMk cId="52802123" sldId="339"/>
            <ac:spMk id="2" creationId="{86728EC2-392B-47E9-A717-2F259B4D9E13}"/>
          </ac:spMkLst>
        </pc:spChg>
        <pc:spChg chg="mod">
          <ac:chgData name="Academy3s@outlook.com" userId="bd38e09d1e31bb74" providerId="LiveId" clId="{4E300BF8-5CE9-43CD-9BD6-6BF37AFCF2EF}" dt="2023-03-12T17:53:09.729" v="1123" actId="6549"/>
          <ac:spMkLst>
            <pc:docMk/>
            <pc:sldMk cId="52802123" sldId="339"/>
            <ac:spMk id="3" creationId="{16562698-1901-4BA9-A583-C6964FC2536F}"/>
          </ac:spMkLst>
        </pc:spChg>
        <pc:spChg chg="mod">
          <ac:chgData name="Academy3s@outlook.com" userId="bd38e09d1e31bb74" providerId="LiveId" clId="{4E300BF8-5CE9-43CD-9BD6-6BF37AFCF2EF}" dt="2023-03-12T17:40:12.600" v="2"/>
          <ac:spMkLst>
            <pc:docMk/>
            <pc:sldMk cId="52802123" sldId="339"/>
            <ac:spMk id="4" creationId="{BEA5C455-234C-4568-9252-08C8D3DEEB19}"/>
          </ac:spMkLst>
        </pc:spChg>
        <pc:spChg chg="add mod">
          <ac:chgData name="Academy3s@outlook.com" userId="bd38e09d1e31bb74" providerId="LiveId" clId="{4E300BF8-5CE9-43CD-9BD6-6BF37AFCF2EF}" dt="2023-03-12T17:53:14.631" v="1124" actId="1076"/>
          <ac:spMkLst>
            <pc:docMk/>
            <pc:sldMk cId="52802123" sldId="339"/>
            <ac:spMk id="5" creationId="{8B852F34-0E7D-06DA-F25B-8C3297421C37}"/>
          </ac:spMkLst>
        </pc:spChg>
        <pc:spChg chg="add mod">
          <ac:chgData name="Academy3s@outlook.com" userId="bd38e09d1e31bb74" providerId="LiveId" clId="{4E300BF8-5CE9-43CD-9BD6-6BF37AFCF2EF}" dt="2023-03-12T17:53:20.793" v="1131" actId="1035"/>
          <ac:spMkLst>
            <pc:docMk/>
            <pc:sldMk cId="52802123" sldId="339"/>
            <ac:spMk id="6" creationId="{1A58BE75-1AA0-332C-BA75-2D53870D8A7A}"/>
          </ac:spMkLst>
        </pc:spChg>
      </pc:sldChg>
      <pc:sldChg chg="addSp delSp modSp del mod">
        <pc:chgData name="Academy3s@outlook.com" userId="bd38e09d1e31bb74" providerId="LiveId" clId="{4E300BF8-5CE9-43CD-9BD6-6BF37AFCF2EF}" dt="2023-03-12T17:53:23.334" v="1132" actId="47"/>
        <pc:sldMkLst>
          <pc:docMk/>
          <pc:sldMk cId="233693092" sldId="340"/>
        </pc:sldMkLst>
        <pc:spChg chg="del mod">
          <ac:chgData name="Academy3s@outlook.com" userId="bd38e09d1e31bb74" providerId="LiveId" clId="{4E300BF8-5CE9-43CD-9BD6-6BF37AFCF2EF}" dt="2023-03-12T17:52:18.417" v="1031" actId="21"/>
          <ac:spMkLst>
            <pc:docMk/>
            <pc:sldMk cId="233693092" sldId="340"/>
            <ac:spMk id="2" creationId="{3092C944-CD49-4DFF-860E-7E01C53B461F}"/>
          </ac:spMkLst>
        </pc:spChg>
        <pc:spChg chg="del mod">
          <ac:chgData name="Academy3s@outlook.com" userId="bd38e09d1e31bb74" providerId="LiveId" clId="{4E300BF8-5CE9-43CD-9BD6-6BF37AFCF2EF}" dt="2023-03-12T17:52:41.066" v="1088" actId="21"/>
          <ac:spMkLst>
            <pc:docMk/>
            <pc:sldMk cId="233693092" sldId="340"/>
            <ac:spMk id="3" creationId="{DCA6CEAA-06C5-4FA3-8193-F2496608A3EE}"/>
          </ac:spMkLst>
        </pc:spChg>
        <pc:spChg chg="mod">
          <ac:chgData name="Academy3s@outlook.com" userId="bd38e09d1e31bb74" providerId="LiveId" clId="{4E300BF8-5CE9-43CD-9BD6-6BF37AFCF2EF}" dt="2023-03-12T17:40:12.600" v="2"/>
          <ac:spMkLst>
            <pc:docMk/>
            <pc:sldMk cId="233693092" sldId="340"/>
            <ac:spMk id="4" creationId="{9E6558D1-940E-43C4-9699-ABFBCA7AE96F}"/>
          </ac:spMkLst>
        </pc:spChg>
        <pc:spChg chg="add mod">
          <ac:chgData name="Academy3s@outlook.com" userId="bd38e09d1e31bb74" providerId="LiveId" clId="{4E300BF8-5CE9-43CD-9BD6-6BF37AFCF2EF}" dt="2023-03-12T17:52:18.417" v="1031" actId="21"/>
          <ac:spMkLst>
            <pc:docMk/>
            <pc:sldMk cId="233693092" sldId="340"/>
            <ac:spMk id="6" creationId="{FB9D6710-10B0-8254-097C-CB51048A4CC5}"/>
          </ac:spMkLst>
        </pc:spChg>
        <pc:spChg chg="add mod">
          <ac:chgData name="Academy3s@outlook.com" userId="bd38e09d1e31bb74" providerId="LiveId" clId="{4E300BF8-5CE9-43CD-9BD6-6BF37AFCF2EF}" dt="2023-03-12T17:52:41.066" v="1088" actId="21"/>
          <ac:spMkLst>
            <pc:docMk/>
            <pc:sldMk cId="233693092" sldId="340"/>
            <ac:spMk id="8" creationId="{CC007BA9-D525-4041-F777-D7AD1DF2E7A7}"/>
          </ac:spMkLst>
        </pc:spChg>
      </pc:sldChg>
      <pc:sldChg chg="modSp mod">
        <pc:chgData name="Academy3s@outlook.com" userId="bd38e09d1e31bb74" providerId="LiveId" clId="{4E300BF8-5CE9-43CD-9BD6-6BF37AFCF2EF}" dt="2023-03-12T17:53:53.957" v="1176" actId="14100"/>
        <pc:sldMkLst>
          <pc:docMk/>
          <pc:sldMk cId="2109543790" sldId="341"/>
        </pc:sldMkLst>
        <pc:spChg chg="mod">
          <ac:chgData name="Academy3s@outlook.com" userId="bd38e09d1e31bb74" providerId="LiveId" clId="{4E300BF8-5CE9-43CD-9BD6-6BF37AFCF2EF}" dt="2023-03-12T17:53:40.536" v="1146" actId="1037"/>
          <ac:spMkLst>
            <pc:docMk/>
            <pc:sldMk cId="2109543790" sldId="341"/>
            <ac:spMk id="2" creationId="{69FA9D3F-487E-40A6-951B-B9A2A84B1DD1}"/>
          </ac:spMkLst>
        </pc:spChg>
        <pc:spChg chg="mod">
          <ac:chgData name="Academy3s@outlook.com" userId="bd38e09d1e31bb74" providerId="LiveId" clId="{4E300BF8-5CE9-43CD-9BD6-6BF37AFCF2EF}" dt="2023-03-12T17:53:53.957" v="1176" actId="14100"/>
          <ac:spMkLst>
            <pc:docMk/>
            <pc:sldMk cId="2109543790" sldId="341"/>
            <ac:spMk id="3" creationId="{82CA18CB-3A93-4649-B227-35B1DFF312E4}"/>
          </ac:spMkLst>
        </pc:spChg>
        <pc:spChg chg="mod">
          <ac:chgData name="Academy3s@outlook.com" userId="bd38e09d1e31bb74" providerId="LiveId" clId="{4E300BF8-5CE9-43CD-9BD6-6BF37AFCF2EF}" dt="2023-03-12T17:40:12.600" v="2"/>
          <ac:spMkLst>
            <pc:docMk/>
            <pc:sldMk cId="2109543790" sldId="341"/>
            <ac:spMk id="4" creationId="{0D94E105-789F-41D9-AC98-67E64F510B3D}"/>
          </ac:spMkLst>
        </pc:spChg>
      </pc:sldChg>
      <pc:sldChg chg="addSp modSp mod">
        <pc:chgData name="Academy3s@outlook.com" userId="bd38e09d1e31bb74" providerId="LiveId" clId="{4E300BF8-5CE9-43CD-9BD6-6BF37AFCF2EF}" dt="2023-03-12T17:55:49.077" v="1260" actId="1035"/>
        <pc:sldMkLst>
          <pc:docMk/>
          <pc:sldMk cId="901733198" sldId="342"/>
        </pc:sldMkLst>
        <pc:spChg chg="mod">
          <ac:chgData name="Academy3s@outlook.com" userId="bd38e09d1e31bb74" providerId="LiveId" clId="{4E300BF8-5CE9-43CD-9BD6-6BF37AFCF2EF}" dt="2023-03-12T17:54:20.565" v="1193" actId="1037"/>
          <ac:spMkLst>
            <pc:docMk/>
            <pc:sldMk cId="901733198" sldId="342"/>
            <ac:spMk id="2" creationId="{1D1A7742-7DEE-476B-B11C-E52F26591F0F}"/>
          </ac:spMkLst>
        </pc:spChg>
        <pc:spChg chg="mod">
          <ac:chgData name="Academy3s@outlook.com" userId="bd38e09d1e31bb74" providerId="LiveId" clId="{4E300BF8-5CE9-43CD-9BD6-6BF37AFCF2EF}" dt="2023-03-12T17:55:03.812" v="1255" actId="255"/>
          <ac:spMkLst>
            <pc:docMk/>
            <pc:sldMk cId="901733198" sldId="342"/>
            <ac:spMk id="3" creationId="{BEC6FEFB-4D39-4A4E-A376-04484688F7AC}"/>
          </ac:spMkLst>
        </pc:spChg>
        <pc:spChg chg="mod">
          <ac:chgData name="Academy3s@outlook.com" userId="bd38e09d1e31bb74" providerId="LiveId" clId="{4E300BF8-5CE9-43CD-9BD6-6BF37AFCF2EF}" dt="2023-03-12T17:40:12.600" v="2"/>
          <ac:spMkLst>
            <pc:docMk/>
            <pc:sldMk cId="901733198" sldId="342"/>
            <ac:spMk id="4" creationId="{2BCFD00B-1048-48C1-AC23-95D3A485DAC2}"/>
          </ac:spMkLst>
        </pc:spChg>
        <pc:spChg chg="add mod">
          <ac:chgData name="Academy3s@outlook.com" userId="bd38e09d1e31bb74" providerId="LiveId" clId="{4E300BF8-5CE9-43CD-9BD6-6BF37AFCF2EF}" dt="2023-03-12T17:55:49.077" v="1260" actId="1035"/>
          <ac:spMkLst>
            <pc:docMk/>
            <pc:sldMk cId="901733198" sldId="342"/>
            <ac:spMk id="5" creationId="{87694871-2F8A-A0D3-94C2-61E04F7589D4}"/>
          </ac:spMkLst>
        </pc:spChg>
      </pc:sldChg>
      <pc:sldChg chg="addSp delSp modSp del mod">
        <pc:chgData name="Academy3s@outlook.com" userId="bd38e09d1e31bb74" providerId="LiveId" clId="{4E300BF8-5CE9-43CD-9BD6-6BF37AFCF2EF}" dt="2023-03-12T17:55:53.263" v="1261" actId="47"/>
        <pc:sldMkLst>
          <pc:docMk/>
          <pc:sldMk cId="690133097" sldId="343"/>
        </pc:sldMkLst>
        <pc:spChg chg="mod">
          <ac:chgData name="Academy3s@outlook.com" userId="bd38e09d1e31bb74" providerId="LiveId" clId="{4E300BF8-5CE9-43CD-9BD6-6BF37AFCF2EF}" dt="2023-03-12T17:40:12.600" v="2"/>
          <ac:spMkLst>
            <pc:docMk/>
            <pc:sldMk cId="690133097" sldId="343"/>
            <ac:spMk id="2" creationId="{997FA452-4EAD-4A89-BB76-3DFE92797323}"/>
          </ac:spMkLst>
        </pc:spChg>
        <pc:spChg chg="del mod">
          <ac:chgData name="Academy3s@outlook.com" userId="bd38e09d1e31bb74" providerId="LiveId" clId="{4E300BF8-5CE9-43CD-9BD6-6BF37AFCF2EF}" dt="2023-03-12T17:54:36.345" v="1223" actId="21"/>
          <ac:spMkLst>
            <pc:docMk/>
            <pc:sldMk cId="690133097" sldId="343"/>
            <ac:spMk id="3" creationId="{8DE04E4E-6739-43C7-85FE-A6D9D9D62896}"/>
          </ac:spMkLst>
        </pc:spChg>
        <pc:spChg chg="mod">
          <ac:chgData name="Academy3s@outlook.com" userId="bd38e09d1e31bb74" providerId="LiveId" clId="{4E300BF8-5CE9-43CD-9BD6-6BF37AFCF2EF}" dt="2023-03-12T17:40:12.600" v="2"/>
          <ac:spMkLst>
            <pc:docMk/>
            <pc:sldMk cId="690133097" sldId="343"/>
            <ac:spMk id="4" creationId="{82B3FA73-E84F-4711-AC1E-4890B2233467}"/>
          </ac:spMkLst>
        </pc:spChg>
        <pc:spChg chg="add mod">
          <ac:chgData name="Academy3s@outlook.com" userId="bd38e09d1e31bb74" providerId="LiveId" clId="{4E300BF8-5CE9-43CD-9BD6-6BF37AFCF2EF}" dt="2023-03-12T17:54:36.345" v="1223" actId="21"/>
          <ac:spMkLst>
            <pc:docMk/>
            <pc:sldMk cId="690133097" sldId="343"/>
            <ac:spMk id="6" creationId="{B1911372-5A52-4B19-03BB-1EF9CF6196AC}"/>
          </ac:spMkLst>
        </pc:spChg>
      </pc:sldChg>
      <pc:sldMasterChg chg="setBg modSldLayout">
        <pc:chgData name="Academy3s@outlook.com" userId="bd38e09d1e31bb74" providerId="LiveId" clId="{4E300BF8-5CE9-43CD-9BD6-6BF37AFCF2EF}" dt="2023-03-12T17:40:15.159" v="28"/>
        <pc:sldMasterMkLst>
          <pc:docMk/>
          <pc:sldMasterMk cId="948539485" sldId="2147483660"/>
        </pc:sldMasterMkLst>
        <pc:sldLayoutChg chg="setBg">
          <pc:chgData name="Academy3s@outlook.com" userId="bd38e09d1e31bb74" providerId="LiveId" clId="{4E300BF8-5CE9-43CD-9BD6-6BF37AFCF2EF}" dt="2023-03-12T17:40:15.159" v="28"/>
          <pc:sldLayoutMkLst>
            <pc:docMk/>
            <pc:sldMasterMk cId="948539485" sldId="2147483660"/>
            <pc:sldLayoutMk cId="1773822133" sldId="2147483661"/>
          </pc:sldLayoutMkLst>
        </pc:sldLayoutChg>
        <pc:sldLayoutChg chg="addSp setBg">
          <pc:chgData name="Academy3s@outlook.com" userId="bd38e09d1e31bb74" providerId="LiveId" clId="{4E300BF8-5CE9-43CD-9BD6-6BF37AFCF2EF}" dt="2023-03-12T17:40:15.159" v="28"/>
          <pc:sldLayoutMkLst>
            <pc:docMk/>
            <pc:sldMasterMk cId="948539485" sldId="2147483660"/>
            <pc:sldLayoutMk cId="3674528383" sldId="2147483662"/>
          </pc:sldLayoutMkLst>
          <pc:picChg chg="add">
            <ac:chgData name="Academy3s@outlook.com" userId="bd38e09d1e31bb74" providerId="LiveId" clId="{4E300BF8-5CE9-43CD-9BD6-6BF37AFCF2EF}" dt="2023-03-12T17:40:12.600" v="2"/>
            <ac:picMkLst>
              <pc:docMk/>
              <pc:sldMasterMk cId="948539485" sldId="2147483660"/>
              <pc:sldLayoutMk cId="3674528383" sldId="2147483662"/>
              <ac:picMk id="7" creationId="{5F9B9152-6CAC-E04D-38F3-D0942B1F70E5}"/>
            </ac:picMkLst>
          </pc:picChg>
        </pc:sldLayoutChg>
        <pc:sldLayoutChg chg="addSp setBg">
          <pc:chgData name="Academy3s@outlook.com" userId="bd38e09d1e31bb74" providerId="LiveId" clId="{4E300BF8-5CE9-43CD-9BD6-6BF37AFCF2EF}" dt="2023-03-12T17:40:15.159" v="28"/>
          <pc:sldLayoutMkLst>
            <pc:docMk/>
            <pc:sldMasterMk cId="948539485" sldId="2147483660"/>
            <pc:sldLayoutMk cId="224497962" sldId="2147483663"/>
          </pc:sldLayoutMkLst>
          <pc:picChg chg="add">
            <ac:chgData name="Academy3s@outlook.com" userId="bd38e09d1e31bb74" providerId="LiveId" clId="{4E300BF8-5CE9-43CD-9BD6-6BF37AFCF2EF}" dt="2023-03-12T17:40:12.600" v="2"/>
            <ac:picMkLst>
              <pc:docMk/>
              <pc:sldMasterMk cId="948539485" sldId="2147483660"/>
              <pc:sldLayoutMk cId="224497962" sldId="2147483663"/>
              <ac:picMk id="7" creationId="{63F59C3F-4563-8986-92E4-937CA389455F}"/>
            </ac:picMkLst>
          </pc:picChg>
        </pc:sldLayoutChg>
        <pc:sldLayoutChg chg="setBg">
          <pc:chgData name="Academy3s@outlook.com" userId="bd38e09d1e31bb74" providerId="LiveId" clId="{4E300BF8-5CE9-43CD-9BD6-6BF37AFCF2EF}" dt="2023-03-12T17:40:15.159" v="28"/>
          <pc:sldLayoutMkLst>
            <pc:docMk/>
            <pc:sldMasterMk cId="948539485" sldId="2147483660"/>
            <pc:sldLayoutMk cId="3388342871" sldId="2147483664"/>
          </pc:sldLayoutMkLst>
        </pc:sldLayoutChg>
        <pc:sldLayoutChg chg="setBg">
          <pc:chgData name="Academy3s@outlook.com" userId="bd38e09d1e31bb74" providerId="LiveId" clId="{4E300BF8-5CE9-43CD-9BD6-6BF37AFCF2EF}" dt="2023-03-12T17:40:15.159" v="28"/>
          <pc:sldLayoutMkLst>
            <pc:docMk/>
            <pc:sldMasterMk cId="948539485" sldId="2147483660"/>
            <pc:sldLayoutMk cId="3605240225" sldId="2147483665"/>
          </pc:sldLayoutMkLst>
        </pc:sldLayoutChg>
        <pc:sldLayoutChg chg="addSp setBg">
          <pc:chgData name="Academy3s@outlook.com" userId="bd38e09d1e31bb74" providerId="LiveId" clId="{4E300BF8-5CE9-43CD-9BD6-6BF37AFCF2EF}" dt="2023-03-12T17:40:15.159" v="28"/>
          <pc:sldLayoutMkLst>
            <pc:docMk/>
            <pc:sldMasterMk cId="948539485" sldId="2147483660"/>
            <pc:sldLayoutMk cId="3136847276" sldId="2147483666"/>
          </pc:sldLayoutMkLst>
          <pc:spChg chg="add">
            <ac:chgData name="Academy3s@outlook.com" userId="bd38e09d1e31bb74" providerId="LiveId" clId="{4E300BF8-5CE9-43CD-9BD6-6BF37AFCF2EF}" dt="2023-03-12T17:40:12.600" v="2"/>
            <ac:spMkLst>
              <pc:docMk/>
              <pc:sldMasterMk cId="948539485" sldId="2147483660"/>
              <pc:sldLayoutMk cId="3136847276" sldId="2147483666"/>
              <ac:spMk id="7" creationId="{C8498A6D-0F38-C5AA-C317-8F7843A523E3}"/>
            </ac:spMkLst>
          </pc:spChg>
          <pc:picChg chg="add">
            <ac:chgData name="Academy3s@outlook.com" userId="bd38e09d1e31bb74" providerId="LiveId" clId="{4E300BF8-5CE9-43CD-9BD6-6BF37AFCF2EF}" dt="2023-03-12T17:40:12.600" v="2"/>
            <ac:picMkLst>
              <pc:docMk/>
              <pc:sldMasterMk cId="948539485" sldId="2147483660"/>
              <pc:sldLayoutMk cId="3136847276" sldId="2147483666"/>
              <ac:picMk id="6" creationId="{9F3431CB-892A-C730-8DB7-EA6791D71536}"/>
            </ac:picMkLst>
          </pc:picChg>
        </pc:sldLayoutChg>
        <pc:sldLayoutChg chg="setBg">
          <pc:chgData name="Academy3s@outlook.com" userId="bd38e09d1e31bb74" providerId="LiveId" clId="{4E300BF8-5CE9-43CD-9BD6-6BF37AFCF2EF}" dt="2023-03-12T17:40:15.159" v="28"/>
          <pc:sldLayoutMkLst>
            <pc:docMk/>
            <pc:sldMasterMk cId="948539485" sldId="2147483660"/>
            <pc:sldLayoutMk cId="3114144365" sldId="2147483667"/>
          </pc:sldLayoutMkLst>
        </pc:sldLayoutChg>
        <pc:sldLayoutChg chg="setBg">
          <pc:chgData name="Academy3s@outlook.com" userId="bd38e09d1e31bb74" providerId="LiveId" clId="{4E300BF8-5CE9-43CD-9BD6-6BF37AFCF2EF}" dt="2023-03-12T17:40:15.159" v="28"/>
          <pc:sldLayoutMkLst>
            <pc:docMk/>
            <pc:sldMasterMk cId="948539485" sldId="2147483660"/>
            <pc:sldLayoutMk cId="2631042436" sldId="2147483668"/>
          </pc:sldLayoutMkLst>
        </pc:sldLayoutChg>
        <pc:sldLayoutChg chg="setBg">
          <pc:chgData name="Academy3s@outlook.com" userId="bd38e09d1e31bb74" providerId="LiveId" clId="{4E300BF8-5CE9-43CD-9BD6-6BF37AFCF2EF}" dt="2023-03-12T17:40:15.159" v="28"/>
          <pc:sldLayoutMkLst>
            <pc:docMk/>
            <pc:sldMasterMk cId="948539485" sldId="2147483660"/>
            <pc:sldLayoutMk cId="3401596297" sldId="2147483669"/>
          </pc:sldLayoutMkLst>
        </pc:sldLayoutChg>
        <pc:sldLayoutChg chg="setBg">
          <pc:chgData name="Academy3s@outlook.com" userId="bd38e09d1e31bb74" providerId="LiveId" clId="{4E300BF8-5CE9-43CD-9BD6-6BF37AFCF2EF}" dt="2023-03-12T17:40:15.159" v="28"/>
          <pc:sldLayoutMkLst>
            <pc:docMk/>
            <pc:sldMasterMk cId="948539485" sldId="2147483660"/>
            <pc:sldLayoutMk cId="807465312" sldId="2147483670"/>
          </pc:sldLayoutMkLst>
        </pc:sldLayoutChg>
        <pc:sldLayoutChg chg="setBg">
          <pc:chgData name="Academy3s@outlook.com" userId="bd38e09d1e31bb74" providerId="LiveId" clId="{4E300BF8-5CE9-43CD-9BD6-6BF37AFCF2EF}" dt="2023-03-12T17:40:15.159" v="28"/>
          <pc:sldLayoutMkLst>
            <pc:docMk/>
            <pc:sldMasterMk cId="948539485" sldId="2147483660"/>
            <pc:sldLayoutMk cId="3541222871" sldId="2147483671"/>
          </pc:sldLayoutMkLst>
        </pc:sldLayoutChg>
        <pc:sldLayoutChg chg="setBg">
          <pc:chgData name="Academy3s@outlook.com" userId="bd38e09d1e31bb74" providerId="LiveId" clId="{4E300BF8-5CE9-43CD-9BD6-6BF37AFCF2EF}" dt="2023-03-12T17:40:15.159" v="28"/>
          <pc:sldLayoutMkLst>
            <pc:docMk/>
            <pc:sldMasterMk cId="948539485" sldId="2147483660"/>
            <pc:sldLayoutMk cId="4142010695" sldId="2147483672"/>
          </pc:sldLayoutMkLst>
        </pc:sldLayoutChg>
        <pc:sldLayoutChg chg="setBg">
          <pc:chgData name="Academy3s@outlook.com" userId="bd38e09d1e31bb74" providerId="LiveId" clId="{4E300BF8-5CE9-43CD-9BD6-6BF37AFCF2EF}" dt="2023-03-12T17:40:15.159" v="28"/>
          <pc:sldLayoutMkLst>
            <pc:docMk/>
            <pc:sldMasterMk cId="948539485" sldId="2147483660"/>
            <pc:sldLayoutMk cId="3698074919" sldId="2147483673"/>
          </pc:sldLayoutMkLst>
        </pc:sldLayoutChg>
        <pc:sldLayoutChg chg="setBg">
          <pc:chgData name="Academy3s@outlook.com" userId="bd38e09d1e31bb74" providerId="LiveId" clId="{4E300BF8-5CE9-43CD-9BD6-6BF37AFCF2EF}" dt="2023-03-12T17:40:15.159" v="28"/>
          <pc:sldLayoutMkLst>
            <pc:docMk/>
            <pc:sldMasterMk cId="948539485" sldId="2147483660"/>
            <pc:sldLayoutMk cId="3112773870" sldId="2147483674"/>
          </pc:sldLayoutMkLst>
        </pc:sldLayoutChg>
        <pc:sldLayoutChg chg="setBg">
          <pc:chgData name="Academy3s@outlook.com" userId="bd38e09d1e31bb74" providerId="LiveId" clId="{4E300BF8-5CE9-43CD-9BD6-6BF37AFCF2EF}" dt="2023-03-12T17:40:15.159" v="28"/>
          <pc:sldLayoutMkLst>
            <pc:docMk/>
            <pc:sldMasterMk cId="948539485" sldId="2147483660"/>
            <pc:sldLayoutMk cId="3447196228" sldId="2147483675"/>
          </pc:sldLayoutMkLst>
        </pc:sldLayoutChg>
        <pc:sldLayoutChg chg="setBg">
          <pc:chgData name="Academy3s@outlook.com" userId="bd38e09d1e31bb74" providerId="LiveId" clId="{4E300BF8-5CE9-43CD-9BD6-6BF37AFCF2EF}" dt="2023-03-12T17:40:15.159" v="28"/>
          <pc:sldLayoutMkLst>
            <pc:docMk/>
            <pc:sldMasterMk cId="948539485" sldId="2147483660"/>
            <pc:sldLayoutMk cId="981829887"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77382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8074653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12228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1420106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07491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1127738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4719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98182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5F9B9152-6CAC-E04D-38F3-D0942B1F70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7452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63F59C3F-4563-8986-92E4-937CA389455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49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8834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60524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9F3431CB-892A-C730-8DB7-EA6791D715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498A6D-0F38-C5AA-C317-8F7843A523E3}"/>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13684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11414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3104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015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948539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867400"/>
            <a:ext cx="7772400" cy="1752600"/>
          </a:xfrm>
        </p:spPr>
        <p:txBody>
          <a:bodyPr>
            <a:normAutofit/>
          </a:bodyPr>
          <a:lstStyle/>
          <a:p>
            <a:r>
              <a:rPr lang="en-US" sz="2800" b="1" dirty="0">
                <a:solidFill>
                  <a:schemeClr val="accent2">
                    <a:lumMod val="75000"/>
                  </a:schemeClr>
                </a:solidFill>
              </a:rPr>
              <a:t>Chapter 25- IFPO -CPO</a:t>
            </a:r>
          </a:p>
          <a:p>
            <a:r>
              <a:rPr lang="en-US" sz="2800" dirty="0"/>
              <a:t>Crowd Management and Special Event Planning</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70F3-A06B-4DD8-980C-088BC244FEE3}"/>
              </a:ext>
            </a:extLst>
          </p:cNvPr>
          <p:cNvSpPr>
            <a:spLocks noGrp="1"/>
          </p:cNvSpPr>
          <p:nvPr>
            <p:ph type="title"/>
          </p:nvPr>
        </p:nvSpPr>
        <p:spPr>
          <a:xfrm>
            <a:off x="0" y="0"/>
            <a:ext cx="8001001" cy="1320800"/>
          </a:xfrm>
        </p:spPr>
        <p:txBody>
          <a:bodyPr>
            <a:normAutofit/>
          </a:bodyPr>
          <a:lstStyle/>
          <a:p>
            <a:r>
              <a:rPr lang="en-US" dirty="0"/>
              <a:t>Crowd Actions and Countermeasures</a:t>
            </a:r>
          </a:p>
        </p:txBody>
      </p:sp>
      <p:sp>
        <p:nvSpPr>
          <p:cNvPr id="3" name="Content Placeholder 2">
            <a:extLst>
              <a:ext uri="{FF2B5EF4-FFF2-40B4-BE49-F238E27FC236}">
                <a16:creationId xmlns:a16="http://schemas.microsoft.com/office/drawing/2014/main" id="{EBF636EF-09CD-40D0-A0A4-ACB5470CA2B2}"/>
              </a:ext>
            </a:extLst>
          </p:cNvPr>
          <p:cNvSpPr>
            <a:spLocks noGrp="1"/>
          </p:cNvSpPr>
          <p:nvPr>
            <p:ph idx="1"/>
          </p:nvPr>
        </p:nvSpPr>
        <p:spPr>
          <a:xfrm>
            <a:off x="152400" y="609600"/>
            <a:ext cx="8763000" cy="3880773"/>
          </a:xfrm>
        </p:spPr>
        <p:txBody>
          <a:bodyPr>
            <a:normAutofit/>
          </a:bodyPr>
          <a:lstStyle/>
          <a:p>
            <a:pPr marL="0" indent="0">
              <a:buNone/>
            </a:pPr>
            <a:r>
              <a:rPr lang="en-US" dirty="0"/>
              <a:t>Potentially dangerous crowds can be controlled by the following methods:</a:t>
            </a:r>
          </a:p>
          <a:p>
            <a:pPr marL="914400" lvl="1" indent="-514350">
              <a:buFont typeface="+mj-lt"/>
              <a:buAutoNum type="arabicPeriod"/>
            </a:pPr>
            <a:r>
              <a:rPr lang="en-US" sz="1800" dirty="0"/>
              <a:t>Removing or isolating individuals involved before the crowd can achieve unity of purpose.  </a:t>
            </a:r>
          </a:p>
          <a:p>
            <a:pPr marL="914400" lvl="1" indent="-514350">
              <a:buFont typeface="+mj-lt"/>
              <a:buAutoNum type="arabicPeriod"/>
            </a:pPr>
            <a:r>
              <a:rPr lang="en-US" sz="1800" dirty="0"/>
              <a:t>Fragmenting the crowd into small isolated groups. </a:t>
            </a:r>
          </a:p>
          <a:p>
            <a:pPr marL="914400" lvl="1" indent="-514350">
              <a:buFont typeface="+mj-lt"/>
              <a:buAutoNum type="arabicPeriod"/>
            </a:pPr>
            <a:r>
              <a:rPr lang="en-US" sz="1800" dirty="0"/>
              <a:t>Removing the crowd leaders. </a:t>
            </a:r>
          </a:p>
          <a:p>
            <a:pPr marL="914400" lvl="1" indent="-514350">
              <a:buFont typeface="+mj-lt"/>
              <a:buAutoNum type="arabicPeriod"/>
            </a:pPr>
            <a:r>
              <a:rPr lang="en-US" sz="1800" dirty="0"/>
              <a:t>Diverting the attention of the crowd. </a:t>
            </a:r>
          </a:p>
          <a:p>
            <a:pPr marL="914400" lvl="1" indent="-514350">
              <a:buFont typeface="+mj-lt"/>
              <a:buAutoNum type="arabicPeriod"/>
            </a:pPr>
            <a:r>
              <a:rPr lang="en-US" sz="1800" dirty="0"/>
              <a:t>A crowd that grows in hostility and defies orders to disperse can also be controlled by forcing the individuals to focus attention on themselves rather than the objectives of the group. </a:t>
            </a:r>
          </a:p>
          <a:p>
            <a:pPr marL="400050" lvl="1" indent="0">
              <a:buNone/>
            </a:pPr>
            <a:endParaRPr lang="en-US" sz="1800" dirty="0"/>
          </a:p>
        </p:txBody>
      </p:sp>
      <p:sp>
        <p:nvSpPr>
          <p:cNvPr id="4" name="Slide Number Placeholder 3">
            <a:extLst>
              <a:ext uri="{FF2B5EF4-FFF2-40B4-BE49-F238E27FC236}">
                <a16:creationId xmlns:a16="http://schemas.microsoft.com/office/drawing/2014/main" id="{08863F38-AEBC-4331-8C71-ACE813E39B5C}"/>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5547D863-DFC8-0F1B-FBB3-DCBA66C3415F}"/>
              </a:ext>
            </a:extLst>
          </p:cNvPr>
          <p:cNvSpPr txBox="1">
            <a:spLocks/>
          </p:cNvSpPr>
          <p:nvPr/>
        </p:nvSpPr>
        <p:spPr>
          <a:xfrm>
            <a:off x="533400" y="3815427"/>
            <a:ext cx="8458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Using a trusted, recognized leader to calm the situation.</a:t>
            </a:r>
          </a:p>
          <a:p>
            <a:pPr marL="514350" indent="-514350">
              <a:buFont typeface="+mj-lt"/>
              <a:buAutoNum type="arabicPeriod" startAt="6"/>
            </a:pPr>
            <a:r>
              <a:rPr lang="en-US" dirty="0"/>
              <a:t>Preventing panic from developing in a crowd. </a:t>
            </a:r>
          </a:p>
          <a:p>
            <a:pPr marL="914400" lvl="1" indent="-514350"/>
            <a:r>
              <a:rPr lang="en-US" sz="1800" dirty="0"/>
              <a:t>Panic is caused by fear and is most often found in the “ escape ” crowd fleeing from disaster or the threat of disaster or violence.</a:t>
            </a:r>
          </a:p>
          <a:p>
            <a:pPr marL="914400" lvl="1" indent="-514350"/>
            <a:r>
              <a:rPr lang="en-US" sz="1800" dirty="0"/>
              <a:t>Primary cause is blockage of escape routes.</a:t>
            </a:r>
          </a:p>
          <a:p>
            <a:pPr marL="514350" indent="-514350">
              <a:buFont typeface="+mj-lt"/>
              <a:buAutoNum type="arabicPeriod" startAt="8"/>
            </a:pPr>
            <a:r>
              <a:rPr lang="en-US" dirty="0"/>
              <a:t>Directing women and children.</a:t>
            </a:r>
          </a:p>
          <a:p>
            <a:pPr marL="914400" lvl="1" indent="-514350"/>
            <a:r>
              <a:rPr lang="en-US" sz="1800" dirty="0"/>
              <a:t>If being used to lead a demonstration, allow them to pass through ranks and then close rapidly behind them.</a:t>
            </a:r>
          </a:p>
          <a:p>
            <a:pPr marL="514350" indent="-514350">
              <a:buFont typeface="+mj-lt"/>
              <a:buAutoNum type="arabicPeriod" startAt="6"/>
            </a:pPr>
            <a:endParaRPr lang="en-US" dirty="0"/>
          </a:p>
        </p:txBody>
      </p:sp>
    </p:spTree>
    <p:extLst>
      <p:ext uri="{BB962C8B-B14F-4D97-AF65-F5344CB8AC3E}">
        <p14:creationId xmlns:p14="http://schemas.microsoft.com/office/powerpoint/2010/main" val="381924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046D-B061-4228-BE34-75E648B77A09}"/>
              </a:ext>
            </a:extLst>
          </p:cNvPr>
          <p:cNvSpPr>
            <a:spLocks noGrp="1"/>
          </p:cNvSpPr>
          <p:nvPr>
            <p:ph type="title"/>
          </p:nvPr>
        </p:nvSpPr>
        <p:spPr>
          <a:xfrm>
            <a:off x="0" y="0"/>
            <a:ext cx="6347713" cy="1320800"/>
          </a:xfrm>
        </p:spPr>
        <p:txBody>
          <a:bodyPr/>
          <a:lstStyle/>
          <a:p>
            <a:r>
              <a:rPr lang="en-US" dirty="0"/>
              <a:t>Use of Force</a:t>
            </a:r>
          </a:p>
        </p:txBody>
      </p:sp>
      <p:sp>
        <p:nvSpPr>
          <p:cNvPr id="3" name="Content Placeholder 2">
            <a:extLst>
              <a:ext uri="{FF2B5EF4-FFF2-40B4-BE49-F238E27FC236}">
                <a16:creationId xmlns:a16="http://schemas.microsoft.com/office/drawing/2014/main" id="{DDED4248-603A-43A0-A4E4-F7FBD18F97EF}"/>
              </a:ext>
            </a:extLst>
          </p:cNvPr>
          <p:cNvSpPr>
            <a:spLocks noGrp="1"/>
          </p:cNvSpPr>
          <p:nvPr>
            <p:ph idx="1"/>
          </p:nvPr>
        </p:nvSpPr>
        <p:spPr>
          <a:xfrm>
            <a:off x="152400" y="685800"/>
            <a:ext cx="8763000" cy="3880773"/>
          </a:xfrm>
        </p:spPr>
        <p:txBody>
          <a:bodyPr>
            <a:normAutofit/>
          </a:bodyPr>
          <a:lstStyle/>
          <a:p>
            <a:r>
              <a:rPr lang="en-US" dirty="0"/>
              <a:t>Should only be used as a last resort after verbalization has proven ineffective.</a:t>
            </a:r>
          </a:p>
          <a:p>
            <a:r>
              <a:rPr lang="en-US" dirty="0"/>
              <a:t>When using force, continue verbal de-escalation efforts.</a:t>
            </a:r>
          </a:p>
          <a:p>
            <a:r>
              <a:rPr lang="en-US" dirty="0"/>
              <a:t>Use of force techniques include:</a:t>
            </a:r>
          </a:p>
          <a:p>
            <a:pPr lvl="1"/>
            <a:r>
              <a:rPr lang="en-US" sz="1800" b="1" dirty="0"/>
              <a:t>Heavy hands:</a:t>
            </a:r>
            <a:r>
              <a:rPr lang="en-US" sz="1800" dirty="0"/>
              <a:t> Assert your presence with your hands in front of you. </a:t>
            </a:r>
          </a:p>
          <a:p>
            <a:pPr lvl="1"/>
            <a:r>
              <a:rPr lang="en-US" sz="1800" b="1" dirty="0"/>
              <a:t>Be assertive:  </a:t>
            </a:r>
            <a:r>
              <a:rPr lang="en-US" sz="1800" dirty="0"/>
              <a:t>DO NOT take a backward step when moving the crowd.</a:t>
            </a:r>
          </a:p>
        </p:txBody>
      </p:sp>
      <p:sp>
        <p:nvSpPr>
          <p:cNvPr id="4" name="Slide Number Placeholder 3">
            <a:extLst>
              <a:ext uri="{FF2B5EF4-FFF2-40B4-BE49-F238E27FC236}">
                <a16:creationId xmlns:a16="http://schemas.microsoft.com/office/drawing/2014/main" id="{DA1CC409-FBFF-4460-B311-19C53089D295}"/>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E7A651E3-0166-7EBE-7483-3E5D833994C4}"/>
              </a:ext>
            </a:extLst>
          </p:cNvPr>
          <p:cNvSpPr txBox="1">
            <a:spLocks/>
          </p:cNvSpPr>
          <p:nvPr/>
        </p:nvSpPr>
        <p:spPr>
          <a:xfrm>
            <a:off x="152400" y="29010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Use of force techniques include:</a:t>
            </a:r>
          </a:p>
          <a:p>
            <a:pPr lvl="1"/>
            <a:r>
              <a:rPr lang="en-US" sz="1800" b="1" dirty="0"/>
              <a:t>Destabilizing resistant persons:</a:t>
            </a:r>
            <a:endParaRPr lang="en-US" sz="1800" dirty="0"/>
          </a:p>
          <a:p>
            <a:pPr lvl="2"/>
            <a:r>
              <a:rPr lang="en-US" sz="1800" dirty="0"/>
              <a:t>Upper torso restraint.</a:t>
            </a:r>
          </a:p>
          <a:p>
            <a:pPr lvl="2"/>
            <a:r>
              <a:rPr lang="en-US" sz="1800" dirty="0"/>
              <a:t>Arm around waist with an escort hold.</a:t>
            </a:r>
          </a:p>
          <a:p>
            <a:pPr lvl="2"/>
            <a:r>
              <a:rPr lang="en-US" sz="1800" dirty="0"/>
              <a:t>Belt lift with an escort hold.</a:t>
            </a:r>
          </a:p>
          <a:p>
            <a:pPr lvl="2"/>
            <a:r>
              <a:rPr lang="en-US" sz="1800" dirty="0"/>
              <a:t> Bracketing with an escort hold.</a:t>
            </a:r>
          </a:p>
          <a:p>
            <a:pPr lvl="2"/>
            <a:r>
              <a:rPr lang="en-US" sz="1800" dirty="0"/>
              <a:t> Pressure point control as appropriate.</a:t>
            </a:r>
          </a:p>
          <a:p>
            <a:pPr lvl="2"/>
            <a:r>
              <a:rPr lang="en-US" sz="1800" dirty="0"/>
              <a:t> Wristlocks, team control position, arm bars, etc. as appropriate.</a:t>
            </a:r>
          </a:p>
          <a:p>
            <a:pPr marL="914400" lvl="2" indent="0">
              <a:buFont typeface="Wingdings 3" charset="2"/>
              <a:buNone/>
            </a:pPr>
            <a:endParaRPr lang="en-US" sz="1800" dirty="0"/>
          </a:p>
        </p:txBody>
      </p:sp>
    </p:spTree>
    <p:extLst>
      <p:ext uri="{BB962C8B-B14F-4D97-AF65-F5344CB8AC3E}">
        <p14:creationId xmlns:p14="http://schemas.microsoft.com/office/powerpoint/2010/main" val="408754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3E71-54AE-4CAB-AAC5-60B86BEE57A7}"/>
              </a:ext>
            </a:extLst>
          </p:cNvPr>
          <p:cNvSpPr>
            <a:spLocks noGrp="1"/>
          </p:cNvSpPr>
          <p:nvPr>
            <p:ph type="title"/>
          </p:nvPr>
        </p:nvSpPr>
        <p:spPr>
          <a:xfrm>
            <a:off x="0" y="0"/>
            <a:ext cx="8077201" cy="1320800"/>
          </a:xfrm>
        </p:spPr>
        <p:txBody>
          <a:bodyPr>
            <a:normAutofit/>
          </a:bodyPr>
          <a:lstStyle/>
          <a:p>
            <a:r>
              <a:rPr lang="en-US" dirty="0"/>
              <a:t>Responsibilities of Security Personnel</a:t>
            </a:r>
          </a:p>
        </p:txBody>
      </p:sp>
      <p:sp>
        <p:nvSpPr>
          <p:cNvPr id="3" name="Content Placeholder 2">
            <a:extLst>
              <a:ext uri="{FF2B5EF4-FFF2-40B4-BE49-F238E27FC236}">
                <a16:creationId xmlns:a16="http://schemas.microsoft.com/office/drawing/2014/main" id="{47BA2A26-9044-4B1F-B2B1-D78A49BB3E49}"/>
              </a:ext>
            </a:extLst>
          </p:cNvPr>
          <p:cNvSpPr>
            <a:spLocks noGrp="1"/>
          </p:cNvSpPr>
          <p:nvPr>
            <p:ph idx="1"/>
          </p:nvPr>
        </p:nvSpPr>
        <p:spPr>
          <a:xfrm>
            <a:off x="152400" y="685800"/>
            <a:ext cx="8763000" cy="3880773"/>
          </a:xfrm>
        </p:spPr>
        <p:txBody>
          <a:bodyPr>
            <a:normAutofit/>
          </a:bodyPr>
          <a:lstStyle/>
          <a:p>
            <a:r>
              <a:rPr lang="en-US" dirty="0"/>
              <a:t>Always observe a position of neutrality.  Do not take one side over the other.</a:t>
            </a:r>
          </a:p>
          <a:p>
            <a:r>
              <a:rPr lang="en-US" dirty="0"/>
              <a:t>Do not argue back.</a:t>
            </a:r>
          </a:p>
          <a:p>
            <a:r>
              <a:rPr lang="en-US" dirty="0"/>
              <a:t>Remain firm without being belligerent or using unreasonable force.</a:t>
            </a:r>
          </a:p>
          <a:p>
            <a:r>
              <a:rPr lang="en-US" dirty="0"/>
              <a:t>Treat everyone fair and equal.</a:t>
            </a:r>
          </a:p>
          <a:p>
            <a:r>
              <a:rPr lang="en-US" dirty="0"/>
              <a:t>Ensure the basic rights of people.</a:t>
            </a:r>
          </a:p>
          <a:p>
            <a:r>
              <a:rPr lang="en-US" dirty="0"/>
              <a:t>Do not hesitate to ask for help.</a:t>
            </a:r>
          </a:p>
          <a:p>
            <a:r>
              <a:rPr lang="en-US" dirty="0"/>
              <a:t>Do not act alone.</a:t>
            </a:r>
          </a:p>
          <a:p>
            <a:endParaRPr lang="en-US" dirty="0"/>
          </a:p>
        </p:txBody>
      </p:sp>
      <p:sp>
        <p:nvSpPr>
          <p:cNvPr id="4" name="Slide Number Placeholder 3">
            <a:extLst>
              <a:ext uri="{FF2B5EF4-FFF2-40B4-BE49-F238E27FC236}">
                <a16:creationId xmlns:a16="http://schemas.microsoft.com/office/drawing/2014/main" id="{9B7020FD-122D-43FB-B49D-AEE228C80DB9}"/>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30705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8EC2-392B-47E9-A717-2F259B4D9E13}"/>
              </a:ext>
            </a:extLst>
          </p:cNvPr>
          <p:cNvSpPr>
            <a:spLocks noGrp="1"/>
          </p:cNvSpPr>
          <p:nvPr>
            <p:ph type="title"/>
          </p:nvPr>
        </p:nvSpPr>
        <p:spPr>
          <a:xfrm>
            <a:off x="0" y="0"/>
            <a:ext cx="6347713" cy="1320800"/>
          </a:xfrm>
        </p:spPr>
        <p:txBody>
          <a:bodyPr/>
          <a:lstStyle/>
          <a:p>
            <a:r>
              <a:rPr lang="en-US" dirty="0"/>
              <a:t>Planning Considerations</a:t>
            </a:r>
          </a:p>
        </p:txBody>
      </p:sp>
      <p:sp>
        <p:nvSpPr>
          <p:cNvPr id="3" name="Content Placeholder 2">
            <a:extLst>
              <a:ext uri="{FF2B5EF4-FFF2-40B4-BE49-F238E27FC236}">
                <a16:creationId xmlns:a16="http://schemas.microsoft.com/office/drawing/2014/main" id="{16562698-1901-4BA9-A583-C6964FC2536F}"/>
              </a:ext>
            </a:extLst>
          </p:cNvPr>
          <p:cNvSpPr>
            <a:spLocks noGrp="1"/>
          </p:cNvSpPr>
          <p:nvPr>
            <p:ph idx="1"/>
          </p:nvPr>
        </p:nvSpPr>
        <p:spPr>
          <a:xfrm>
            <a:off x="152400" y="685800"/>
            <a:ext cx="8763000" cy="3880773"/>
          </a:xfrm>
        </p:spPr>
        <p:txBody>
          <a:bodyPr>
            <a:normAutofit/>
          </a:bodyPr>
          <a:lstStyle/>
          <a:p>
            <a:r>
              <a:rPr lang="en-US" dirty="0"/>
              <a:t>At times, security personnel will have the opportunity to plan for large crowd events.</a:t>
            </a:r>
          </a:p>
          <a:p>
            <a:pPr lvl="1"/>
            <a:r>
              <a:rPr lang="en-US" sz="1800" dirty="0"/>
              <a:t>Parades, sporting events, political rallies, etc.</a:t>
            </a:r>
          </a:p>
          <a:p>
            <a:r>
              <a:rPr lang="en-US" dirty="0"/>
              <a:t>As there is typically advance notice of such events, pre-planning is essential.</a:t>
            </a:r>
          </a:p>
        </p:txBody>
      </p:sp>
      <p:sp>
        <p:nvSpPr>
          <p:cNvPr id="4" name="Slide Number Placeholder 3">
            <a:extLst>
              <a:ext uri="{FF2B5EF4-FFF2-40B4-BE49-F238E27FC236}">
                <a16:creationId xmlns:a16="http://schemas.microsoft.com/office/drawing/2014/main" id="{BEA5C455-234C-4568-9252-08C8D3DEEB19}"/>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Title 1">
            <a:extLst>
              <a:ext uri="{FF2B5EF4-FFF2-40B4-BE49-F238E27FC236}">
                <a16:creationId xmlns:a16="http://schemas.microsoft.com/office/drawing/2014/main" id="{8B852F34-0E7D-06DA-F25B-8C3297421C37}"/>
              </a:ext>
            </a:extLst>
          </p:cNvPr>
          <p:cNvSpPr txBox="1">
            <a:spLocks/>
          </p:cNvSpPr>
          <p:nvPr/>
        </p:nvSpPr>
        <p:spPr>
          <a:xfrm>
            <a:off x="74840" y="2570827"/>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Personal Behavior</a:t>
            </a:r>
          </a:p>
        </p:txBody>
      </p:sp>
      <p:sp>
        <p:nvSpPr>
          <p:cNvPr id="6" name="Content Placeholder 2">
            <a:extLst>
              <a:ext uri="{FF2B5EF4-FFF2-40B4-BE49-F238E27FC236}">
                <a16:creationId xmlns:a16="http://schemas.microsoft.com/office/drawing/2014/main" id="{1A58BE75-1AA0-332C-BA75-2D53870D8A7A}"/>
              </a:ext>
            </a:extLst>
          </p:cNvPr>
          <p:cNvSpPr txBox="1">
            <a:spLocks/>
          </p:cNvSpPr>
          <p:nvPr/>
        </p:nvSpPr>
        <p:spPr>
          <a:xfrm>
            <a:off x="152400" y="33528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Stand your ground without yielding.  Your job is to maintain order and protect life and property.</a:t>
            </a:r>
          </a:p>
          <a:p>
            <a:pPr marL="514350" indent="-514350">
              <a:buFont typeface="+mj-lt"/>
              <a:buAutoNum type="arabicPeriod"/>
            </a:pPr>
            <a:r>
              <a:rPr lang="en-US" dirty="0"/>
              <a:t>Take lawbreakers into custody and turn over to police.</a:t>
            </a:r>
          </a:p>
          <a:p>
            <a:pPr marL="514350" indent="-514350">
              <a:buFont typeface="+mj-lt"/>
              <a:buAutoNum type="arabicPeriod"/>
            </a:pPr>
            <a:r>
              <a:rPr lang="en-US" dirty="0"/>
              <a:t>Use reasonable force to maintain authority.</a:t>
            </a:r>
          </a:p>
          <a:p>
            <a:pPr marL="514350" indent="-514350">
              <a:buFont typeface="+mj-lt"/>
              <a:buAutoNum type="arabicPeriod"/>
            </a:pPr>
            <a:r>
              <a:rPr lang="en-US" dirty="0"/>
              <a:t>Remain on the fringe of the crowd.</a:t>
            </a:r>
          </a:p>
          <a:p>
            <a:pPr marL="514350" indent="-514350">
              <a:buFont typeface="+mj-lt"/>
              <a:buAutoNum type="arabicPeriod"/>
            </a:pPr>
            <a:r>
              <a:rPr lang="en-US" dirty="0"/>
              <a:t>Assist fellow officers who may be in trouble.</a:t>
            </a:r>
          </a:p>
          <a:p>
            <a:pPr marL="514350" indent="-514350">
              <a:buFont typeface="+mj-lt"/>
              <a:buAutoNum type="arabicPeriod"/>
            </a:pPr>
            <a:r>
              <a:rPr lang="en-US" dirty="0"/>
              <a:t>Do not take part in crowd activities.</a:t>
            </a:r>
          </a:p>
        </p:txBody>
      </p:sp>
    </p:spTree>
    <p:extLst>
      <p:ext uri="{BB962C8B-B14F-4D97-AF65-F5344CB8AC3E}">
        <p14:creationId xmlns:p14="http://schemas.microsoft.com/office/powerpoint/2010/main" val="5280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9D3F-487E-40A6-951B-B9A2A84B1DD1}"/>
              </a:ext>
            </a:extLst>
          </p:cNvPr>
          <p:cNvSpPr>
            <a:spLocks noGrp="1"/>
          </p:cNvSpPr>
          <p:nvPr>
            <p:ph type="title"/>
          </p:nvPr>
        </p:nvSpPr>
        <p:spPr>
          <a:xfrm>
            <a:off x="0" y="0"/>
            <a:ext cx="8686800" cy="1320800"/>
          </a:xfrm>
        </p:spPr>
        <p:txBody>
          <a:bodyPr>
            <a:normAutofit/>
          </a:bodyPr>
          <a:lstStyle/>
          <a:p>
            <a:r>
              <a:rPr lang="en-US" dirty="0"/>
              <a:t>Basic Riot and Crowd Control Formations</a:t>
            </a:r>
          </a:p>
        </p:txBody>
      </p:sp>
      <p:sp>
        <p:nvSpPr>
          <p:cNvPr id="3" name="Content Placeholder 2">
            <a:extLst>
              <a:ext uri="{FF2B5EF4-FFF2-40B4-BE49-F238E27FC236}">
                <a16:creationId xmlns:a16="http://schemas.microsoft.com/office/drawing/2014/main" id="{82CA18CB-3A93-4649-B227-35B1DFF312E4}"/>
              </a:ext>
            </a:extLst>
          </p:cNvPr>
          <p:cNvSpPr>
            <a:spLocks noGrp="1"/>
          </p:cNvSpPr>
          <p:nvPr>
            <p:ph idx="1"/>
          </p:nvPr>
        </p:nvSpPr>
        <p:spPr>
          <a:xfrm>
            <a:off x="152400" y="609600"/>
            <a:ext cx="8839200" cy="3880773"/>
          </a:xfrm>
        </p:spPr>
        <p:txBody>
          <a:bodyPr>
            <a:normAutofit/>
          </a:bodyPr>
          <a:lstStyle/>
          <a:p>
            <a:r>
              <a:rPr lang="en-US" b="1" dirty="0"/>
              <a:t>Arrowhead:</a:t>
            </a:r>
          </a:p>
          <a:p>
            <a:pPr lvl="1"/>
            <a:r>
              <a:rPr lang="en-US" sz="1800" dirty="0"/>
              <a:t>Used to strike into and split a crowd or mob, or to provide an escort for a person(s) to a given point through a friendly or disorganized crowd.</a:t>
            </a:r>
            <a:r>
              <a:rPr lang="en-US" sz="1800" b="1" dirty="0"/>
              <a:t> </a:t>
            </a:r>
          </a:p>
          <a:p>
            <a:r>
              <a:rPr lang="en-US" b="1" dirty="0"/>
              <a:t>Left flanking and right flanking:</a:t>
            </a:r>
            <a:endParaRPr lang="en-US" dirty="0"/>
          </a:p>
          <a:p>
            <a:pPr lvl="1"/>
            <a:r>
              <a:rPr lang="en-US" sz="1800" dirty="0"/>
              <a:t>Used to move a crowd or mob to the right or left, or to turn a crowd away from the front of a building, fence, and so on.</a:t>
            </a:r>
            <a:r>
              <a:rPr lang="en-US" sz="1800" b="1" dirty="0"/>
              <a:t> </a:t>
            </a:r>
          </a:p>
          <a:p>
            <a:r>
              <a:rPr lang="en-US" b="1" dirty="0"/>
              <a:t>Line:</a:t>
            </a:r>
          </a:p>
          <a:p>
            <a:pPr lvl="1"/>
            <a:r>
              <a:rPr lang="en-US" sz="1800" dirty="0"/>
              <a:t>used to move a crowd or mob straight back up the street.</a:t>
            </a:r>
          </a:p>
          <a:p>
            <a:pPr marL="457200" lvl="1" indent="0">
              <a:buNone/>
            </a:pPr>
            <a:endParaRPr lang="en-US" sz="1800" b="1" dirty="0"/>
          </a:p>
        </p:txBody>
      </p:sp>
      <p:sp>
        <p:nvSpPr>
          <p:cNvPr id="4" name="Slide Number Placeholder 3">
            <a:extLst>
              <a:ext uri="{FF2B5EF4-FFF2-40B4-BE49-F238E27FC236}">
                <a16:creationId xmlns:a16="http://schemas.microsoft.com/office/drawing/2014/main" id="{0D94E105-789F-41D9-AC98-67E64F510B3D}"/>
              </a:ext>
            </a:extLst>
          </p:cNvPr>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210954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7742-7DEE-476B-B11C-E52F26591F0F}"/>
              </a:ext>
            </a:extLst>
          </p:cNvPr>
          <p:cNvSpPr>
            <a:spLocks noGrp="1"/>
          </p:cNvSpPr>
          <p:nvPr>
            <p:ph type="title"/>
          </p:nvPr>
        </p:nvSpPr>
        <p:spPr>
          <a:xfrm>
            <a:off x="0" y="0"/>
            <a:ext cx="7239001" cy="1320800"/>
          </a:xfrm>
        </p:spPr>
        <p:txBody>
          <a:bodyPr/>
          <a:lstStyle/>
          <a:p>
            <a:r>
              <a:rPr lang="en-US" dirty="0"/>
              <a:t>Alcohol Serving Considerations</a:t>
            </a:r>
          </a:p>
        </p:txBody>
      </p:sp>
      <p:sp>
        <p:nvSpPr>
          <p:cNvPr id="3" name="Content Placeholder 2">
            <a:extLst>
              <a:ext uri="{FF2B5EF4-FFF2-40B4-BE49-F238E27FC236}">
                <a16:creationId xmlns:a16="http://schemas.microsoft.com/office/drawing/2014/main" id="{BEC6FEFB-4D39-4A4E-A376-04484688F7AC}"/>
              </a:ext>
            </a:extLst>
          </p:cNvPr>
          <p:cNvSpPr>
            <a:spLocks noGrp="1"/>
          </p:cNvSpPr>
          <p:nvPr>
            <p:ph idx="1"/>
          </p:nvPr>
        </p:nvSpPr>
        <p:spPr>
          <a:xfrm>
            <a:off x="152400" y="609600"/>
            <a:ext cx="8839200" cy="3880773"/>
          </a:xfrm>
        </p:spPr>
        <p:txBody>
          <a:bodyPr>
            <a:noAutofit/>
          </a:bodyPr>
          <a:lstStyle/>
          <a:p>
            <a:pPr marL="0" indent="0">
              <a:buNone/>
            </a:pPr>
            <a:r>
              <a:rPr lang="en-US" sz="1700" dirty="0"/>
              <a:t>Serving alcohol at special events can create a host of safety, security and liability issues. The following are some considerations regarding alcohol service:</a:t>
            </a:r>
          </a:p>
          <a:p>
            <a:pPr marL="0" indent="0">
              <a:buNone/>
            </a:pPr>
            <a:r>
              <a:rPr lang="en-US" sz="1700" b="1" dirty="0"/>
              <a:t>For people dispensing alcohol:</a:t>
            </a:r>
            <a:endParaRPr lang="en-US" sz="1700" dirty="0"/>
          </a:p>
          <a:p>
            <a:pPr lvl="1"/>
            <a:r>
              <a:rPr lang="en-US" sz="1700" dirty="0"/>
              <a:t> Properly trained in the correct procedures for checking and verifying IDs of patrons.</a:t>
            </a:r>
          </a:p>
          <a:p>
            <a:pPr lvl="1"/>
            <a:r>
              <a:rPr lang="en-US" sz="1700" dirty="0"/>
              <a:t>Properly trained in the methods used to control service of alcohol beverages.</a:t>
            </a:r>
          </a:p>
          <a:p>
            <a:pPr lvl="1"/>
            <a:r>
              <a:rPr lang="en-US" sz="1700" dirty="0"/>
              <a:t>Properly trained in the recognition and identification of behavioral cues of intoxication and the intervention techniques available to cut-off service.</a:t>
            </a:r>
          </a:p>
          <a:p>
            <a:pPr lvl="1"/>
            <a:endParaRPr lang="en-US" sz="1700" dirty="0"/>
          </a:p>
        </p:txBody>
      </p:sp>
      <p:sp>
        <p:nvSpPr>
          <p:cNvPr id="4" name="Slide Number Placeholder 3">
            <a:extLst>
              <a:ext uri="{FF2B5EF4-FFF2-40B4-BE49-F238E27FC236}">
                <a16:creationId xmlns:a16="http://schemas.microsoft.com/office/drawing/2014/main" id="{2BCFD00B-1048-48C1-AC23-95D3A485DAC2}"/>
              </a:ext>
            </a:extLst>
          </p:cNvPr>
          <p:cNvSpPr>
            <a:spLocks noGrp="1"/>
          </p:cNvSpPr>
          <p:nvPr>
            <p:ph type="sldNum" sz="quarter" idx="12"/>
          </p:nvPr>
        </p:nvSpPr>
        <p:spPr/>
        <p:txBody>
          <a:bodyPr/>
          <a:lstStyle/>
          <a:p>
            <a:fld id="{BD5AEB79-F3DA-4CAA-BA25-7EA8AB9A9E1E}" type="slidenum">
              <a:rPr lang="en-US" smtClean="0"/>
              <a:t>15</a:t>
            </a:fld>
            <a:endParaRPr lang="en-US"/>
          </a:p>
        </p:txBody>
      </p:sp>
      <p:sp>
        <p:nvSpPr>
          <p:cNvPr id="5" name="Content Placeholder 2">
            <a:extLst>
              <a:ext uri="{FF2B5EF4-FFF2-40B4-BE49-F238E27FC236}">
                <a16:creationId xmlns:a16="http://schemas.microsoft.com/office/drawing/2014/main" id="{87694871-2F8A-A0D3-94C2-61E04F7589D4}"/>
              </a:ext>
            </a:extLst>
          </p:cNvPr>
          <p:cNvSpPr txBox="1">
            <a:spLocks/>
          </p:cNvSpPr>
          <p:nvPr/>
        </p:nvSpPr>
        <p:spPr>
          <a:xfrm>
            <a:off x="129286" y="3352800"/>
            <a:ext cx="88392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700" b="1" dirty="0"/>
              <a:t>For Security Personnel:</a:t>
            </a:r>
            <a:endParaRPr lang="en-US" sz="1700" dirty="0"/>
          </a:p>
          <a:p>
            <a:pPr lvl="1"/>
            <a:r>
              <a:rPr lang="en-US" sz="1700" dirty="0"/>
              <a:t> Properly trained in the preceding techniques so that they can control access to the venue.</a:t>
            </a:r>
          </a:p>
          <a:p>
            <a:pPr lvl="1"/>
            <a:r>
              <a:rPr lang="en-US" sz="1700" dirty="0"/>
              <a:t>Able to intervene properly and effectively in matters involving intoxicated patrons, including making sure that intoxicated patrons do not harm themselves or others.</a:t>
            </a:r>
          </a:p>
          <a:p>
            <a:pPr lvl="1"/>
            <a:r>
              <a:rPr lang="en-US" sz="1700" dirty="0"/>
              <a:t>Properly and adequately trained in the best practices for extracting problem patrons from the crowd.</a:t>
            </a:r>
          </a:p>
          <a:p>
            <a:pPr lvl="1"/>
            <a:r>
              <a:rPr lang="en-US" sz="1700" dirty="0"/>
              <a:t>Correctly trained and instructed to ensure evicted patrons do not linger about the exterior of the venue to take revenge upon other patrons or employees, or re-ignite an earlier conflict.</a:t>
            </a:r>
          </a:p>
          <a:p>
            <a:pPr lvl="1"/>
            <a:endParaRPr lang="en-US" sz="1700" dirty="0"/>
          </a:p>
        </p:txBody>
      </p:sp>
    </p:spTree>
    <p:extLst>
      <p:ext uri="{BB962C8B-B14F-4D97-AF65-F5344CB8AC3E}">
        <p14:creationId xmlns:p14="http://schemas.microsoft.com/office/powerpoint/2010/main" val="90173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0" y="685800"/>
            <a:ext cx="8915400" cy="3880773"/>
          </a:xfrm>
        </p:spPr>
        <p:txBody>
          <a:bodyPr/>
          <a:lstStyle/>
          <a:p>
            <a:r>
              <a:rPr lang="en-US" dirty="0"/>
              <a:t>There are times an security officer will come across large crowds at various events . The security professional should be able to safely manage crowds while working as a team with medical, fire and law enforcement. </a:t>
            </a: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4A8CBEBB-077B-6B2F-4344-58FBFDE351A1}"/>
              </a:ext>
            </a:extLst>
          </p:cNvPr>
          <p:cNvSpPr txBox="1">
            <a:spLocks/>
          </p:cNvSpPr>
          <p:nvPr/>
        </p:nvSpPr>
        <p:spPr>
          <a:xfrm>
            <a:off x="0" y="1651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Introduction</a:t>
            </a:r>
            <a:endParaRPr lang="en-US" dirty="0"/>
          </a:p>
        </p:txBody>
      </p:sp>
      <p:sp>
        <p:nvSpPr>
          <p:cNvPr id="6" name="Content Placeholder 2">
            <a:extLst>
              <a:ext uri="{FF2B5EF4-FFF2-40B4-BE49-F238E27FC236}">
                <a16:creationId xmlns:a16="http://schemas.microsoft.com/office/drawing/2014/main" id="{8DB9581C-7617-BF27-1781-3579CF53A0AD}"/>
              </a:ext>
            </a:extLst>
          </p:cNvPr>
          <p:cNvSpPr txBox="1">
            <a:spLocks/>
          </p:cNvSpPr>
          <p:nvPr/>
        </p:nvSpPr>
        <p:spPr>
          <a:xfrm>
            <a:off x="76200" y="2520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When events bring large amounts of people together, there is always a potential for loss of control and violence.</a:t>
            </a:r>
          </a:p>
          <a:p>
            <a:pPr lvl="1"/>
            <a:r>
              <a:rPr lang="en-US" sz="1800" dirty="0"/>
              <a:t>Athletic events</a:t>
            </a:r>
          </a:p>
          <a:p>
            <a:pPr lvl="1"/>
            <a:r>
              <a:rPr lang="en-US" sz="1800" dirty="0"/>
              <a:t>Parades</a:t>
            </a:r>
          </a:p>
          <a:p>
            <a:pPr lvl="1"/>
            <a:r>
              <a:rPr lang="en-US" sz="1800" dirty="0"/>
              <a:t>Strikes</a:t>
            </a:r>
          </a:p>
          <a:p>
            <a:pPr lvl="1"/>
            <a:r>
              <a:rPr lang="en-US" sz="1800" dirty="0"/>
              <a:t>Peaceful Demonstrations</a:t>
            </a:r>
          </a:p>
          <a:p>
            <a:pPr lvl="1"/>
            <a:r>
              <a:rPr lang="en-US" sz="1800" dirty="0"/>
              <a:t>Protests or rallies</a:t>
            </a:r>
          </a:p>
          <a:p>
            <a:r>
              <a:rPr lang="en-US" dirty="0"/>
              <a:t>People can get hurt</a:t>
            </a:r>
          </a:p>
          <a:p>
            <a:r>
              <a:rPr lang="en-US" dirty="0"/>
              <a:t>Damage to property</a:t>
            </a:r>
          </a:p>
          <a:p>
            <a:r>
              <a:rPr lang="en-US" dirty="0"/>
              <a:t>Loss of reputation for organization, city, country.</a:t>
            </a:r>
          </a:p>
          <a:p>
            <a:pPr marL="0" indent="0">
              <a:buFont typeface="Wingdings 3" charset="2"/>
              <a:buNone/>
            </a:pPr>
            <a:endParaRPr lang="en-US" dirty="0"/>
          </a:p>
        </p:txBody>
      </p:sp>
    </p:spTree>
    <p:extLst>
      <p:ext uri="{BB962C8B-B14F-4D97-AF65-F5344CB8AC3E}">
        <p14:creationId xmlns:p14="http://schemas.microsoft.com/office/powerpoint/2010/main" val="2423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CC3-6117-4688-92AF-2E946964684A}"/>
              </a:ext>
            </a:extLst>
          </p:cNvPr>
          <p:cNvSpPr>
            <a:spLocks noGrp="1"/>
          </p:cNvSpPr>
          <p:nvPr>
            <p:ph type="title"/>
          </p:nvPr>
        </p:nvSpPr>
        <p:spPr>
          <a:xfrm>
            <a:off x="0" y="0"/>
            <a:ext cx="6347713" cy="1320800"/>
          </a:xfrm>
        </p:spPr>
        <p:txBody>
          <a:bodyPr/>
          <a:lstStyle/>
          <a:p>
            <a:r>
              <a:rPr lang="en-US" dirty="0"/>
              <a:t>Key Terms</a:t>
            </a:r>
          </a:p>
        </p:txBody>
      </p:sp>
      <p:sp>
        <p:nvSpPr>
          <p:cNvPr id="3" name="Content Placeholder 2">
            <a:extLst>
              <a:ext uri="{FF2B5EF4-FFF2-40B4-BE49-F238E27FC236}">
                <a16:creationId xmlns:a16="http://schemas.microsoft.com/office/drawing/2014/main" id="{711ADA45-89A1-47DB-A9E7-86881E8177A3}"/>
              </a:ext>
            </a:extLst>
          </p:cNvPr>
          <p:cNvSpPr>
            <a:spLocks noGrp="1"/>
          </p:cNvSpPr>
          <p:nvPr>
            <p:ph idx="1"/>
          </p:nvPr>
        </p:nvSpPr>
        <p:spPr>
          <a:xfrm>
            <a:off x="76200" y="762000"/>
            <a:ext cx="8915400" cy="3880773"/>
          </a:xfrm>
        </p:spPr>
        <p:txBody>
          <a:bodyPr>
            <a:normAutofit/>
          </a:bodyPr>
          <a:lstStyle/>
          <a:p>
            <a:r>
              <a:rPr lang="en-US" sz="1600" b="1" dirty="0"/>
              <a:t>Crowd:</a:t>
            </a:r>
            <a:r>
              <a:rPr lang="en-US" sz="1600" dirty="0"/>
              <a:t>  A concentration of people whose present or anticipated behavior is such that it requires police / security action for the maintenance of order.</a:t>
            </a:r>
          </a:p>
          <a:p>
            <a:r>
              <a:rPr lang="en-US" sz="1600" b="1" dirty="0"/>
              <a:t>Demonstration: </a:t>
            </a:r>
            <a:r>
              <a:rPr lang="en-US" sz="1600" dirty="0"/>
              <a:t>A crowd exhibiting sympathy for or against authority, or some political, economical, or social condition.</a:t>
            </a:r>
          </a:p>
          <a:p>
            <a:r>
              <a:rPr lang="en-US" sz="1600" b="1" dirty="0"/>
              <a:t>Disaster: </a:t>
            </a:r>
            <a:r>
              <a:rPr lang="en-US" sz="1600" dirty="0"/>
              <a:t>An extreme or catastrophic condition that imperils or results in loss of life and/or property.</a:t>
            </a:r>
          </a:p>
          <a:p>
            <a:pPr marL="0" indent="0">
              <a:buNone/>
            </a:pPr>
            <a:endParaRPr lang="en-US" sz="1600" dirty="0"/>
          </a:p>
        </p:txBody>
      </p:sp>
      <p:sp>
        <p:nvSpPr>
          <p:cNvPr id="4" name="Slide Number Placeholder 3">
            <a:extLst>
              <a:ext uri="{FF2B5EF4-FFF2-40B4-BE49-F238E27FC236}">
                <a16:creationId xmlns:a16="http://schemas.microsoft.com/office/drawing/2014/main" id="{D1999E87-FFF1-4335-B7A3-05625EA9C73A}"/>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810C6ACE-B283-1EA5-7B91-892E5959A900}"/>
              </a:ext>
            </a:extLst>
          </p:cNvPr>
          <p:cNvSpPr txBox="1">
            <a:spLocks/>
          </p:cNvSpPr>
          <p:nvPr/>
        </p:nvSpPr>
        <p:spPr>
          <a:xfrm>
            <a:off x="76200" y="25908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Picket line:  </a:t>
            </a:r>
            <a:r>
              <a:rPr lang="en-US" sz="1600" dirty="0"/>
              <a:t>A demonstration where people are in a public space, carrying signs showing displeasure with a business or government policy. Often associated with strikes, picket lines are usually legal in the United States, as long as the picketers keep moving and do not attempt to harass or interfere with others in any way.</a:t>
            </a:r>
          </a:p>
          <a:p>
            <a:r>
              <a:rPr lang="en-US" sz="1600" b="1" dirty="0"/>
              <a:t>Rally:</a:t>
            </a:r>
            <a:r>
              <a:rPr lang="en-US" sz="1600" dirty="0"/>
              <a:t> A gathering of people to show support for a common cause. </a:t>
            </a:r>
          </a:p>
          <a:p>
            <a:endParaRPr lang="en-US" sz="1600" dirty="0"/>
          </a:p>
        </p:txBody>
      </p:sp>
      <p:sp>
        <p:nvSpPr>
          <p:cNvPr id="6" name="Content Placeholder 2">
            <a:extLst>
              <a:ext uri="{FF2B5EF4-FFF2-40B4-BE49-F238E27FC236}">
                <a16:creationId xmlns:a16="http://schemas.microsoft.com/office/drawing/2014/main" id="{57EFC9C8-7781-B9CE-E5FC-711873088C3E}"/>
              </a:ext>
            </a:extLst>
          </p:cNvPr>
          <p:cNvSpPr txBox="1">
            <a:spLocks/>
          </p:cNvSpPr>
          <p:nvPr/>
        </p:nvSpPr>
        <p:spPr>
          <a:xfrm>
            <a:off x="76200" y="41148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Riot:</a:t>
            </a:r>
            <a:r>
              <a:rPr lang="en-US" sz="1600" dirty="0"/>
              <a:t>  A breach of the peace committed to violence by three or more persons, in furtherance of a common cause to protest or disrupt some enterprise, venging action against anyone who may oppose them.</a:t>
            </a:r>
          </a:p>
          <a:p>
            <a:r>
              <a:rPr lang="en-US" sz="1600" b="1" dirty="0"/>
              <a:t>Strike:</a:t>
            </a:r>
            <a:r>
              <a:rPr lang="en-US" sz="1600" dirty="0"/>
              <a:t> A work action in which employees withhold their labor in order to put pressure on their employer.</a:t>
            </a:r>
          </a:p>
          <a:p>
            <a:endParaRPr lang="en-US" sz="1600" dirty="0"/>
          </a:p>
          <a:p>
            <a:pPr marL="0" indent="0">
              <a:buFont typeface="Wingdings 3" charset="2"/>
              <a:buNone/>
            </a:pPr>
            <a:endParaRPr lang="en-US" sz="1600" dirty="0"/>
          </a:p>
        </p:txBody>
      </p:sp>
      <p:sp>
        <p:nvSpPr>
          <p:cNvPr id="7" name="Content Placeholder 2">
            <a:extLst>
              <a:ext uri="{FF2B5EF4-FFF2-40B4-BE49-F238E27FC236}">
                <a16:creationId xmlns:a16="http://schemas.microsoft.com/office/drawing/2014/main" id="{EEFDDA17-2AF7-E9BD-6C59-35549BB87F46}"/>
              </a:ext>
            </a:extLst>
          </p:cNvPr>
          <p:cNvSpPr txBox="1">
            <a:spLocks/>
          </p:cNvSpPr>
          <p:nvPr/>
        </p:nvSpPr>
        <p:spPr>
          <a:xfrm>
            <a:off x="76200" y="57150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Sit-down strike:</a:t>
            </a:r>
            <a:r>
              <a:rPr lang="en-US" sz="1600" dirty="0"/>
              <a:t>  A form of a strike in which the workers refuse both to work or leave the workplace. This makes it impossible for the employer to bring in others to do the strikers ’ jobs. Sit-down strikes are illegal in the United States.</a:t>
            </a:r>
          </a:p>
        </p:txBody>
      </p:sp>
    </p:spTree>
    <p:extLst>
      <p:ext uri="{BB962C8B-B14F-4D97-AF65-F5344CB8AC3E}">
        <p14:creationId xmlns:p14="http://schemas.microsoft.com/office/powerpoint/2010/main" val="243597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28F7-0DD6-4CA8-9026-85C8003FEAA2}"/>
              </a:ext>
            </a:extLst>
          </p:cNvPr>
          <p:cNvSpPr>
            <a:spLocks noGrp="1"/>
          </p:cNvSpPr>
          <p:nvPr>
            <p:ph type="title"/>
          </p:nvPr>
        </p:nvSpPr>
        <p:spPr>
          <a:xfrm>
            <a:off x="0" y="0"/>
            <a:ext cx="6347713" cy="1320800"/>
          </a:xfrm>
        </p:spPr>
        <p:txBody>
          <a:bodyPr/>
          <a:lstStyle/>
          <a:p>
            <a:r>
              <a:rPr lang="en-US" dirty="0"/>
              <a:t>Causes of Crowd Formations</a:t>
            </a:r>
          </a:p>
        </p:txBody>
      </p:sp>
      <p:sp>
        <p:nvSpPr>
          <p:cNvPr id="3" name="Content Placeholder 2">
            <a:extLst>
              <a:ext uri="{FF2B5EF4-FFF2-40B4-BE49-F238E27FC236}">
                <a16:creationId xmlns:a16="http://schemas.microsoft.com/office/drawing/2014/main" id="{E7E5290A-DFEC-4F3F-A500-BF5911A36960}"/>
              </a:ext>
            </a:extLst>
          </p:cNvPr>
          <p:cNvSpPr>
            <a:spLocks noGrp="1"/>
          </p:cNvSpPr>
          <p:nvPr>
            <p:ph idx="1"/>
          </p:nvPr>
        </p:nvSpPr>
        <p:spPr>
          <a:xfrm>
            <a:off x="76200" y="762000"/>
            <a:ext cx="8839200" cy="3880773"/>
          </a:xfrm>
        </p:spPr>
        <p:txBody>
          <a:bodyPr>
            <a:normAutofit/>
          </a:bodyPr>
          <a:lstStyle/>
          <a:p>
            <a:r>
              <a:rPr lang="en-US" b="1" dirty="0"/>
              <a:t>Basic Cause:</a:t>
            </a:r>
            <a:r>
              <a:rPr lang="en-US" dirty="0"/>
              <a:t>  An event that is of common interest to each individual. The nature of the crowd is largely governed by the nature of the event.  EX: Car crash, fire</a:t>
            </a:r>
          </a:p>
          <a:p>
            <a:r>
              <a:rPr lang="en-US" b="1" dirty="0"/>
              <a:t>Casual Cause:</a:t>
            </a:r>
            <a:r>
              <a:rPr lang="en-US" dirty="0"/>
              <a:t>  A large and comparatively orderly “casual crowd ” may gather in a shopping area or at a sporting event. Characterized by members thinking and acting as individuals.</a:t>
            </a:r>
          </a:p>
        </p:txBody>
      </p:sp>
      <p:sp>
        <p:nvSpPr>
          <p:cNvPr id="4" name="Slide Number Placeholder 3">
            <a:extLst>
              <a:ext uri="{FF2B5EF4-FFF2-40B4-BE49-F238E27FC236}">
                <a16:creationId xmlns:a16="http://schemas.microsoft.com/office/drawing/2014/main" id="{10F6EAD7-CB79-4008-9C2A-5EAB1B278C6E}"/>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Title 1">
            <a:extLst>
              <a:ext uri="{FF2B5EF4-FFF2-40B4-BE49-F238E27FC236}">
                <a16:creationId xmlns:a16="http://schemas.microsoft.com/office/drawing/2014/main" id="{946AFD76-DA26-47AA-7888-582C7B9E60F9}"/>
              </a:ext>
            </a:extLst>
          </p:cNvPr>
          <p:cNvSpPr txBox="1">
            <a:spLocks/>
          </p:cNvSpPr>
          <p:nvPr/>
        </p:nvSpPr>
        <p:spPr>
          <a:xfrm>
            <a:off x="76200" y="2590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Causes of Crowd Formations</a:t>
            </a:r>
            <a:endParaRPr lang="en-US" dirty="0"/>
          </a:p>
        </p:txBody>
      </p:sp>
      <p:sp>
        <p:nvSpPr>
          <p:cNvPr id="6" name="Content Placeholder 2">
            <a:extLst>
              <a:ext uri="{FF2B5EF4-FFF2-40B4-BE49-F238E27FC236}">
                <a16:creationId xmlns:a16="http://schemas.microsoft.com/office/drawing/2014/main" id="{282EE167-1758-1C5E-D0F1-184E86FBB626}"/>
              </a:ext>
            </a:extLst>
          </p:cNvPr>
          <p:cNvSpPr txBox="1">
            <a:spLocks/>
          </p:cNvSpPr>
          <p:nvPr/>
        </p:nvSpPr>
        <p:spPr>
          <a:xfrm>
            <a:off x="129286" y="3200400"/>
            <a:ext cx="8786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Emotional Causes:</a:t>
            </a:r>
            <a:r>
              <a:rPr lang="en-US" dirty="0"/>
              <a:t>  Crowds that are formed by events that incite emotions.  They are almost always unruly because emotion makes the participants blind to reason.  Types of Emotional Cause crowds include:</a:t>
            </a:r>
          </a:p>
          <a:p>
            <a:pPr lvl="1"/>
            <a:r>
              <a:rPr lang="en-US" sz="1800" b="1" dirty="0"/>
              <a:t>Social:</a:t>
            </a:r>
            <a:r>
              <a:rPr lang="en-US" sz="1800" dirty="0"/>
              <a:t>  Crowd disturbances resulting from racial or religious differences, or excitement stemming from a celebration, sports, or other similar event.</a:t>
            </a:r>
          </a:p>
          <a:p>
            <a:pPr lvl="1"/>
            <a:r>
              <a:rPr lang="en-US" sz="1800" b="1" dirty="0"/>
              <a:t>Political:</a:t>
            </a:r>
            <a:r>
              <a:rPr lang="en-US" sz="1800" dirty="0"/>
              <a:t>  A common political cause may result in attempts by large groups to gain political power or settle political disputes by other than lawful means.</a:t>
            </a:r>
          </a:p>
        </p:txBody>
      </p:sp>
    </p:spTree>
    <p:extLst>
      <p:ext uri="{BB962C8B-B14F-4D97-AF65-F5344CB8AC3E}">
        <p14:creationId xmlns:p14="http://schemas.microsoft.com/office/powerpoint/2010/main" val="147145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1E52-A9BA-441C-8266-67E2C438862B}"/>
              </a:ext>
            </a:extLst>
          </p:cNvPr>
          <p:cNvSpPr>
            <a:spLocks noGrp="1"/>
          </p:cNvSpPr>
          <p:nvPr>
            <p:ph type="title"/>
          </p:nvPr>
        </p:nvSpPr>
        <p:spPr>
          <a:xfrm>
            <a:off x="0" y="0"/>
            <a:ext cx="6347713" cy="1320800"/>
          </a:xfrm>
        </p:spPr>
        <p:txBody>
          <a:bodyPr/>
          <a:lstStyle/>
          <a:p>
            <a:r>
              <a:rPr lang="en-US" dirty="0"/>
              <a:t>Causes of Crowd Formations</a:t>
            </a:r>
          </a:p>
        </p:txBody>
      </p:sp>
      <p:sp>
        <p:nvSpPr>
          <p:cNvPr id="3" name="Content Placeholder 2">
            <a:extLst>
              <a:ext uri="{FF2B5EF4-FFF2-40B4-BE49-F238E27FC236}">
                <a16:creationId xmlns:a16="http://schemas.microsoft.com/office/drawing/2014/main" id="{41539C50-4E70-4BF5-BBF4-E195A677886D}"/>
              </a:ext>
            </a:extLst>
          </p:cNvPr>
          <p:cNvSpPr>
            <a:spLocks noGrp="1"/>
          </p:cNvSpPr>
          <p:nvPr>
            <p:ph idx="1"/>
          </p:nvPr>
        </p:nvSpPr>
        <p:spPr>
          <a:xfrm>
            <a:off x="76200" y="685800"/>
            <a:ext cx="8915400" cy="4983162"/>
          </a:xfrm>
        </p:spPr>
        <p:txBody>
          <a:bodyPr>
            <a:normAutofit/>
          </a:bodyPr>
          <a:lstStyle/>
          <a:p>
            <a:pPr marL="0" indent="0">
              <a:buNone/>
            </a:pPr>
            <a:r>
              <a:rPr lang="en-US" dirty="0"/>
              <a:t>Types of Emotional Cause crowds include:</a:t>
            </a:r>
          </a:p>
          <a:p>
            <a:pPr lvl="1"/>
            <a:r>
              <a:rPr lang="en-US" sz="1800" b="1" dirty="0"/>
              <a:t>Economic:</a:t>
            </a:r>
            <a:r>
              <a:rPr lang="en-US" sz="1800" dirty="0"/>
              <a:t> Arise from conditions such as disagreements between labor and management, or from such extreme conditions of poverty that people resort to violence to obtain the necessities of life.</a:t>
            </a:r>
          </a:p>
          <a:p>
            <a:pPr lvl="1"/>
            <a:r>
              <a:rPr lang="en-US" sz="1800" b="1" dirty="0"/>
              <a:t>Absence of Authority:</a:t>
            </a:r>
            <a:r>
              <a:rPr lang="en-US" sz="1800" dirty="0"/>
              <a:t>  The failure of authorities to carry out their responsibilities, may cause people to believe they can violate the law without fear of reprisal or hindrance.</a:t>
            </a:r>
          </a:p>
          <a:p>
            <a:pPr lvl="1"/>
            <a:r>
              <a:rPr lang="en-US" sz="1800" b="1" dirty="0"/>
              <a:t>Disaster:</a:t>
            </a:r>
            <a:r>
              <a:rPr lang="en-US" sz="1800" dirty="0"/>
              <a:t>  May result in violent emotional disturbances among people in the area due to fear, hunger, loss of shelter, injury and death of loved ones.</a:t>
            </a:r>
          </a:p>
          <a:p>
            <a:pPr lvl="1"/>
            <a:endParaRPr lang="en-US" sz="1800" dirty="0"/>
          </a:p>
          <a:p>
            <a:pPr marL="457200" lvl="1" indent="0">
              <a:buNone/>
            </a:pPr>
            <a:r>
              <a:rPr lang="en-US" sz="1800" dirty="0"/>
              <a:t> </a:t>
            </a:r>
          </a:p>
          <a:p>
            <a:pPr marL="0" indent="0">
              <a:buNone/>
            </a:pPr>
            <a:endParaRPr lang="en-US" dirty="0"/>
          </a:p>
        </p:txBody>
      </p:sp>
      <p:sp>
        <p:nvSpPr>
          <p:cNvPr id="4" name="Slide Number Placeholder 3">
            <a:extLst>
              <a:ext uri="{FF2B5EF4-FFF2-40B4-BE49-F238E27FC236}">
                <a16:creationId xmlns:a16="http://schemas.microsoft.com/office/drawing/2014/main" id="{63BB4313-8BB7-46EA-A7C0-BC3E0B675A73}"/>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428237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E16C-131B-4009-8D04-B4381C7BFC3D}"/>
              </a:ext>
            </a:extLst>
          </p:cNvPr>
          <p:cNvSpPr>
            <a:spLocks noGrp="1"/>
          </p:cNvSpPr>
          <p:nvPr>
            <p:ph type="title"/>
          </p:nvPr>
        </p:nvSpPr>
        <p:spPr>
          <a:xfrm>
            <a:off x="0" y="0"/>
            <a:ext cx="6347713" cy="1320800"/>
          </a:xfrm>
        </p:spPr>
        <p:txBody>
          <a:bodyPr/>
          <a:lstStyle/>
          <a:p>
            <a:r>
              <a:rPr lang="en-US" dirty="0"/>
              <a:t>Psychological Factors</a:t>
            </a:r>
          </a:p>
        </p:txBody>
      </p:sp>
      <p:sp>
        <p:nvSpPr>
          <p:cNvPr id="3" name="Content Placeholder 2">
            <a:extLst>
              <a:ext uri="{FF2B5EF4-FFF2-40B4-BE49-F238E27FC236}">
                <a16:creationId xmlns:a16="http://schemas.microsoft.com/office/drawing/2014/main" id="{D941102D-84B7-4CF6-BA46-E06330FE35EC}"/>
              </a:ext>
            </a:extLst>
          </p:cNvPr>
          <p:cNvSpPr>
            <a:spLocks noGrp="1"/>
          </p:cNvSpPr>
          <p:nvPr>
            <p:ph idx="1"/>
          </p:nvPr>
        </p:nvSpPr>
        <p:spPr>
          <a:xfrm>
            <a:off x="152400" y="685800"/>
            <a:ext cx="8839200" cy="3880773"/>
          </a:xfrm>
        </p:spPr>
        <p:txBody>
          <a:bodyPr>
            <a:normAutofit/>
          </a:bodyPr>
          <a:lstStyle/>
          <a:p>
            <a:pPr marL="0" indent="0">
              <a:buNone/>
            </a:pPr>
            <a:r>
              <a:rPr lang="en-US" dirty="0"/>
              <a:t>The snow-balling of a small, peaceful crowd in to a large, unruly one is caused by certain psychological factors:</a:t>
            </a:r>
          </a:p>
          <a:p>
            <a:r>
              <a:rPr lang="en-US" b="1" dirty="0"/>
              <a:t>Security:</a:t>
            </a:r>
            <a:r>
              <a:rPr lang="en-US" dirty="0"/>
              <a:t>  People may be attracted to the feeling of security and safety it provides while associating with large numbers.</a:t>
            </a:r>
          </a:p>
          <a:p>
            <a:r>
              <a:rPr lang="en-US" b="1" dirty="0"/>
              <a:t>Suggestion:</a:t>
            </a:r>
            <a:r>
              <a:rPr lang="en-US" dirty="0"/>
              <a:t>  Joiners tend to accept the ideas of a dominant member without realization or conscious objection.</a:t>
            </a:r>
            <a:endParaRPr lang="en-US" b="1" dirty="0"/>
          </a:p>
        </p:txBody>
      </p:sp>
      <p:sp>
        <p:nvSpPr>
          <p:cNvPr id="4" name="Slide Number Placeholder 3">
            <a:extLst>
              <a:ext uri="{FF2B5EF4-FFF2-40B4-BE49-F238E27FC236}">
                <a16:creationId xmlns:a16="http://schemas.microsoft.com/office/drawing/2014/main" id="{E02C010F-3DA4-4468-BEEB-E4022CA09E70}"/>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CC4E51CC-3BDB-3A06-C1CD-7C05CD99456B}"/>
              </a:ext>
            </a:extLst>
          </p:cNvPr>
          <p:cNvSpPr txBox="1">
            <a:spLocks/>
          </p:cNvSpPr>
          <p:nvPr/>
        </p:nvSpPr>
        <p:spPr>
          <a:xfrm>
            <a:off x="152400" y="26724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Novelty:</a:t>
            </a:r>
            <a:r>
              <a:rPr lang="en-US" dirty="0"/>
              <a:t>  Out of boredom or trying a new experience, they may join.</a:t>
            </a:r>
          </a:p>
          <a:p>
            <a:r>
              <a:rPr lang="en-US" b="1" dirty="0"/>
              <a:t>Loss of identity:</a:t>
            </a:r>
            <a:r>
              <a:rPr lang="en-US" dirty="0"/>
              <a:t> The individual can lose identity in a crowd and feel safe to be neither detected nor punished for any participation in wrongdoing.</a:t>
            </a:r>
          </a:p>
          <a:p>
            <a:r>
              <a:rPr lang="en-US" b="1" dirty="0"/>
              <a:t>Release of emotions:  </a:t>
            </a:r>
            <a:r>
              <a:rPr lang="en-US" dirty="0"/>
              <a:t>Prejudices and unsatisfied desires of the individual that are normally held in may be released in an emotional crowd. The temporary release of emotions is a strong incentive to an individual to participate in the activities of the crowd. </a:t>
            </a:r>
          </a:p>
          <a:p>
            <a:pPr marL="0" indent="0">
              <a:buFont typeface="Wingdings 3" charset="2"/>
              <a:buNone/>
            </a:pPr>
            <a:r>
              <a:rPr lang="en-US" dirty="0"/>
              <a:t>  </a:t>
            </a:r>
          </a:p>
          <a:p>
            <a:endParaRPr lang="en-US" b="1" dirty="0"/>
          </a:p>
        </p:txBody>
      </p:sp>
    </p:spTree>
    <p:extLst>
      <p:ext uri="{BB962C8B-B14F-4D97-AF65-F5344CB8AC3E}">
        <p14:creationId xmlns:p14="http://schemas.microsoft.com/office/powerpoint/2010/main" val="335901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2994-8125-4078-9157-892DB87A1B0F}"/>
              </a:ext>
            </a:extLst>
          </p:cNvPr>
          <p:cNvSpPr>
            <a:spLocks noGrp="1"/>
          </p:cNvSpPr>
          <p:nvPr>
            <p:ph type="title"/>
          </p:nvPr>
        </p:nvSpPr>
        <p:spPr>
          <a:xfrm>
            <a:off x="0" y="0"/>
            <a:ext cx="6347713" cy="1320800"/>
          </a:xfrm>
        </p:spPr>
        <p:txBody>
          <a:bodyPr/>
          <a:lstStyle/>
          <a:p>
            <a:r>
              <a:rPr lang="en-US" dirty="0"/>
              <a:t>Types of Crowds</a:t>
            </a:r>
          </a:p>
        </p:txBody>
      </p:sp>
      <p:sp>
        <p:nvSpPr>
          <p:cNvPr id="3" name="Content Placeholder 2">
            <a:extLst>
              <a:ext uri="{FF2B5EF4-FFF2-40B4-BE49-F238E27FC236}">
                <a16:creationId xmlns:a16="http://schemas.microsoft.com/office/drawing/2014/main" id="{3312E3A0-3962-481C-A6E1-D1250E2AFFE0}"/>
              </a:ext>
            </a:extLst>
          </p:cNvPr>
          <p:cNvSpPr>
            <a:spLocks noGrp="1"/>
          </p:cNvSpPr>
          <p:nvPr>
            <p:ph idx="1"/>
          </p:nvPr>
        </p:nvSpPr>
        <p:spPr>
          <a:xfrm>
            <a:off x="76200" y="685800"/>
            <a:ext cx="8839200" cy="3880773"/>
          </a:xfrm>
        </p:spPr>
        <p:txBody>
          <a:bodyPr>
            <a:normAutofit/>
          </a:bodyPr>
          <a:lstStyle/>
          <a:p>
            <a:pPr marL="0" indent="0">
              <a:buNone/>
            </a:pPr>
            <a:r>
              <a:rPr lang="en-US" dirty="0"/>
              <a:t>The following list is representative of most of the crowd types that security personnel may encounter:</a:t>
            </a:r>
          </a:p>
          <a:p>
            <a:r>
              <a:rPr lang="en-US" b="1" dirty="0"/>
              <a:t>Acquisitive:</a:t>
            </a:r>
            <a:r>
              <a:rPr lang="en-US" dirty="0"/>
              <a:t>  </a:t>
            </a:r>
          </a:p>
          <a:p>
            <a:pPr lvl="1"/>
            <a:r>
              <a:rPr lang="en-US" sz="1800" dirty="0"/>
              <a:t>Motivated to get something such as shoppers seeking items in short supply or at an auction sale. </a:t>
            </a:r>
          </a:p>
          <a:p>
            <a:pPr lvl="1"/>
            <a:r>
              <a:rPr lang="en-US" sz="1800" dirty="0"/>
              <a:t>No leaders</a:t>
            </a:r>
          </a:p>
          <a:p>
            <a:pPr lvl="1"/>
            <a:r>
              <a:rPr lang="en-US" sz="1800" dirty="0"/>
              <a:t>Little in common</a:t>
            </a:r>
          </a:p>
          <a:p>
            <a:pPr lvl="1"/>
            <a:r>
              <a:rPr lang="en-US" sz="1800" dirty="0"/>
              <a:t>Each member is self interested.</a:t>
            </a:r>
          </a:p>
          <a:p>
            <a:pPr lvl="1"/>
            <a:endParaRPr lang="en-US" sz="1800" b="1" dirty="0"/>
          </a:p>
          <a:p>
            <a:pPr marL="0" indent="0">
              <a:buNone/>
            </a:pPr>
            <a:endParaRPr lang="en-US" dirty="0"/>
          </a:p>
        </p:txBody>
      </p:sp>
      <p:sp>
        <p:nvSpPr>
          <p:cNvPr id="4" name="Slide Number Placeholder 3">
            <a:extLst>
              <a:ext uri="{FF2B5EF4-FFF2-40B4-BE49-F238E27FC236}">
                <a16:creationId xmlns:a16="http://schemas.microsoft.com/office/drawing/2014/main" id="{729F58D0-BBA4-4EE5-ACF8-C230A5087704}"/>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233017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9D42-CE61-4B07-BD03-B14AFABE889C}"/>
              </a:ext>
            </a:extLst>
          </p:cNvPr>
          <p:cNvSpPr>
            <a:spLocks noGrp="1"/>
          </p:cNvSpPr>
          <p:nvPr>
            <p:ph type="title"/>
          </p:nvPr>
        </p:nvSpPr>
        <p:spPr>
          <a:xfrm>
            <a:off x="0" y="0"/>
            <a:ext cx="6347713" cy="1320800"/>
          </a:xfrm>
        </p:spPr>
        <p:txBody>
          <a:bodyPr/>
          <a:lstStyle/>
          <a:p>
            <a:r>
              <a:rPr lang="en-US" dirty="0"/>
              <a:t>Types of Crowds</a:t>
            </a:r>
          </a:p>
        </p:txBody>
      </p:sp>
      <p:sp>
        <p:nvSpPr>
          <p:cNvPr id="3" name="Content Placeholder 2">
            <a:extLst>
              <a:ext uri="{FF2B5EF4-FFF2-40B4-BE49-F238E27FC236}">
                <a16:creationId xmlns:a16="http://schemas.microsoft.com/office/drawing/2014/main" id="{2E88FB52-3179-4181-B694-FD63308E60D5}"/>
              </a:ext>
            </a:extLst>
          </p:cNvPr>
          <p:cNvSpPr>
            <a:spLocks noGrp="1"/>
          </p:cNvSpPr>
          <p:nvPr>
            <p:ph idx="1"/>
          </p:nvPr>
        </p:nvSpPr>
        <p:spPr>
          <a:xfrm>
            <a:off x="76200" y="762000"/>
            <a:ext cx="8839200" cy="3880773"/>
          </a:xfrm>
        </p:spPr>
        <p:txBody>
          <a:bodyPr>
            <a:normAutofit/>
          </a:bodyPr>
          <a:lstStyle/>
          <a:p>
            <a:pPr marL="0" indent="0">
              <a:buNone/>
            </a:pPr>
            <a:r>
              <a:rPr lang="en-US" b="1" dirty="0"/>
              <a:t>Expressive:</a:t>
            </a:r>
            <a:endParaRPr lang="en-US" dirty="0"/>
          </a:p>
          <a:p>
            <a:r>
              <a:rPr lang="en-US" dirty="0"/>
              <a:t>Expressing feelings at a convention or political rally.</a:t>
            </a:r>
          </a:p>
          <a:p>
            <a:r>
              <a:rPr lang="en-US" dirty="0"/>
              <a:t>Generally well behaved.</a:t>
            </a:r>
          </a:p>
          <a:p>
            <a:r>
              <a:rPr lang="en-US" dirty="0"/>
              <a:t>Some may feel slight disorders and unscheduled demonstrations should be allowed. </a:t>
            </a:r>
          </a:p>
          <a:p>
            <a:r>
              <a:rPr lang="en-US" dirty="0"/>
              <a:t>When thwarted or restrained, resentment occurs and cheerful enthusiasm is replaced by hostility.</a:t>
            </a:r>
          </a:p>
          <a:p>
            <a:pPr lvl="1"/>
            <a:endParaRPr lang="en-US" sz="1800" b="1" dirty="0"/>
          </a:p>
          <a:p>
            <a:pPr marL="457200" lvl="1" indent="0">
              <a:buNone/>
            </a:pPr>
            <a:endParaRPr lang="en-US" sz="1800" b="1" dirty="0"/>
          </a:p>
        </p:txBody>
      </p:sp>
      <p:sp>
        <p:nvSpPr>
          <p:cNvPr id="4" name="Slide Number Placeholder 3">
            <a:extLst>
              <a:ext uri="{FF2B5EF4-FFF2-40B4-BE49-F238E27FC236}">
                <a16:creationId xmlns:a16="http://schemas.microsoft.com/office/drawing/2014/main" id="{42312880-BF1C-4F9C-AB53-3FE1301EFE38}"/>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8972682B-79C4-D906-ED4A-B658D2033737}"/>
              </a:ext>
            </a:extLst>
          </p:cNvPr>
          <p:cNvSpPr txBox="1">
            <a:spLocks/>
          </p:cNvSpPr>
          <p:nvPr/>
        </p:nvSpPr>
        <p:spPr>
          <a:xfrm>
            <a:off x="76200" y="3282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Spectator:</a:t>
            </a:r>
            <a:endParaRPr lang="en-US" dirty="0"/>
          </a:p>
          <a:p>
            <a:r>
              <a:rPr lang="en-US" dirty="0"/>
              <a:t>Crowd gathers out of interest, curiosity, instruction, or entertainment.</a:t>
            </a:r>
          </a:p>
          <a:p>
            <a:r>
              <a:rPr lang="en-US" dirty="0"/>
              <a:t>Generally well behaved.</a:t>
            </a:r>
          </a:p>
          <a:p>
            <a:r>
              <a:rPr lang="en-US" dirty="0"/>
              <a:t>Good humored initially. </a:t>
            </a:r>
          </a:p>
          <a:p>
            <a:r>
              <a:rPr lang="en-US" dirty="0"/>
              <a:t>Spectator at sporting events, parades, etc. tend to stir the emotions rapidly.</a:t>
            </a:r>
          </a:p>
          <a:p>
            <a:r>
              <a:rPr lang="en-US" dirty="0"/>
              <a:t>Can quickly become unruly and very violent.</a:t>
            </a:r>
          </a:p>
        </p:txBody>
      </p:sp>
    </p:spTree>
    <p:extLst>
      <p:ext uri="{BB962C8B-B14F-4D97-AF65-F5344CB8AC3E}">
        <p14:creationId xmlns:p14="http://schemas.microsoft.com/office/powerpoint/2010/main" val="47038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28B9-F02C-4C31-98CC-7F7CAC78771C}"/>
              </a:ext>
            </a:extLst>
          </p:cNvPr>
          <p:cNvSpPr>
            <a:spLocks noGrp="1"/>
          </p:cNvSpPr>
          <p:nvPr>
            <p:ph type="title"/>
          </p:nvPr>
        </p:nvSpPr>
        <p:spPr>
          <a:xfrm>
            <a:off x="0" y="0"/>
            <a:ext cx="6347713" cy="1320800"/>
          </a:xfrm>
        </p:spPr>
        <p:txBody>
          <a:bodyPr/>
          <a:lstStyle/>
          <a:p>
            <a:r>
              <a:rPr lang="en-US" dirty="0"/>
              <a:t>Types of Crowds</a:t>
            </a:r>
          </a:p>
        </p:txBody>
      </p:sp>
      <p:sp>
        <p:nvSpPr>
          <p:cNvPr id="3" name="Content Placeholder 2">
            <a:extLst>
              <a:ext uri="{FF2B5EF4-FFF2-40B4-BE49-F238E27FC236}">
                <a16:creationId xmlns:a16="http://schemas.microsoft.com/office/drawing/2014/main" id="{2AFB6E30-D72A-4CD8-91A2-ED92871E7E6A}"/>
              </a:ext>
            </a:extLst>
          </p:cNvPr>
          <p:cNvSpPr>
            <a:spLocks noGrp="1"/>
          </p:cNvSpPr>
          <p:nvPr>
            <p:ph idx="1"/>
          </p:nvPr>
        </p:nvSpPr>
        <p:spPr>
          <a:xfrm>
            <a:off x="152400" y="762000"/>
            <a:ext cx="8839200" cy="3880773"/>
          </a:xfrm>
        </p:spPr>
        <p:txBody>
          <a:bodyPr>
            <a:normAutofit/>
          </a:bodyPr>
          <a:lstStyle/>
          <a:p>
            <a:pPr marL="0" indent="0">
              <a:buNone/>
            </a:pPr>
            <a:r>
              <a:rPr lang="en-US" b="1" dirty="0"/>
              <a:t>Hostile:</a:t>
            </a:r>
            <a:endParaRPr lang="en-US" dirty="0"/>
          </a:p>
          <a:p>
            <a:r>
              <a:rPr lang="en-US" dirty="0"/>
              <a:t>Generally motivated by feelings of hate and fear to the extent they are prepared to fight</a:t>
            </a:r>
          </a:p>
          <a:p>
            <a:pPr lvl="1"/>
            <a:r>
              <a:rPr lang="en-US" sz="1800" dirty="0"/>
              <a:t>Strikes</a:t>
            </a:r>
          </a:p>
          <a:p>
            <a:pPr lvl="1"/>
            <a:r>
              <a:rPr lang="en-US" sz="1800" dirty="0"/>
              <a:t>Political demonstrations</a:t>
            </a:r>
          </a:p>
          <a:p>
            <a:pPr lvl="1"/>
            <a:r>
              <a:rPr lang="en-US" sz="1800" dirty="0"/>
              <a:t>Hoodlums</a:t>
            </a:r>
          </a:p>
          <a:p>
            <a:pPr lvl="1"/>
            <a:r>
              <a:rPr lang="en-US" sz="1800" dirty="0"/>
              <a:t>Rival mobs</a:t>
            </a:r>
          </a:p>
          <a:p>
            <a:r>
              <a:rPr lang="en-US" dirty="0"/>
              <a:t>There may be leaders directing/maintaining a high degree of hostility in their followers, but not always.</a:t>
            </a:r>
          </a:p>
          <a:p>
            <a:endParaRPr lang="en-US" dirty="0"/>
          </a:p>
        </p:txBody>
      </p:sp>
      <p:sp>
        <p:nvSpPr>
          <p:cNvPr id="4" name="Slide Number Placeholder 3">
            <a:extLst>
              <a:ext uri="{FF2B5EF4-FFF2-40B4-BE49-F238E27FC236}">
                <a16:creationId xmlns:a16="http://schemas.microsoft.com/office/drawing/2014/main" id="{3DF20BC8-651A-4B9B-A055-EE5DDAF8D455}"/>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87F03684-8BDF-C982-54A7-93171708C38A}"/>
              </a:ext>
            </a:extLst>
          </p:cNvPr>
          <p:cNvSpPr txBox="1">
            <a:spLocks/>
          </p:cNvSpPr>
          <p:nvPr/>
        </p:nvSpPr>
        <p:spPr>
          <a:xfrm>
            <a:off x="129286" y="41202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Escape:</a:t>
            </a:r>
            <a:endParaRPr lang="en-US" dirty="0"/>
          </a:p>
          <a:p>
            <a:r>
              <a:rPr lang="en-US" dirty="0"/>
              <a:t>Fleeing from something it fears.</a:t>
            </a:r>
          </a:p>
          <a:p>
            <a:r>
              <a:rPr lang="en-US" dirty="0"/>
              <a:t>Leaderless and completely disorganized. </a:t>
            </a:r>
          </a:p>
          <a:p>
            <a:r>
              <a:rPr lang="en-US" dirty="0"/>
              <a:t>Everyone is motivated by the same desire, which is to escape.</a:t>
            </a:r>
          </a:p>
          <a:p>
            <a:r>
              <a:rPr lang="en-US" dirty="0"/>
              <a:t>Once the crowd reaches safety, it separates and members must managed.</a:t>
            </a:r>
          </a:p>
          <a:p>
            <a:pPr marL="0" indent="0">
              <a:buFont typeface="Wingdings 3" charset="2"/>
              <a:buNone/>
            </a:pPr>
            <a:endParaRPr lang="en-US" dirty="0"/>
          </a:p>
        </p:txBody>
      </p:sp>
    </p:spTree>
    <p:extLst>
      <p:ext uri="{BB962C8B-B14F-4D97-AF65-F5344CB8AC3E}">
        <p14:creationId xmlns:p14="http://schemas.microsoft.com/office/powerpoint/2010/main" val="1045897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672</TotalTime>
  <Words>1724</Words>
  <Application>Microsoft Office PowerPoint</Application>
  <PresentationFormat>On-screen Show (4:3)</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PowerPoint Presentation</vt:lpstr>
      <vt:lpstr>Purpose</vt:lpstr>
      <vt:lpstr>Key Terms</vt:lpstr>
      <vt:lpstr>Causes of Crowd Formations</vt:lpstr>
      <vt:lpstr>Causes of Crowd Formations</vt:lpstr>
      <vt:lpstr>Psychological Factors</vt:lpstr>
      <vt:lpstr>Types of Crowds</vt:lpstr>
      <vt:lpstr>Types of Crowds</vt:lpstr>
      <vt:lpstr>Types of Crowds</vt:lpstr>
      <vt:lpstr>Crowd Actions and Countermeasures</vt:lpstr>
      <vt:lpstr>Use of Force</vt:lpstr>
      <vt:lpstr>Responsibilities of Security Personnel</vt:lpstr>
      <vt:lpstr>Planning Considerations</vt:lpstr>
      <vt:lpstr>Basic Riot and Crowd Control Formations</vt:lpstr>
      <vt:lpstr>Alcohol Serving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73</cp:revision>
  <dcterms:created xsi:type="dcterms:W3CDTF">2015-01-28T20:48:59Z</dcterms:created>
  <dcterms:modified xsi:type="dcterms:W3CDTF">2023-03-12T17:55:57Z</dcterms:modified>
</cp:coreProperties>
</file>