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307" r:id="rId2"/>
    <p:sldId id="335" r:id="rId3"/>
    <p:sldId id="372" r:id="rId4"/>
    <p:sldId id="373" r:id="rId5"/>
    <p:sldId id="374" r:id="rId6"/>
    <p:sldId id="376" r:id="rId7"/>
    <p:sldId id="378" r:id="rId8"/>
    <p:sldId id="3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09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6329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35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9510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4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15-Mar-23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15-Mar-23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73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15-Mar-23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67400"/>
            <a:ext cx="6400800" cy="10668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Chapter </a:t>
            </a:r>
            <a:r>
              <a:rPr lang="en-US" sz="2800" b="1" dirty="0" smtClean="0">
                <a:solidFill>
                  <a:srgbClr val="00B050"/>
                </a:solidFill>
              </a:rPr>
              <a:t>43 – IFPO – CPO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dirty="0"/>
              <a:t>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1C3E-E1F6-4558-886D-A829280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DA82-05BA-4B22-A9C0-E7DFBB91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Networking is a long-term investment with your career and goals.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Networking takes place everyday and will help benefit you and your organization.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your skills through the use of others’ knowledge.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7DAC-BC70-4664-BDB9-A976E6E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8C66F1-80D1-4BB6-AC6F-89DEA4A73297}"/>
              </a:ext>
            </a:extLst>
          </p:cNvPr>
          <p:cNvSpPr txBox="1">
            <a:spLocks/>
          </p:cNvSpPr>
          <p:nvPr/>
        </p:nvSpPr>
        <p:spPr>
          <a:xfrm>
            <a:off x="0" y="2108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B17ABA-A08C-4A1C-8324-64CA45415227}"/>
              </a:ext>
            </a:extLst>
          </p:cNvPr>
          <p:cNvSpPr txBox="1">
            <a:spLocks/>
          </p:cNvSpPr>
          <p:nvPr/>
        </p:nvSpPr>
        <p:spPr>
          <a:xfrm>
            <a:off x="228600" y="2901027"/>
            <a:ext cx="8534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professionals encounter employees, managers, vendors, visitors, customers, law enforcement personnel, emergency response personnel, and government inspectors or agents on a near-daily basis.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professional relationships with each of these groups of people will serve the security professional in a variety of positive ways.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cultivation and maintenance of these relationships is commonly referred to as “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FAFF4A-DAD2-43AC-AB3A-A4B7B22D4087}"/>
              </a:ext>
            </a:extLst>
          </p:cNvPr>
          <p:cNvSpPr txBox="1">
            <a:spLocks/>
          </p:cNvSpPr>
          <p:nvPr/>
        </p:nvSpPr>
        <p:spPr>
          <a:xfrm>
            <a:off x="228600" y="5187027"/>
            <a:ext cx="86868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 is the art of developing relationships with individuals for mutual benefit.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Networking builds the foundation for both providing and receiving mutual support or recognizing mutual interest and can support career advancement.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22B-6690-4E75-B00E-825F49CA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43801" cy="1320800"/>
          </a:xfrm>
        </p:spPr>
        <p:txBody>
          <a:bodyPr/>
          <a:lstStyle/>
          <a:p>
            <a:r>
              <a:rPr lang="en-US" dirty="0"/>
              <a:t>The Importance of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00CB-7059-4511-9EC6-DC2B8828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in the security professional’s own interest to establish and maintain working relationships with those they encounter or serve.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Networking facilitates professional success through collaboration.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Whether the relationships are formed through informal networking or through formal liaison activity, security professionals improves themselves through these often mutually beneficial relationships.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CCB13-51B0-4768-924B-128FDE47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F459-1D9C-428F-B671-BDFF5D0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A99C-D22B-43AF-ACAB-7DC0B348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51212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is knowledge.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Knowledge might concern a particular fact or a series of facts. Knowledge can be communicated, received, studied, researched, or instructed.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knowledge that others possess will impact the security professional’s work in some way.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Networking is the process of developing a two-way relationship that is mutually beneficial to both professionals.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two people have a positive relationship, needs will be fulfilled.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4B138-274D-4193-80A9-CD59C7C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C6E-F10F-49DC-B4A9-1756C3A7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2001" cy="1320800"/>
          </a:xfrm>
        </p:spPr>
        <p:txBody>
          <a:bodyPr>
            <a:normAutofit/>
          </a:bodyPr>
          <a:lstStyle/>
          <a:p>
            <a:r>
              <a:rPr lang="en-US" dirty="0"/>
              <a:t>Professional Organizations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378-9893-46EF-B4AE-E9E48507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388077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Membership in professional organizations and the networking and training opportunities inherent to those memberships are an excellent way to build relationships.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Consider the phrase, “If I don’t know the answer, I know someone who probably does.” That’s where networking can help.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As the security professional’s career grows, they too will one day be “the person that might know that answer.” </a:t>
            </a:r>
          </a:p>
          <a:p>
            <a:pPr lvl="1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14FF-2B9C-477E-AD88-040E59D2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E6CA4E-D2C0-4724-9AAC-6E240F993C6E}"/>
              </a:ext>
            </a:extLst>
          </p:cNvPr>
          <p:cNvSpPr txBox="1">
            <a:spLocks/>
          </p:cNvSpPr>
          <p:nvPr/>
        </p:nvSpPr>
        <p:spPr>
          <a:xfrm>
            <a:off x="152400" y="2667000"/>
            <a:ext cx="8915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 organizations :</a:t>
            </a:r>
          </a:p>
          <a:p>
            <a:pPr lvl="1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Foundation for Protection Officers (IFPO)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Specializes in entry-level and intermediate security officer training and certification.</a:t>
            </a:r>
          </a:p>
          <a:p>
            <a:pPr lvl="1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ASIS International (ASIS) 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Specializes in advanced training and certification for mid and senior-level security professionals and executives.</a:t>
            </a:r>
          </a:p>
          <a:p>
            <a:pPr lvl="1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Association of Health care Safety and Security (IAHSS)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Specializes in entry-level and intermediate security officer training and certification within the healthcare field.</a:t>
            </a:r>
          </a:p>
          <a:p>
            <a:pPr lvl="1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Association of Certified Fraud Examiners (ACFE)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Specializes in fraud-related investigations. </a:t>
            </a:r>
          </a:p>
          <a:p>
            <a:pPr lvl="2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1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3959-C10B-4447-822C-1E9B336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20800"/>
          </a:xfrm>
        </p:spPr>
        <p:txBody>
          <a:bodyPr>
            <a:normAutofit/>
          </a:bodyPr>
          <a:lstStyle/>
          <a:p>
            <a:r>
              <a:rPr lang="en-US" dirty="0"/>
              <a:t>Professional Organizations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6C02-213A-4EE7-9FCF-DE653299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72068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Networking opportunities within these organizations are numerous.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ASIS and IAHSS hold monthly chapter meetings across the world.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IFPO has numerous training offerings, culminating in the Certified Protection Officer (CPO) and Certified in Security Supervision and Management (CSSM) designations.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ASIS offers advanced training for its members, such as the Certified Protection Professional (CPP) and the Physical Security Professional (PSP).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38081-C551-4681-A593-6193AC7C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11B130-676E-4818-A530-BB05D59D0315}"/>
              </a:ext>
            </a:extLst>
          </p:cNvPr>
          <p:cNvSpPr txBox="1">
            <a:spLocks/>
          </p:cNvSpPr>
          <p:nvPr/>
        </p:nvSpPr>
        <p:spPr>
          <a:xfrm>
            <a:off x="76200" y="31296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professional organizations, many postsecondary educational institutions offer associate’s, bachelor’s, and even master’s degrees in security-related disciplines.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degree programs, although considerably more expensive and time-consuming than a certification or training program, also offer networking opportunities.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E8C6-84A6-4DB9-A2DC-C0C058B3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The Liaison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A3C5-92FA-4D6D-A44E-52762256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9831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liaison contacts will be formal professional relationships (i.e. those that are built through one organization interacting with the security team at a particular location).  Examples include: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Law enforcement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Military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Government inspectors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Other security groups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Related industry groups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Safety organizations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Fire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0758D-2262-428D-94CA-F6BE53C2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69B-A61E-4ED9-8555-E6DE2411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The Liaison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AB1-7C19-4882-8EC1-910EB2C5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1212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Liaising assists with: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Gathering timely and actionable information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Solving problems for your organization and others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New York City Police Department, have developed a comprehensive information sharing programs; NYPD SHIELD.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NYPD SHIELD is specifically geared toward private security.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NYPD SHIELD incorporates both intelligence and threat briefings from NYPD staff with website and email notifications regarding incidents around the city.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46CA4-6009-4187-87EA-E97ECC8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631A6-B332-4822-BF9F-45A78FCDD427}"/>
              </a:ext>
            </a:extLst>
          </p:cNvPr>
          <p:cNvSpPr txBox="1">
            <a:spLocks/>
          </p:cNvSpPr>
          <p:nvPr/>
        </p:nvSpPr>
        <p:spPr>
          <a:xfrm>
            <a:off x="76200" y="3810000"/>
            <a:ext cx="9220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liaison relationships can be developed when dealing with industry-regulation government entities.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United Kingdom: Security Industry Authority (SIA) established in 2001. Deals with job classifications, license status and accreditation.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South Africa: Private Security Industry Regulatory Authority (PSIRA): applicant review, background investigations on security companies, equipment review, firearm permits, and record keeping.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United States: governed at the state level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Canada: governed at the provincial level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9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834</TotalTime>
  <Words>764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The Importance of Networking</vt:lpstr>
      <vt:lpstr>Networking</vt:lpstr>
      <vt:lpstr>Professional Organizations and Training</vt:lpstr>
      <vt:lpstr>Professional Organizations and Training</vt:lpstr>
      <vt:lpstr>The Liaison Role</vt:lpstr>
      <vt:lpstr>The Liaison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Dilip Rao</cp:lastModifiedBy>
  <cp:revision>92</cp:revision>
  <dcterms:created xsi:type="dcterms:W3CDTF">2015-01-28T20:48:59Z</dcterms:created>
  <dcterms:modified xsi:type="dcterms:W3CDTF">2023-03-15T14:37:06Z</dcterms:modified>
</cp:coreProperties>
</file>