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7" r:id="rId2"/>
    <p:sldId id="335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81" r:id="rId11"/>
    <p:sldId id="382" r:id="rId12"/>
    <p:sldId id="38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15560-1F13-412E-A872-079353080BBF}" type="datetimeFigureOut">
              <a:rPr lang="en-US" smtClean="0"/>
              <a:t>15-Mar-23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3AFC5-57AC-42FF-BD64-E136CA88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BEB1F-190A-4C1F-9034-8E3B0287E54D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84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6717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63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9475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053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9E8E-6378-414C-B41E-43443D3F998A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6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31904-286D-4C1F-B145-9EFF62CFC425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0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D77-307E-4BAA-8582-6EFF21C42F93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sum2027565\Desktop\Sumy\Course Templates\Customer Service\templa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54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EA2-8403-40AE-BEE7-2998F1003E5A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3" descr="C:\Users\sum2027565\Desktop\Sumy\Course Templates\Customer Service\cover pag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9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6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28D2-A45E-4C14-BE54-6659343038A7}" type="datetime1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9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9BCD-448E-4628-8F7A-C46C82622512}" type="datetime1">
              <a:rPr lang="en-US" smtClean="0"/>
              <a:t>15-Mar-23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5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CD04-C564-4415-AA89-C62C659B9D03}" type="datetime1">
              <a:rPr lang="en-US" smtClean="0"/>
              <a:t>15-Mar-23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sum2027565\Desktop\Sumy\Course Templates\Customer Service\templa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80048" y="3048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49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AF1D-E47E-4F8E-9F75-C71085D8525F}" type="datetime1">
              <a:rPr lang="en-US" smtClean="0"/>
              <a:t>15-Mar-23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D8F4-3357-42BD-82CB-0743D70581B2}" type="datetime1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066E-0D5B-451A-803F-8F043E295A7B}" type="datetime1">
              <a:rPr lang="en-US" smtClean="0"/>
              <a:t>15-Mar-23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DA97-1369-4E8B-B306-3616EC5398E0}" type="datetime1">
              <a:rPr lang="en-US" smtClean="0"/>
              <a:t>15-Mar-23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5AEB79-F3DA-4CAA-BA25-7EA8AB9A9E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dmmag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782613"/>
            <a:ext cx="6400800" cy="107538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Chapter </a:t>
            </a:r>
            <a:r>
              <a:rPr lang="en-US" sz="2800" b="1" dirty="0" smtClean="0">
                <a:solidFill>
                  <a:srgbClr val="00B050"/>
                </a:solidFill>
              </a:rPr>
              <a:t>45 – IFPO - CPO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dirty="0"/>
              <a:t>Career 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D4C2-63CC-490C-BB00-4B26ADDE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0DCA-4B06-43B9-90A2-FE1B495FA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Experience in a particular field or in a position is one of the most cited criteria for employers.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Internships are an excellent way for a student to gain experience in the security and/or criminal justice industry.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intern is more closely supervised; however, internships are often unpaid.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Volunteering is another approach to filling the experience void in one’s resume.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ACBB4-6C76-4DE9-9030-5B0E48B3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06F3-59FD-4A05-ACC9-943F5F27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Investigative Licensure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196B-8A45-4F54-90A8-FA3FEF89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you’ve identified your potential area of interest, determine if the position requires a license.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Licensing is intended to ensure that only competent and ethical individuals practice in an occupation.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obtain a license you must demonstrate that you meet state standards for that career.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Steps include completing specified training, logging a designated amount of work experience, and taking a licensure exam.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84E78-62BC-41B1-A4C1-55713C45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6EA7-E312-49EC-A5E4-D7176BA5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Career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F9E7-0548-4DBE-8FB8-2953C7A9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49831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accountable for your own success.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Career management requires quality networking.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Career planning requires one important thing:  </a:t>
            </a:r>
          </a:p>
          <a:p>
            <a:pPr lvl="1"/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A personal commitment to manage and invest in your career the right way.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Career planning is a commitment to and an investment in your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A94A1-1ACC-46DA-87F2-13F2F584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9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1C3E-E1F6-4558-886D-A829280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DA82-05BA-4B22-A9C0-E7DFBB912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Professionals face competition for all desired positions. It is essential to be prepared and plan your future through education, licensing and certifications.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D7DAC-BC70-4664-BDB9-A976E6E2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52AC5E-A4DF-49D6-9190-9CFC3CB7D981}"/>
              </a:ext>
            </a:extLst>
          </p:cNvPr>
          <p:cNvSpPr txBox="1">
            <a:spLocks/>
          </p:cNvSpPr>
          <p:nvPr/>
        </p:nvSpPr>
        <p:spPr>
          <a:xfrm>
            <a:off x="228600" y="2824827"/>
            <a:ext cx="85344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three basic stages of career planning are: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Self-assessment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Career exploration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Job search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Career planning is a continual process that requires constant self-awareness and evaluation.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21B9EB-C71E-4A1A-A587-F7C5B7843F8A}"/>
              </a:ext>
            </a:extLst>
          </p:cNvPr>
          <p:cNvSpPr txBox="1">
            <a:spLocks/>
          </p:cNvSpPr>
          <p:nvPr/>
        </p:nvSpPr>
        <p:spPr>
          <a:xfrm>
            <a:off x="0" y="19558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Career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0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6BBF-5BAC-4C85-AA81-2973B24B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78FC-7C0F-4BF2-8EFE-C8552803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762999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Assessment is a fundamental first step to effective security planning. The same holds true for career planning. It begins with self-awareness, i.e., an understanding of one’s abilities and interests, and of the industry. This is also referred to as career literacy.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 a SWOT analysis of your strengths, weaknesses, opportunities and threats that you face.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Continue to move forward with a plan for self-actualization; the realization or fulfillment of one’s talents and potential.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C57F0-26AE-48DA-9FB4-8D38EFD7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69FCCF-8610-434E-BEC0-CD55021235B6}"/>
              </a:ext>
            </a:extLst>
          </p:cNvPr>
          <p:cNvSpPr txBox="1">
            <a:spLocks/>
          </p:cNvSpPr>
          <p:nvPr/>
        </p:nvSpPr>
        <p:spPr>
          <a:xfrm>
            <a:off x="152399" y="3398838"/>
            <a:ext cx="8762999" cy="498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Experts agree that education helps to advance your career at any level in many ways, including the following: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Gain knowledge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Enhance your soft skills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Demonstrate a strong work ethic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Boost your confidence for success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Grow your social network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7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F22B-6690-4E75-B00E-825F49CA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Understanding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00CB-7059-4511-9EC6-DC2B8828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49831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security landscape is broad.  It is important to look at the bigger picture.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best practices approach to providing security for people, property, and information is now defined as enterprise security risk management (ESRM).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ESRM links security activities to an enterprise’s mission and business goals through risk management methods.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Recognize that your role is critical to the success of the organization you serve.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CCB13-51B0-4768-924B-128FDE47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F459-1D9C-428F-B671-BDFF5D0C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Stay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A99C-D22B-43AF-ACAB-7DC0B348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of the easiest ways to stay current is to peruse professional periodicals such as:</a:t>
            </a:r>
          </a:p>
          <a:p>
            <a:pPr lvl="1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Security Magazine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45720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https://www. securitymagazine.com/</a:t>
            </a:r>
          </a:p>
          <a:p>
            <a:pPr lvl="1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Campus Safety Magazine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https://www.campussafetymagazine. com/</a:t>
            </a:r>
          </a:p>
          <a:p>
            <a:pPr lvl="1"/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SDM </a:t>
            </a:r>
            <a:r>
              <a:rPr lang="de-DE" sz="1800" i="1" dirty="0">
                <a:latin typeface="Arial" panose="020B0604020202020204" pitchFamily="34" charset="0"/>
                <a:cs typeface="Arial" panose="020B0604020202020204" pitchFamily="34" charset="0"/>
              </a:rPr>
              <a:t>Magazine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https://www.sdmmag.com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addition to current best practices and industry trends, you will become more familiar with professional tracks and real-time job postings.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4B138-274D-4193-80A9-CD59C7CC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9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AC6E-F10F-49DC-B4A9-1756C3A7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A378-9893-46EF-B4AE-E9E48507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91227"/>
            <a:ext cx="8839200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joining your local chapter of ASIS a local, professional security organizations.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 outside the private security industry to other partners. Local law enforcement, fire, MEDIC, and emergency management often open their exercises to volunteers.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Opportunity to build relationships in preparation for emergencies within your organization, add to your skill set, and meet other like-minded safety and security professionals.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714FF-2B9C-477E-AD88-040E59D2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EAAB-2336-4A6A-9E2B-9DC4070A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Find a Mentor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CA4E-D2C0-4724-9AAC-6E240F99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55638"/>
            <a:ext cx="8763000" cy="49831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mentor is someone who is willing to invest in your professional development.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Most seasoned security professionals understand that their success is due in part to those who helped them along the way.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mentor can advance many facets of your career planning from managing daily workplace challenges to formulating a five-year plan.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Mentors are to be protected as valuable assets because they can help provide meaningful opportunities for growth.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AA188-48D8-42B3-8BC0-4D1A9FDB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2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3959-C10B-4447-822C-1E9B336F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Explore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6C02-213A-4EE7-9FCF-DE653299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1212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provide you with real-time openings, research: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LinkedIn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Indeed.com 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Career fairs 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Google security jobs  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Security company websites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SIA Security Industry Careers Guide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comprehensive approach is offered by ASIS through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ASIS Career HQ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offers professional services such as resume writing and career coaching as well as a current list of security professional openings.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38081-C551-4681-A593-6193AC7C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4A81-B60D-479F-9D80-3F5E8194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3" cy="1320800"/>
          </a:xfrm>
        </p:spPr>
        <p:txBody>
          <a:bodyPr/>
          <a:lstStyle/>
          <a:p>
            <a:r>
              <a:rPr lang="en-US" dirty="0"/>
              <a:t>Credentials and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B130-676E-4818-A530-BB05D59D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3880773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Professionals are continually viewing higher credentialing as important for advancement.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ASIS organization cites the following as rationales for ASIS board certification: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Validate your security management expertise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Be globally recognized by your peers and industry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Get a competitive edge in the marketplace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Enhance your career and earnings potential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Broaden experience</a:t>
            </a:r>
          </a:p>
          <a:p>
            <a:pPr marL="914400" lvl="1" indent="-457200">
              <a:buFont typeface="+mj-lt"/>
              <a:buAutoNum type="arabicPeriod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51EAF-560D-4F2E-9FA6-75A098DC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B79-F3DA-4CAA-BA25-7EA8AB9A9E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66A3C5-92FA-4D6D-A44E-52762256AD04}"/>
              </a:ext>
            </a:extLst>
          </p:cNvPr>
          <p:cNvSpPr txBox="1">
            <a:spLocks/>
          </p:cNvSpPr>
          <p:nvPr/>
        </p:nvSpPr>
        <p:spPr>
          <a:xfrm>
            <a:off x="152400" y="3505200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These three ASIS board-certified credentials set the security professional apart: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Certified Protection Professional (CPP):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14450" lvl="2" indent="-457200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Board certification in security management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Professional Certified Investigator (PCI):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14450" lvl="2" indent="-457200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Board certification in investigations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Physical Security Professional (PSP): </a:t>
            </a:r>
            <a:endParaRPr lang="en-US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14450" lvl="2" indent="-457200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Board certification in physical security </a:t>
            </a:r>
          </a:p>
          <a:p>
            <a:pPr marL="514350" indent="-457200"/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The challenge is to do the research, especially as it applies to your position or future plans.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66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755</TotalTime>
  <Words>855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PowerPoint Presentation</vt:lpstr>
      <vt:lpstr>Purpose</vt:lpstr>
      <vt:lpstr>Education</vt:lpstr>
      <vt:lpstr>Understanding the Industry</vt:lpstr>
      <vt:lpstr>Stay Current</vt:lpstr>
      <vt:lpstr>Network</vt:lpstr>
      <vt:lpstr>Find a Mentor</vt:lpstr>
      <vt:lpstr>Explore Options</vt:lpstr>
      <vt:lpstr>Credentials and Certifications</vt:lpstr>
      <vt:lpstr>Experience</vt:lpstr>
      <vt:lpstr>Investigative Licensure</vt:lpstr>
      <vt:lpstr>Career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Joy,Sumy</dc:creator>
  <cp:lastModifiedBy>Dilip Rao</cp:lastModifiedBy>
  <cp:revision>91</cp:revision>
  <dcterms:created xsi:type="dcterms:W3CDTF">2015-01-28T20:48:59Z</dcterms:created>
  <dcterms:modified xsi:type="dcterms:W3CDTF">2023-03-15T14:59:36Z</dcterms:modified>
</cp:coreProperties>
</file>