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7" r:id="rId2"/>
    <p:sldId id="313" r:id="rId3"/>
    <p:sldId id="297" r:id="rId4"/>
    <p:sldId id="298" r:id="rId5"/>
    <p:sldId id="316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B2DDB-0EDB-478C-83DA-146EAE9F673B}" v="11" dt="2023-03-12T06:05:42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5FFB2DDB-0EDB-478C-83DA-146EAE9F673B}"/>
    <pc:docChg chg="undo custSel delSld modSld modMainMaster">
      <pc:chgData name="Academy3s@outlook.com" userId="bd38e09d1e31bb74" providerId="LiveId" clId="{5FFB2DDB-0EDB-478C-83DA-146EAE9F673B}" dt="2023-03-12T06:08:19.554" v="199" actId="47"/>
      <pc:docMkLst>
        <pc:docMk/>
      </pc:docMkLst>
      <pc:sldChg chg="del setBg">
        <pc:chgData name="Academy3s@outlook.com" userId="bd38e09d1e31bb74" providerId="LiveId" clId="{5FFB2DDB-0EDB-478C-83DA-146EAE9F673B}" dt="2023-03-12T06:03:40.021" v="42" actId="47"/>
        <pc:sldMkLst>
          <pc:docMk/>
          <pc:sldMk cId="1686576537" sldId="296"/>
        </pc:sldMkLst>
      </pc:sldChg>
      <pc:sldChg chg="modSp mod">
        <pc:chgData name="Academy3s@outlook.com" userId="bd38e09d1e31bb74" providerId="LiveId" clId="{5FFB2DDB-0EDB-478C-83DA-146EAE9F673B}" dt="2023-03-12T06:04:33.372" v="83" actId="14100"/>
        <pc:sldMkLst>
          <pc:docMk/>
          <pc:sldMk cId="519523806" sldId="297"/>
        </pc:sldMkLst>
        <pc:spChg chg="mod">
          <ac:chgData name="Academy3s@outlook.com" userId="bd38e09d1e31bb74" providerId="LiveId" clId="{5FFB2DDB-0EDB-478C-83DA-146EAE9F673B}" dt="2023-03-12T06:04:15.894" v="64" actId="1038"/>
          <ac:spMkLst>
            <pc:docMk/>
            <pc:sldMk cId="519523806" sldId="297"/>
            <ac:spMk id="16385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4:33.372" v="83" actId="14100"/>
          <ac:spMkLst>
            <pc:docMk/>
            <pc:sldMk cId="519523806" sldId="297"/>
            <ac:spMk id="16386" creationId="{00000000-0000-0000-0000-000000000000}"/>
          </ac:spMkLst>
        </pc:spChg>
      </pc:sldChg>
      <pc:sldChg chg="addSp modSp mod">
        <pc:chgData name="Academy3s@outlook.com" userId="bd38e09d1e31bb74" providerId="LiveId" clId="{5FFB2DDB-0EDB-478C-83DA-146EAE9F673B}" dt="2023-03-12T06:06:57.410" v="140" actId="1035"/>
        <pc:sldMkLst>
          <pc:docMk/>
          <pc:sldMk cId="666708597" sldId="298"/>
        </pc:sldMkLst>
        <pc:spChg chg="add mod">
          <ac:chgData name="Academy3s@outlook.com" userId="bd38e09d1e31bb74" providerId="LiveId" clId="{5FFB2DDB-0EDB-478C-83DA-146EAE9F673B}" dt="2023-03-12T06:06:57.410" v="140" actId="1035"/>
          <ac:spMkLst>
            <pc:docMk/>
            <pc:sldMk cId="666708597" sldId="298"/>
            <ac:spMk id="2" creationId="{A92CD8C7-9675-2E5C-F3A2-C9746EB67FA0}"/>
          </ac:spMkLst>
        </pc:spChg>
        <pc:spChg chg="mod">
          <ac:chgData name="Academy3s@outlook.com" userId="bd38e09d1e31bb74" providerId="LiveId" clId="{5FFB2DDB-0EDB-478C-83DA-146EAE9F673B}" dt="2023-03-12T06:06:49.927" v="133" actId="20577"/>
          <ac:spMkLst>
            <pc:docMk/>
            <pc:sldMk cId="666708597" sldId="298"/>
            <ac:spMk id="3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4:39.471" v="89" actId="1037"/>
          <ac:spMkLst>
            <pc:docMk/>
            <pc:sldMk cId="666708597" sldId="298"/>
            <ac:spMk id="17409" creationId="{00000000-0000-0000-0000-000000000000}"/>
          </ac:spMkLst>
        </pc:spChg>
      </pc:sldChg>
      <pc:sldChg chg="addSp delSp modSp mod">
        <pc:chgData name="Academy3s@outlook.com" userId="bd38e09d1e31bb74" providerId="LiveId" clId="{5FFB2DDB-0EDB-478C-83DA-146EAE9F673B}" dt="2023-03-12T06:03:35.412" v="41" actId="27636"/>
        <pc:sldMkLst>
          <pc:docMk/>
          <pc:sldMk cId="300745510" sldId="307"/>
        </pc:sldMkLst>
        <pc:spChg chg="del">
          <ac:chgData name="Academy3s@outlook.com" userId="bd38e09d1e31bb74" providerId="LiveId" clId="{5FFB2DDB-0EDB-478C-83DA-146EAE9F673B}" dt="2023-03-12T06:02:17.501" v="14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3:35.412" v="41" actId="27636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3:14.510" v="31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5FFB2DDB-0EDB-478C-83DA-146EAE9F673B}" dt="2023-03-12T06:02:19.858" v="15" actId="478"/>
          <ac:spMkLst>
            <pc:docMk/>
            <pc:sldMk cId="300745510" sldId="307"/>
            <ac:spMk id="6" creationId="{C5E855A0-0ED0-A4C6-63BD-A95226782C20}"/>
          </ac:spMkLst>
        </pc:spChg>
        <pc:picChg chg="del">
          <ac:chgData name="Academy3s@outlook.com" userId="bd38e09d1e31bb74" providerId="LiveId" clId="{5FFB2DDB-0EDB-478C-83DA-146EAE9F673B}" dt="2023-03-12T06:02:02.319" v="2" actId="478"/>
          <ac:picMkLst>
            <pc:docMk/>
            <pc:sldMk cId="300745510" sldId="307"/>
            <ac:picMk id="8" creationId="{66308F29-74F6-4D0B-AFCA-353F42E0353A}"/>
          </ac:picMkLst>
        </pc:picChg>
        <pc:picChg chg="del mod">
          <ac:chgData name="Academy3s@outlook.com" userId="bd38e09d1e31bb74" providerId="LiveId" clId="{5FFB2DDB-0EDB-478C-83DA-146EAE9F673B}" dt="2023-03-12T06:01:53.190" v="1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">
        <pc:chgData name="Academy3s@outlook.com" userId="bd38e09d1e31bb74" providerId="LiveId" clId="{5FFB2DDB-0EDB-478C-83DA-146EAE9F673B}" dt="2023-03-12T06:08:17.079" v="198" actId="47"/>
        <pc:sldMkLst>
          <pc:docMk/>
          <pc:sldMk cId="2583912074" sldId="310"/>
        </pc:sldMkLst>
        <pc:spChg chg="mod">
          <ac:chgData name="Academy3s@outlook.com" userId="bd38e09d1e31bb74" providerId="LiveId" clId="{5FFB2DDB-0EDB-478C-83DA-146EAE9F673B}" dt="2023-03-12T06:03:14.510" v="31"/>
          <ac:spMkLst>
            <pc:docMk/>
            <pc:sldMk cId="2583912074" sldId="310"/>
            <ac:spMk id="2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3:14.510" v="31"/>
          <ac:spMkLst>
            <pc:docMk/>
            <pc:sldMk cId="2583912074" sldId="310"/>
            <ac:spMk id="3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3:14.510" v="31"/>
          <ac:spMkLst>
            <pc:docMk/>
            <pc:sldMk cId="2583912074" sldId="310"/>
            <ac:spMk id="4" creationId="{00000000-0000-0000-0000-000000000000}"/>
          </ac:spMkLst>
        </pc:spChg>
      </pc:sldChg>
      <pc:sldChg chg="modSp del">
        <pc:chgData name="Academy3s@outlook.com" userId="bd38e09d1e31bb74" providerId="LiveId" clId="{5FFB2DDB-0EDB-478C-83DA-146EAE9F673B}" dt="2023-03-12T06:08:19.554" v="199" actId="47"/>
        <pc:sldMkLst>
          <pc:docMk/>
          <pc:sldMk cId="1542477460" sldId="312"/>
        </pc:sldMkLst>
        <pc:spChg chg="mod">
          <ac:chgData name="Academy3s@outlook.com" userId="bd38e09d1e31bb74" providerId="LiveId" clId="{5FFB2DDB-0EDB-478C-83DA-146EAE9F673B}" dt="2023-03-12T06:03:14.510" v="31"/>
          <ac:spMkLst>
            <pc:docMk/>
            <pc:sldMk cId="1542477460" sldId="312"/>
            <ac:spMk id="4" creationId="{00000000-0000-0000-0000-000000000000}"/>
          </ac:spMkLst>
        </pc:spChg>
      </pc:sldChg>
      <pc:sldChg chg="modSp mod">
        <pc:chgData name="Academy3s@outlook.com" userId="bd38e09d1e31bb74" providerId="LiveId" clId="{5FFB2DDB-0EDB-478C-83DA-146EAE9F673B}" dt="2023-03-12T06:04:03.587" v="55" actId="14100"/>
        <pc:sldMkLst>
          <pc:docMk/>
          <pc:sldMk cId="625071613" sldId="313"/>
        </pc:sldMkLst>
        <pc:spChg chg="mod">
          <ac:chgData name="Academy3s@outlook.com" userId="bd38e09d1e31bb74" providerId="LiveId" clId="{5FFB2DDB-0EDB-478C-83DA-146EAE9F673B}" dt="2023-03-12T06:03:47.283" v="52" actId="1037"/>
          <ac:spMkLst>
            <pc:docMk/>
            <pc:sldMk cId="625071613" sldId="313"/>
            <ac:spMk id="2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4:03.587" v="55" actId="14100"/>
          <ac:spMkLst>
            <pc:docMk/>
            <pc:sldMk cId="625071613" sldId="313"/>
            <ac:spMk id="3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3:14.510" v="31"/>
          <ac:spMkLst>
            <pc:docMk/>
            <pc:sldMk cId="625071613" sldId="313"/>
            <ac:spMk id="4" creationId="{00000000-0000-0000-0000-000000000000}"/>
          </ac:spMkLst>
        </pc:spChg>
      </pc:sldChg>
      <pc:sldChg chg="addSp delSp modSp del mod">
        <pc:chgData name="Academy3s@outlook.com" userId="bd38e09d1e31bb74" providerId="LiveId" clId="{5FFB2DDB-0EDB-478C-83DA-146EAE9F673B}" dt="2023-03-12T06:07:03.487" v="141" actId="47"/>
        <pc:sldMkLst>
          <pc:docMk/>
          <pc:sldMk cId="3776247777" sldId="315"/>
        </pc:sldMkLst>
        <pc:spChg chg="del mod">
          <ac:chgData name="Academy3s@outlook.com" userId="bd38e09d1e31bb74" providerId="LiveId" clId="{5FFB2DDB-0EDB-478C-83DA-146EAE9F673B}" dt="2023-03-12T06:05:39.124" v="94" actId="21"/>
          <ac:spMkLst>
            <pc:docMk/>
            <pc:sldMk cId="3776247777" sldId="315"/>
            <ac:spMk id="3" creationId="{00000000-0000-0000-0000-000000000000}"/>
          </ac:spMkLst>
        </pc:spChg>
        <pc:spChg chg="add mod">
          <ac:chgData name="Academy3s@outlook.com" userId="bd38e09d1e31bb74" providerId="LiveId" clId="{5FFB2DDB-0EDB-478C-83DA-146EAE9F673B}" dt="2023-03-12T06:05:39.124" v="94" actId="21"/>
          <ac:spMkLst>
            <pc:docMk/>
            <pc:sldMk cId="3776247777" sldId="315"/>
            <ac:spMk id="4" creationId="{569544BC-EAC8-A528-2518-049CE0F3FE86}"/>
          </ac:spMkLst>
        </pc:spChg>
      </pc:sldChg>
      <pc:sldChg chg="modSp mod">
        <pc:chgData name="Academy3s@outlook.com" userId="bd38e09d1e31bb74" providerId="LiveId" clId="{5FFB2DDB-0EDB-478C-83DA-146EAE9F673B}" dt="2023-03-12T06:07:43.238" v="152" actId="1076"/>
        <pc:sldMkLst>
          <pc:docMk/>
          <pc:sldMk cId="3687299689" sldId="316"/>
        </pc:sldMkLst>
        <pc:spChg chg="mod">
          <ac:chgData name="Academy3s@outlook.com" userId="bd38e09d1e31bb74" providerId="LiveId" clId="{5FFB2DDB-0EDB-478C-83DA-146EAE9F673B}" dt="2023-03-12T06:07:31.594" v="151" actId="14100"/>
          <ac:spMkLst>
            <pc:docMk/>
            <pc:sldMk cId="3687299689" sldId="316"/>
            <ac:spMk id="3" creationId="{00000000-0000-0000-0000-000000000000}"/>
          </ac:spMkLst>
        </pc:spChg>
        <pc:spChg chg="mod">
          <ac:chgData name="Academy3s@outlook.com" userId="bd38e09d1e31bb74" providerId="LiveId" clId="{5FFB2DDB-0EDB-478C-83DA-146EAE9F673B}" dt="2023-03-12T06:07:10.078" v="147" actId="1037"/>
          <ac:spMkLst>
            <pc:docMk/>
            <pc:sldMk cId="3687299689" sldId="316"/>
            <ac:spMk id="17409" creationId="{00000000-0000-0000-0000-000000000000}"/>
          </ac:spMkLst>
        </pc:spChg>
        <pc:graphicFrameChg chg="mod">
          <ac:chgData name="Academy3s@outlook.com" userId="bd38e09d1e31bb74" providerId="LiveId" clId="{5FFB2DDB-0EDB-478C-83DA-146EAE9F673B}" dt="2023-03-12T06:07:43.238" v="152" actId="1076"/>
          <ac:graphicFrameMkLst>
            <pc:docMk/>
            <pc:sldMk cId="3687299689" sldId="316"/>
            <ac:graphicFrameMk id="7" creationId="{61D98EC3-A4B9-4BFC-A07A-C66F6B9C7EAE}"/>
          </ac:graphicFrameMkLst>
        </pc:graphicFrameChg>
      </pc:sldChg>
      <pc:sldChg chg="modSp mod">
        <pc:chgData name="Academy3s@outlook.com" userId="bd38e09d1e31bb74" providerId="LiveId" clId="{5FFB2DDB-0EDB-478C-83DA-146EAE9F673B}" dt="2023-03-12T06:08:12.610" v="197" actId="14100"/>
        <pc:sldMkLst>
          <pc:docMk/>
          <pc:sldMk cId="2733491650" sldId="317"/>
        </pc:sldMkLst>
        <pc:spChg chg="mod">
          <ac:chgData name="Academy3s@outlook.com" userId="bd38e09d1e31bb74" providerId="LiveId" clId="{5FFB2DDB-0EDB-478C-83DA-146EAE9F673B}" dt="2023-03-12T06:07:54.582" v="168" actId="1037"/>
          <ac:spMkLst>
            <pc:docMk/>
            <pc:sldMk cId="2733491650" sldId="317"/>
            <ac:spMk id="2" creationId="{E8E50B7B-27A3-4B31-AC1C-417D08410365}"/>
          </ac:spMkLst>
        </pc:spChg>
        <pc:spChg chg="mod">
          <ac:chgData name="Academy3s@outlook.com" userId="bd38e09d1e31bb74" providerId="LiveId" clId="{5FFB2DDB-0EDB-478C-83DA-146EAE9F673B}" dt="2023-03-12T06:08:12.610" v="197" actId="14100"/>
          <ac:spMkLst>
            <pc:docMk/>
            <pc:sldMk cId="2733491650" sldId="317"/>
            <ac:spMk id="3" creationId="{AEEB8237-7A6A-4F01-BE99-AAFE6CAF911F}"/>
          </ac:spMkLst>
        </pc:spChg>
        <pc:spChg chg="mod">
          <ac:chgData name="Academy3s@outlook.com" userId="bd38e09d1e31bb74" providerId="LiveId" clId="{5FFB2DDB-0EDB-478C-83DA-146EAE9F673B}" dt="2023-03-12T06:03:14.510" v="31"/>
          <ac:spMkLst>
            <pc:docMk/>
            <pc:sldMk cId="2733491650" sldId="317"/>
            <ac:spMk id="4" creationId="{536F1F95-910D-4C3B-888B-D33F17C8C3D9}"/>
          </ac:spMkLst>
        </pc:spChg>
      </pc:sldChg>
      <pc:sldMasterChg chg="modSldLayout">
        <pc:chgData name="Academy3s@outlook.com" userId="bd38e09d1e31bb74" providerId="LiveId" clId="{5FFB2DDB-0EDB-478C-83DA-146EAE9F673B}" dt="2023-03-12T06:03:00.164" v="20"/>
        <pc:sldMasterMkLst>
          <pc:docMk/>
          <pc:sldMasterMk cId="1758264308" sldId="2147483660"/>
        </pc:sldMasterMkLst>
        <pc:sldLayoutChg chg="addSp">
          <pc:chgData name="Academy3s@outlook.com" userId="bd38e09d1e31bb74" providerId="LiveId" clId="{5FFB2DDB-0EDB-478C-83DA-146EAE9F673B}" dt="2023-03-12T06:03:00.164" v="20"/>
          <pc:sldLayoutMkLst>
            <pc:docMk/>
            <pc:sldMasterMk cId="1758264308" sldId="2147483660"/>
            <pc:sldLayoutMk cId="735441098" sldId="2147483662"/>
          </pc:sldLayoutMkLst>
          <pc:picChg chg="add">
            <ac:chgData name="Academy3s@outlook.com" userId="bd38e09d1e31bb74" providerId="LiveId" clId="{5FFB2DDB-0EDB-478C-83DA-146EAE9F673B}" dt="2023-03-12T06:03:00.164" v="20"/>
            <ac:picMkLst>
              <pc:docMk/>
              <pc:sldMasterMk cId="1758264308" sldId="2147483660"/>
              <pc:sldLayoutMk cId="735441098" sldId="2147483662"/>
              <ac:picMk id="7" creationId="{916AFBE4-54B3-79A0-5A10-5F05203E5C73}"/>
            </ac:picMkLst>
          </pc:picChg>
        </pc:sldLayoutChg>
        <pc:sldLayoutChg chg="addSp">
          <pc:chgData name="Academy3s@outlook.com" userId="bd38e09d1e31bb74" providerId="LiveId" clId="{5FFB2DDB-0EDB-478C-83DA-146EAE9F673B}" dt="2023-03-12T06:03:00.164" v="20"/>
          <pc:sldLayoutMkLst>
            <pc:docMk/>
            <pc:sldMasterMk cId="1758264308" sldId="2147483660"/>
            <pc:sldLayoutMk cId="3828454017" sldId="2147483663"/>
          </pc:sldLayoutMkLst>
          <pc:picChg chg="add">
            <ac:chgData name="Academy3s@outlook.com" userId="bd38e09d1e31bb74" providerId="LiveId" clId="{5FFB2DDB-0EDB-478C-83DA-146EAE9F673B}" dt="2023-03-12T06:03:00.164" v="20"/>
            <ac:picMkLst>
              <pc:docMk/>
              <pc:sldMasterMk cId="1758264308" sldId="2147483660"/>
              <pc:sldLayoutMk cId="3828454017" sldId="2147483663"/>
              <ac:picMk id="7" creationId="{632E19D5-4421-5735-8923-8869AD24C22A}"/>
            </ac:picMkLst>
          </pc:picChg>
        </pc:sldLayoutChg>
        <pc:sldLayoutChg chg="addSp">
          <pc:chgData name="Academy3s@outlook.com" userId="bd38e09d1e31bb74" providerId="LiveId" clId="{5FFB2DDB-0EDB-478C-83DA-146EAE9F673B}" dt="2023-03-12T06:03:00.164" v="20"/>
          <pc:sldLayoutMkLst>
            <pc:docMk/>
            <pc:sldMasterMk cId="1758264308" sldId="2147483660"/>
            <pc:sldLayoutMk cId="1010305147" sldId="2147483666"/>
          </pc:sldLayoutMkLst>
          <pc:spChg chg="add">
            <ac:chgData name="Academy3s@outlook.com" userId="bd38e09d1e31bb74" providerId="LiveId" clId="{5FFB2DDB-0EDB-478C-83DA-146EAE9F673B}" dt="2023-03-12T06:03:00.164" v="20"/>
            <ac:spMkLst>
              <pc:docMk/>
              <pc:sldMasterMk cId="1758264308" sldId="2147483660"/>
              <pc:sldLayoutMk cId="1010305147" sldId="2147483666"/>
              <ac:spMk id="7" creationId="{3630BAEE-6784-9FF8-828B-52142F05D755}"/>
            </ac:spMkLst>
          </pc:spChg>
          <pc:picChg chg="add">
            <ac:chgData name="Academy3s@outlook.com" userId="bd38e09d1e31bb74" providerId="LiveId" clId="{5FFB2DDB-0EDB-478C-83DA-146EAE9F673B}" dt="2023-03-12T06:03:00.164" v="20"/>
            <ac:picMkLst>
              <pc:docMk/>
              <pc:sldMasterMk cId="1758264308" sldId="2147483660"/>
              <pc:sldLayoutMk cId="1010305147" sldId="2147483666"/>
              <ac:picMk id="6" creationId="{DBDFA639-DF15-1C32-9D3B-15417A95F6A9}"/>
            </ac:picMkLst>
          </pc:picChg>
        </pc:sldLayoutChg>
      </pc:sldMasterChg>
      <pc:sldMasterChg chg="setBg modSldLayout">
        <pc:chgData name="Academy3s@outlook.com" userId="bd38e09d1e31bb74" providerId="LiveId" clId="{5FFB2DDB-0EDB-478C-83DA-146EAE9F673B}" dt="2023-03-12T06:03:19.949" v="39"/>
        <pc:sldMasterMkLst>
          <pc:docMk/>
          <pc:sldMasterMk cId="2532106531" sldId="2147483660"/>
        </pc:sldMasterMkLst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403055672" sldId="2147483661"/>
          </pc:sldLayoutMkLst>
        </pc:sldLayoutChg>
        <pc:sldLayoutChg chg="addSp 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737426148" sldId="2147483662"/>
          </pc:sldLayoutMkLst>
          <pc:picChg chg="add">
            <ac:chgData name="Academy3s@outlook.com" userId="bd38e09d1e31bb74" providerId="LiveId" clId="{5FFB2DDB-0EDB-478C-83DA-146EAE9F673B}" dt="2023-03-12T06:03:14.510" v="31"/>
            <ac:picMkLst>
              <pc:docMk/>
              <pc:sldMasterMk cId="2532106531" sldId="2147483660"/>
              <pc:sldLayoutMk cId="737426148" sldId="2147483662"/>
              <ac:picMk id="7" creationId="{25438596-F525-3445-03AA-496AACC9C5D8}"/>
            </ac:picMkLst>
          </pc:picChg>
        </pc:sldLayoutChg>
        <pc:sldLayoutChg chg="addSp 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3815069861" sldId="2147483663"/>
          </pc:sldLayoutMkLst>
          <pc:picChg chg="add">
            <ac:chgData name="Academy3s@outlook.com" userId="bd38e09d1e31bb74" providerId="LiveId" clId="{5FFB2DDB-0EDB-478C-83DA-146EAE9F673B}" dt="2023-03-12T06:03:14.510" v="31"/>
            <ac:picMkLst>
              <pc:docMk/>
              <pc:sldMasterMk cId="2532106531" sldId="2147483660"/>
              <pc:sldLayoutMk cId="3815069861" sldId="2147483663"/>
              <ac:picMk id="7" creationId="{3BB6EF7E-77FD-177D-7787-2AFA8CA63276}"/>
            </ac:picMkLst>
          </pc:picChg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2314934385" sldId="2147483664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2706257714" sldId="2147483665"/>
          </pc:sldLayoutMkLst>
        </pc:sldLayoutChg>
        <pc:sldLayoutChg chg="addSp 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3167404700" sldId="2147483666"/>
          </pc:sldLayoutMkLst>
          <pc:spChg chg="add">
            <ac:chgData name="Academy3s@outlook.com" userId="bd38e09d1e31bb74" providerId="LiveId" clId="{5FFB2DDB-0EDB-478C-83DA-146EAE9F673B}" dt="2023-03-12T06:03:14.510" v="31"/>
            <ac:spMkLst>
              <pc:docMk/>
              <pc:sldMasterMk cId="2532106531" sldId="2147483660"/>
              <pc:sldLayoutMk cId="3167404700" sldId="2147483666"/>
              <ac:spMk id="7" creationId="{4AFA3790-57B7-44CD-46EA-0391724FD3AF}"/>
            </ac:spMkLst>
          </pc:spChg>
          <pc:picChg chg="add">
            <ac:chgData name="Academy3s@outlook.com" userId="bd38e09d1e31bb74" providerId="LiveId" clId="{5FFB2DDB-0EDB-478C-83DA-146EAE9F673B}" dt="2023-03-12T06:03:14.510" v="31"/>
            <ac:picMkLst>
              <pc:docMk/>
              <pc:sldMasterMk cId="2532106531" sldId="2147483660"/>
              <pc:sldLayoutMk cId="3167404700" sldId="2147483666"/>
              <ac:picMk id="6" creationId="{B350308D-7AEC-9A7F-F253-7547FE4F8DD3}"/>
            </ac:picMkLst>
          </pc:picChg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918642717" sldId="2147483667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2675745995" sldId="2147483668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671753839" sldId="2147483669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834729151" sldId="2147483670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2267692214" sldId="2147483671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2652870325" sldId="2147483672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307663017" sldId="2147483673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3413072165" sldId="2147483674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1858497852" sldId="2147483675"/>
          </pc:sldLayoutMkLst>
        </pc:sldLayoutChg>
        <pc:sldLayoutChg chg="setBg">
          <pc:chgData name="Academy3s@outlook.com" userId="bd38e09d1e31bb74" providerId="LiveId" clId="{5FFB2DDB-0EDB-478C-83DA-146EAE9F673B}" dt="2023-03-12T06:03:19.949" v="39"/>
          <pc:sldLayoutMkLst>
            <pc:docMk/>
            <pc:sldMasterMk cId="2532106531" sldId="2147483660"/>
            <pc:sldLayoutMk cId="3073875432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AFC5-57AC-42FF-BD64-E136CA881B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AFC5-57AC-42FF-BD64-E136CA881B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AFC5-57AC-42FF-BD64-E136CA881B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91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922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03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630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21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25438596-F525-3445-03AA-496AACC9C5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2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3BB6EF7E-77FD-177D-7787-2AFA8CA63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06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5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B350308D-7AEC-9A7F-F253-7547FE4F8D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FA3790-57B7-44CD-46EA-0391724FD3AF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740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 9 –IFPO-CPO</a:t>
            </a:r>
          </a:p>
          <a:p>
            <a:r>
              <a:rPr lang="en-US" sz="3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Importance of CPR/AED and First Aid Training for Security Officers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Security Professional’s Expected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62" y="609600"/>
            <a:ext cx="88184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Skills and competencies that will be required by security companies in future employees include: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Oral communications</a:t>
            </a:r>
          </a:p>
          <a:p>
            <a:r>
              <a:rPr lang="en-US" dirty="0"/>
              <a:t>Critical thinking</a:t>
            </a:r>
          </a:p>
          <a:p>
            <a:r>
              <a:rPr lang="en-US" dirty="0"/>
              <a:t>Maximizing other’s performance</a:t>
            </a:r>
          </a:p>
          <a:p>
            <a:r>
              <a:rPr lang="en-US" dirty="0"/>
              <a:t>Persuasive influencing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CPR/AED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5181600"/>
          </a:xfrm>
        </p:spPr>
        <p:txBody>
          <a:bodyPr>
            <a:normAutofit/>
          </a:bodyPr>
          <a:lstStyle/>
          <a:p>
            <a:r>
              <a:rPr lang="en-US" dirty="0"/>
              <a:t>The first step a security professional should take when responding to a medical emergency is to call </a:t>
            </a:r>
          </a:p>
          <a:p>
            <a:pPr marL="0" indent="0">
              <a:buNone/>
            </a:pPr>
            <a:r>
              <a:rPr lang="en-US" dirty="0"/>
              <a:t>    9-1-1.</a:t>
            </a:r>
          </a:p>
          <a:p>
            <a:r>
              <a:rPr lang="en-US" dirty="0"/>
              <a:t>While awaiting for the arrival of EMS could perform CPR or give first aid and/or other industry standard life-saving techniques.</a:t>
            </a:r>
          </a:p>
          <a:p>
            <a:r>
              <a:rPr lang="en-US" dirty="0"/>
              <a:t>Signs of a cardiac emergency:</a:t>
            </a:r>
          </a:p>
          <a:p>
            <a:pPr lvl="1"/>
            <a:r>
              <a:rPr lang="en-US" sz="1800" dirty="0"/>
              <a:t>Chest pain or discomfort</a:t>
            </a:r>
          </a:p>
          <a:p>
            <a:pPr lvl="1"/>
            <a:r>
              <a:rPr lang="en-US" sz="1800" dirty="0"/>
              <a:t>Upper body pain or discomfort in the jaw, arms, back, neck or upper stomach</a:t>
            </a:r>
          </a:p>
          <a:p>
            <a:pPr lvl="1"/>
            <a:r>
              <a:rPr lang="en-US" sz="1800" dirty="0"/>
              <a:t>Shortness of breath</a:t>
            </a:r>
          </a:p>
          <a:p>
            <a:pPr lvl="1"/>
            <a:r>
              <a:rPr lang="en-US" sz="1800" dirty="0"/>
              <a:t>Nausea, lightheadedness or shortness of breath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95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29825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Chain of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017994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/>
              <a:t>The Cardiac Chain of Survival was developed in 1990 by the American Heart Association (AHA). There are four (4) steps in the Chain of Survival: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Early Access</a:t>
            </a:r>
            <a:r>
              <a:rPr lang="en-US" dirty="0"/>
              <a:t>:  Recognizing that there is a cardiac emergency and calling 9-1-1.  The warning signs of cardiac arrest are:</a:t>
            </a:r>
          </a:p>
          <a:p>
            <a:pPr lvl="1">
              <a:spcBef>
                <a:spcPts val="580"/>
              </a:spcBef>
              <a:defRPr/>
            </a:pPr>
            <a:r>
              <a:rPr lang="en-US" sz="1800" dirty="0"/>
              <a:t>Loss of consciousness</a:t>
            </a:r>
          </a:p>
          <a:p>
            <a:pPr lvl="1">
              <a:spcBef>
                <a:spcPts val="580"/>
              </a:spcBef>
              <a:defRPr/>
            </a:pPr>
            <a:r>
              <a:rPr lang="en-US" sz="1800" dirty="0"/>
              <a:t>No pulse</a:t>
            </a:r>
          </a:p>
          <a:p>
            <a:pPr lvl="1">
              <a:spcBef>
                <a:spcPts val="580"/>
              </a:spcBef>
              <a:defRPr/>
            </a:pPr>
            <a:r>
              <a:rPr lang="en-US" sz="1800" dirty="0"/>
              <a:t>Unresponsiveness</a:t>
            </a:r>
          </a:p>
          <a:p>
            <a:pPr lvl="1">
              <a:spcBef>
                <a:spcPts val="580"/>
              </a:spcBef>
              <a:defRPr/>
            </a:pPr>
            <a:r>
              <a:rPr lang="en-US" sz="1800" dirty="0"/>
              <a:t>Not Breathing</a:t>
            </a:r>
          </a:p>
          <a:p>
            <a:pPr marL="1257300" lvl="3" indent="0">
              <a:spcBef>
                <a:spcPts val="580"/>
              </a:spcBef>
              <a:buNone/>
              <a:defRPr/>
            </a:pPr>
            <a:endParaRPr lang="en-US" sz="1800" dirty="0"/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2CD8C7-9675-2E5C-F3A2-C9746EB67FA0}"/>
              </a:ext>
            </a:extLst>
          </p:cNvPr>
          <p:cNvSpPr txBox="1">
            <a:spLocks/>
          </p:cNvSpPr>
          <p:nvPr/>
        </p:nvSpPr>
        <p:spPr>
          <a:xfrm>
            <a:off x="152400" y="3352800"/>
            <a:ext cx="8229600" cy="501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580"/>
              </a:spcBef>
              <a:buFont typeface="+mj-lt"/>
              <a:buAutoNum type="arabicPeriod" startAt="2"/>
              <a:defRPr/>
            </a:pPr>
            <a:r>
              <a:rPr lang="en-US" b="1" dirty="0"/>
              <a:t>Early CPR:</a:t>
            </a:r>
            <a:r>
              <a:rPr lang="en-US" dirty="0"/>
              <a:t>  Providing CPR (compressions and breaths) to keep oxygenated blood flowing through the body’s most vital organs:  The heart and brain.</a:t>
            </a:r>
          </a:p>
          <a:p>
            <a:pPr marL="514350" indent="-514350">
              <a:spcBef>
                <a:spcPts val="580"/>
              </a:spcBef>
              <a:buFont typeface="+mj-lt"/>
              <a:buAutoNum type="arabicPeriod" startAt="2"/>
              <a:defRPr/>
            </a:pPr>
            <a:r>
              <a:rPr lang="en-US" b="1" dirty="0"/>
              <a:t>Early Defibrillation:</a:t>
            </a:r>
            <a:r>
              <a:rPr lang="en-US" dirty="0"/>
              <a:t>  The only way to stop sudden cardiac arrest is restarting the heart with an electrical shock.  Outside a hospital, this is done with an automated early defibrillator (AED).</a:t>
            </a:r>
          </a:p>
          <a:p>
            <a:pPr marL="514350" indent="-514350">
              <a:spcBef>
                <a:spcPts val="580"/>
              </a:spcBef>
              <a:buFont typeface="+mj-lt"/>
              <a:buAutoNum type="arabicPeriod" startAt="2"/>
              <a:defRPr/>
            </a:pPr>
            <a:r>
              <a:rPr lang="en-US" b="1" dirty="0"/>
              <a:t>Early Advanced Care:</a:t>
            </a:r>
            <a:r>
              <a:rPr lang="en-US" dirty="0"/>
              <a:t>  Care given by paramedics and other trained medical personnel on the scene or as the victim is being transported to the hospital.</a:t>
            </a:r>
            <a:endParaRPr lang="en-US" b="1" dirty="0"/>
          </a:p>
          <a:p>
            <a:pPr marL="1257300" lvl="3" indent="0">
              <a:spcBef>
                <a:spcPts val="580"/>
              </a:spcBef>
              <a:buFont typeface="Wingdings 3" charset="2"/>
              <a:buNone/>
              <a:defRPr/>
            </a:pPr>
            <a:endParaRPr lang="en-US" sz="1800" dirty="0"/>
          </a:p>
          <a:p>
            <a:pPr marL="514350" indent="-514350">
              <a:spcBef>
                <a:spcPts val="580"/>
              </a:spcBef>
              <a:buFont typeface="+mj-lt"/>
              <a:buAutoNum type="arabicPeriod"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670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29825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First 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" y="685800"/>
            <a:ext cx="9043219" cy="5033234"/>
          </a:xfrm>
        </p:spPr>
        <p:txBody>
          <a:bodyPr>
            <a:normAutofit/>
          </a:bodyPr>
          <a:lstStyle/>
          <a:p>
            <a:pPr>
              <a:spcBef>
                <a:spcPts val="580"/>
              </a:spcBef>
              <a:defRPr/>
            </a:pPr>
            <a:r>
              <a:rPr lang="en-US" dirty="0"/>
              <a:t>Quite often, security personnel are the first on-scene to a medical emergency and can begin medical treatment before the arrival of EMS personnel.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Knowledge of first aid and CPR is vital to increasing the survival odds of the victim.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Topics covered in first aid training include: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1257300" lvl="3" indent="0">
              <a:spcBef>
                <a:spcPts val="580"/>
              </a:spcBef>
              <a:buNone/>
              <a:defRPr/>
            </a:pPr>
            <a:endParaRPr lang="en-US" sz="1800" dirty="0"/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D98EC3-A4B9-4BFC-A07A-C66F6B9C7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16196"/>
              </p:ext>
            </p:extLst>
          </p:nvPr>
        </p:nvGraphicFramePr>
        <p:xfrm>
          <a:off x="457200" y="2317764"/>
          <a:ext cx="7620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772">
                  <a:extLst>
                    <a:ext uri="{9D8B030D-6E8A-4147-A177-3AD203B41FA5}">
                      <a16:colId xmlns:a16="http://schemas.microsoft.com/office/drawing/2014/main" val="1686500759"/>
                    </a:ext>
                  </a:extLst>
                </a:gridCol>
                <a:gridCol w="3858228">
                  <a:extLst>
                    <a:ext uri="{9D8B030D-6E8A-4147-A177-3AD203B41FA5}">
                      <a16:colId xmlns:a16="http://schemas.microsoft.com/office/drawing/2014/main" val="1438529433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2000" dirty="0"/>
                        <a:t>Asthma Emergencies</a:t>
                      </a:r>
                    </a:p>
                    <a:p>
                      <a:r>
                        <a:rPr lang="en-US" sz="2000" dirty="0"/>
                        <a:t>Anaphylaxis</a:t>
                      </a:r>
                    </a:p>
                    <a:p>
                      <a:r>
                        <a:rPr lang="en-US" sz="2000" dirty="0"/>
                        <a:t>Burns</a:t>
                      </a:r>
                    </a:p>
                    <a:p>
                      <a:r>
                        <a:rPr lang="en-US" sz="2000" dirty="0"/>
                        <a:t>Choking</a:t>
                      </a:r>
                    </a:p>
                    <a:p>
                      <a:r>
                        <a:rPr lang="en-US" sz="2000" dirty="0"/>
                        <a:t>Diabetic Emergencies</a:t>
                      </a:r>
                    </a:p>
                    <a:p>
                      <a:r>
                        <a:rPr lang="en-US" sz="2000" dirty="0"/>
                        <a:t>Environmental Emergencies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Poisoning</a:t>
                      </a:r>
                    </a:p>
                    <a:p>
                      <a:r>
                        <a:rPr lang="en-US" sz="2000" dirty="0"/>
                        <a:t>Neck, head and spinal injuries</a:t>
                      </a:r>
                    </a:p>
                    <a:p>
                      <a:r>
                        <a:rPr lang="en-US" sz="2000" dirty="0"/>
                        <a:t>Stroke</a:t>
                      </a:r>
                    </a:p>
                    <a:p>
                      <a:r>
                        <a:rPr lang="en-US" sz="2000" dirty="0"/>
                        <a:t>Seizure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2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0B7B-27A3-4B31-AC1C-417D0841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“Stop The Bleed”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8237-7A6A-4F01-BE99-AAFE6CAF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Developed by the Department of Homeland Security (DHS) in 2015.</a:t>
            </a:r>
          </a:p>
          <a:p>
            <a:r>
              <a:rPr lang="en-US" dirty="0"/>
              <a:t>The goal is to train lay-people to be able to help in bleeding emergencies before medical responders arrive.</a:t>
            </a:r>
          </a:p>
          <a:p>
            <a:r>
              <a:rPr lang="en-US" dirty="0"/>
              <a:t>The training is critical in active shooter incidents, terror attacks or other incidents involving mass casualties</a:t>
            </a:r>
          </a:p>
          <a:p>
            <a:r>
              <a:rPr lang="en-US" dirty="0"/>
              <a:t>An excellent training program for security professionals.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1F95-910D-4C3B-888B-D33F17C8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1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421</Words>
  <Application>Microsoft Office PowerPoint</Application>
  <PresentationFormat>On-screen Show (4:3)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Security Professional’s Expected Skills</vt:lpstr>
      <vt:lpstr>CPR/AED</vt:lpstr>
      <vt:lpstr>Chain of Survival</vt:lpstr>
      <vt:lpstr>First Aid</vt:lpstr>
      <vt:lpstr>“Stop The Bleed”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67</cp:revision>
  <dcterms:created xsi:type="dcterms:W3CDTF">2015-01-28T20:48:59Z</dcterms:created>
  <dcterms:modified xsi:type="dcterms:W3CDTF">2023-03-12T06:08:22Z</dcterms:modified>
</cp:coreProperties>
</file>