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1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2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429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7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4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04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38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0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2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1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714FF5-D0AF-4125-9528-DE657630E174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D879-4F9D-415C-B685-6FDD6158B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83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26BD-40C8-3599-8A57-8A45CB93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840" y="2139192"/>
            <a:ext cx="9144000" cy="1865721"/>
          </a:xfrm>
        </p:spPr>
        <p:txBody>
          <a:bodyPr/>
          <a:lstStyle/>
          <a:p>
            <a:r>
              <a:rPr lang="en-IN" sz="6600" dirty="0"/>
              <a:t>What is algorithm?</a:t>
            </a:r>
          </a:p>
        </p:txBody>
      </p:sp>
    </p:spTree>
    <p:extLst>
      <p:ext uri="{BB962C8B-B14F-4D97-AF65-F5344CB8AC3E}">
        <p14:creationId xmlns:p14="http://schemas.microsoft.com/office/powerpoint/2010/main" val="39725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C291-F494-334F-1055-A287394E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752" y="2575132"/>
            <a:ext cx="9404723" cy="1400530"/>
          </a:xfrm>
        </p:spPr>
        <p:txBody>
          <a:bodyPr/>
          <a:lstStyle/>
          <a:p>
            <a:r>
              <a:rPr lang="en-IN" dirty="0"/>
              <a:t>Algorithm is set of instructions to solve a particular problem.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49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20A0-0324-5DF7-DC91-C5192347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147" y="121401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Ingredients</a:t>
            </a:r>
          </a:p>
          <a:p>
            <a:pPr marL="0" indent="0">
              <a:buNone/>
            </a:pPr>
            <a:r>
              <a:rPr lang="en-IN" dirty="0"/>
              <a:t>1) Tea</a:t>
            </a:r>
          </a:p>
          <a:p>
            <a:pPr marL="0" indent="0">
              <a:buNone/>
            </a:pPr>
            <a:r>
              <a:rPr lang="en-IN" dirty="0"/>
              <a:t>2) Milk</a:t>
            </a:r>
          </a:p>
          <a:p>
            <a:pPr marL="0" indent="0">
              <a:buNone/>
            </a:pPr>
            <a:r>
              <a:rPr lang="en-IN" dirty="0"/>
              <a:t>3) Sugar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Recipe</a:t>
            </a:r>
          </a:p>
          <a:p>
            <a:pPr marL="0" indent="0">
              <a:buNone/>
            </a:pPr>
            <a:r>
              <a:rPr lang="en-IN" dirty="0"/>
              <a:t>1) Pour milk in container.</a:t>
            </a:r>
          </a:p>
          <a:p>
            <a:pPr marL="0" indent="0">
              <a:buNone/>
            </a:pPr>
            <a:r>
              <a:rPr lang="en-IN" dirty="0"/>
              <a:t>2) Start the gas.</a:t>
            </a:r>
          </a:p>
          <a:p>
            <a:pPr marL="0" indent="0">
              <a:buNone/>
            </a:pPr>
            <a:r>
              <a:rPr lang="en-IN" dirty="0"/>
              <a:t>3) Pour sugar and tea.</a:t>
            </a:r>
          </a:p>
          <a:p>
            <a:pPr marL="0" indent="0">
              <a:buNone/>
            </a:pPr>
            <a:r>
              <a:rPr lang="en-IN" dirty="0"/>
              <a:t>4) Wait until tea is ready to serve.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0EBD9789-E004-EEB1-B6A6-2C6677540C8A}"/>
              </a:ext>
            </a:extLst>
          </p:cNvPr>
          <p:cNvSpPr/>
          <p:nvPr/>
        </p:nvSpPr>
        <p:spPr>
          <a:xfrm>
            <a:off x="4026716" y="2691325"/>
            <a:ext cx="1894356" cy="6288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D4597A16-4BC5-5CD8-FF17-A1842C29B5B4}"/>
              </a:ext>
            </a:extLst>
          </p:cNvPr>
          <p:cNvSpPr/>
          <p:nvPr/>
        </p:nvSpPr>
        <p:spPr>
          <a:xfrm>
            <a:off x="6532804" y="2284283"/>
            <a:ext cx="1620877" cy="14429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Recipe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E346C5C-4F0D-DD48-81CB-DAE7A0EB4958}"/>
              </a:ext>
            </a:extLst>
          </p:cNvPr>
          <p:cNvSpPr/>
          <p:nvPr/>
        </p:nvSpPr>
        <p:spPr>
          <a:xfrm>
            <a:off x="8987089" y="2682935"/>
            <a:ext cx="1885044" cy="6288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C905DE-4B96-3050-0DA5-8881B70F7BC3}"/>
              </a:ext>
            </a:extLst>
          </p:cNvPr>
          <p:cNvCxnSpPr>
            <a:cxnSpLocks/>
          </p:cNvCxnSpPr>
          <p:nvPr/>
        </p:nvCxnSpPr>
        <p:spPr>
          <a:xfrm>
            <a:off x="5811474" y="3005737"/>
            <a:ext cx="696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7EFEF0-44AF-E72F-69C9-12DEC2C05E32}"/>
              </a:ext>
            </a:extLst>
          </p:cNvPr>
          <p:cNvCxnSpPr>
            <a:cxnSpLocks/>
          </p:cNvCxnSpPr>
          <p:nvPr/>
        </p:nvCxnSpPr>
        <p:spPr>
          <a:xfrm>
            <a:off x="8245960" y="3005736"/>
            <a:ext cx="80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6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1D64-A1C3-1D4F-738B-6577AB7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71788"/>
            <a:ext cx="8946541" cy="5476612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Write an algorithm to add two numbers.</a:t>
            </a:r>
          </a:p>
          <a:p>
            <a:pPr marL="0" indent="0">
              <a:buNone/>
            </a:pPr>
            <a:r>
              <a:rPr lang="en-IN" dirty="0"/>
              <a:t>Algorithm:</a:t>
            </a:r>
          </a:p>
          <a:p>
            <a:pPr marL="457200" indent="-457200">
              <a:buAutoNum type="arabicParenR"/>
            </a:pPr>
            <a:r>
              <a:rPr lang="en-IN" dirty="0"/>
              <a:t>Add two numbers with a plus sign.</a:t>
            </a:r>
          </a:p>
          <a:p>
            <a:pPr marL="457200" indent="-457200">
              <a:buAutoNum type="arabicParenR"/>
            </a:pPr>
            <a:r>
              <a:rPr lang="en-IN" dirty="0"/>
              <a:t>Return the added number.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622643B4-994C-B575-282F-809C82A8C646}"/>
              </a:ext>
            </a:extLst>
          </p:cNvPr>
          <p:cNvSpPr/>
          <p:nvPr/>
        </p:nvSpPr>
        <p:spPr>
          <a:xfrm>
            <a:off x="1784887" y="4772986"/>
            <a:ext cx="1894356" cy="6288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Ingredient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(Tea, milk etc)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60552C8-F74F-A458-DA62-0D185D3B2859}"/>
              </a:ext>
            </a:extLst>
          </p:cNvPr>
          <p:cNvSpPr/>
          <p:nvPr/>
        </p:nvSpPr>
        <p:spPr>
          <a:xfrm>
            <a:off x="4290975" y="4365944"/>
            <a:ext cx="1620877" cy="14429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Recipe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54814F4-398B-A243-8986-315C24C1BD5F}"/>
              </a:ext>
            </a:extLst>
          </p:cNvPr>
          <p:cNvSpPr/>
          <p:nvPr/>
        </p:nvSpPr>
        <p:spPr>
          <a:xfrm>
            <a:off x="6745260" y="4764596"/>
            <a:ext cx="1885044" cy="6288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Cha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257E3-018F-2C29-8F73-49D12A36EDDA}"/>
              </a:ext>
            </a:extLst>
          </p:cNvPr>
          <p:cNvCxnSpPr>
            <a:cxnSpLocks/>
          </p:cNvCxnSpPr>
          <p:nvPr/>
        </p:nvCxnSpPr>
        <p:spPr>
          <a:xfrm>
            <a:off x="3569645" y="5087398"/>
            <a:ext cx="696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1B343-20FD-733C-537A-0DB5CFDCC838}"/>
              </a:ext>
            </a:extLst>
          </p:cNvPr>
          <p:cNvCxnSpPr>
            <a:cxnSpLocks/>
          </p:cNvCxnSpPr>
          <p:nvPr/>
        </p:nvCxnSpPr>
        <p:spPr>
          <a:xfrm>
            <a:off x="6004131" y="5087397"/>
            <a:ext cx="80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C9D3D2D9-6464-31A3-E110-8DFFA8B4C29D}"/>
              </a:ext>
            </a:extLst>
          </p:cNvPr>
          <p:cNvSpPr/>
          <p:nvPr/>
        </p:nvSpPr>
        <p:spPr>
          <a:xfrm>
            <a:off x="1784887" y="3195682"/>
            <a:ext cx="1894356" cy="6288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(number 1, number 2)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FCB7E5C-643F-6969-D035-ECE075129D23}"/>
              </a:ext>
            </a:extLst>
          </p:cNvPr>
          <p:cNvSpPr/>
          <p:nvPr/>
        </p:nvSpPr>
        <p:spPr>
          <a:xfrm>
            <a:off x="4290975" y="2788640"/>
            <a:ext cx="1620877" cy="14429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4BF8720-FBFD-CD55-7FE2-2FE6367490E1}"/>
              </a:ext>
            </a:extLst>
          </p:cNvPr>
          <p:cNvSpPr/>
          <p:nvPr/>
        </p:nvSpPr>
        <p:spPr>
          <a:xfrm>
            <a:off x="6745260" y="3187292"/>
            <a:ext cx="1885044" cy="6288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CB218D-3093-B3DA-6CDC-85657B014B58}"/>
              </a:ext>
            </a:extLst>
          </p:cNvPr>
          <p:cNvCxnSpPr>
            <a:cxnSpLocks/>
          </p:cNvCxnSpPr>
          <p:nvPr/>
        </p:nvCxnSpPr>
        <p:spPr>
          <a:xfrm>
            <a:off x="3569645" y="3510094"/>
            <a:ext cx="696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A9F14-9652-BB67-1912-56BACA3097DD}"/>
              </a:ext>
            </a:extLst>
          </p:cNvPr>
          <p:cNvCxnSpPr>
            <a:cxnSpLocks/>
          </p:cNvCxnSpPr>
          <p:nvPr/>
        </p:nvCxnSpPr>
        <p:spPr>
          <a:xfrm>
            <a:off x="6004131" y="3510093"/>
            <a:ext cx="80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314-C1FF-F90F-BE8D-E98085D8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98" y="1182848"/>
            <a:ext cx="9135453" cy="4999839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Characteristics of algorithm</a:t>
            </a:r>
          </a:p>
          <a:p>
            <a:r>
              <a:rPr lang="en-IN" dirty="0"/>
              <a:t>It should be executable in all languages.</a:t>
            </a:r>
          </a:p>
          <a:p>
            <a:r>
              <a:rPr lang="en-IN" dirty="0"/>
              <a:t>It’s input and output should be known in first hand.</a:t>
            </a:r>
          </a:p>
          <a:p>
            <a:r>
              <a:rPr lang="en-IN" dirty="0"/>
              <a:t>Each step in algorithm should be specific, not ambiguous.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Why learn Algorithm?</a:t>
            </a:r>
          </a:p>
          <a:p>
            <a:r>
              <a:rPr lang="en-IN" dirty="0"/>
              <a:t>Because learning algorithm will teach you ways to solve a problem, which will help you in your job.</a:t>
            </a:r>
          </a:p>
          <a:p>
            <a:r>
              <a:rPr lang="en-IN" dirty="0"/>
              <a:t>But when you have many solutions, you have to decide the algorithm based on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13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4437-7050-0BE1-CC3A-AC11571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268" y="2888126"/>
            <a:ext cx="9404723" cy="140053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25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179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What is algorithm?</vt:lpstr>
      <vt:lpstr>Algorithm is set of instructions to solve a particular problem. 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algorithm?</dc:title>
  <dc:creator>Meet Bhadeshia</dc:creator>
  <cp:lastModifiedBy>Meet Bhadeshia</cp:lastModifiedBy>
  <cp:revision>2</cp:revision>
  <dcterms:created xsi:type="dcterms:W3CDTF">2023-04-06T18:21:38Z</dcterms:created>
  <dcterms:modified xsi:type="dcterms:W3CDTF">2023-04-09T11:24:33Z</dcterms:modified>
</cp:coreProperties>
</file>