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2"/>
  </p:notesMasterIdLst>
  <p:sldIdLst>
    <p:sldId id="307" r:id="rId2"/>
    <p:sldId id="315" r:id="rId3"/>
    <p:sldId id="313" r:id="rId4"/>
    <p:sldId id="297" r:id="rId5"/>
    <p:sldId id="314" r:id="rId6"/>
    <p:sldId id="299" r:id="rId7"/>
    <p:sldId id="301" r:id="rId8"/>
    <p:sldId id="302" r:id="rId9"/>
    <p:sldId id="319" r:id="rId10"/>
    <p:sldId id="31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B6622-CB0B-42FA-828A-599AE1CDFF65}" v="3" dt="2024-05-19T16:11:12.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E8351BE5-8E18-476B-8408-6BC8979D72AF}"/>
    <pc:docChg chg="undo custSel addSld delSld modSld modMainMaster">
      <pc:chgData name="Academy3s@outlook.com" userId="bd38e09d1e31bb74" providerId="LiveId" clId="{E8351BE5-8E18-476B-8408-6BC8979D72AF}" dt="2023-03-11T12:00:53.178" v="368"/>
      <pc:docMkLst>
        <pc:docMk/>
      </pc:docMkLst>
      <pc:sldChg chg="del">
        <pc:chgData name="Academy3s@outlook.com" userId="bd38e09d1e31bb74" providerId="LiveId" clId="{E8351BE5-8E18-476B-8408-6BC8979D72AF}" dt="2023-03-11T11:36:05.401" v="91" actId="2696"/>
        <pc:sldMkLst>
          <pc:docMk/>
          <pc:sldMk cId="1686576537" sldId="296"/>
        </pc:sldMkLst>
      </pc:sldChg>
      <pc:sldChg chg="addSp delSp modSp mod">
        <pc:chgData name="Academy3s@outlook.com" userId="bd38e09d1e31bb74" providerId="LiveId" clId="{E8351BE5-8E18-476B-8408-6BC8979D72AF}" dt="2023-03-11T12:00:22.478" v="358"/>
        <pc:sldMkLst>
          <pc:docMk/>
          <pc:sldMk cId="519523806" sldId="297"/>
        </pc:sldMkLst>
        <pc:spChg chg="add del mod">
          <ac:chgData name="Academy3s@outlook.com" userId="bd38e09d1e31bb74" providerId="LiveId" clId="{E8351BE5-8E18-476B-8408-6BC8979D72AF}" dt="2023-03-11T11:56:45.329" v="317"/>
          <ac:spMkLst>
            <pc:docMk/>
            <pc:sldMk cId="519523806" sldId="297"/>
            <ac:spMk id="2" creationId="{8FD8F842-6479-5063-71E9-8360DCD98F7A}"/>
          </ac:spMkLst>
        </pc:spChg>
        <pc:spChg chg="add mod">
          <ac:chgData name="Academy3s@outlook.com" userId="bd38e09d1e31bb74" providerId="LiveId" clId="{E8351BE5-8E18-476B-8408-6BC8979D72AF}" dt="2023-03-11T11:56:51.017" v="319" actId="1076"/>
          <ac:spMkLst>
            <pc:docMk/>
            <pc:sldMk cId="519523806" sldId="297"/>
            <ac:spMk id="3" creationId="{9C33B986-A49C-5420-17FA-F957EF31A91B}"/>
          </ac:spMkLst>
        </pc:spChg>
        <pc:spChg chg="add mod">
          <ac:chgData name="Academy3s@outlook.com" userId="bd38e09d1e31bb74" providerId="LiveId" clId="{E8351BE5-8E18-476B-8408-6BC8979D72AF}" dt="2023-03-11T11:57:07.550" v="324" actId="14100"/>
          <ac:spMkLst>
            <pc:docMk/>
            <pc:sldMk cId="519523806" sldId="297"/>
            <ac:spMk id="5" creationId="{24AE0915-0CF0-798A-7CBE-2E61E7AF6E50}"/>
          </ac:spMkLst>
        </pc:spChg>
        <pc:spChg chg="mod">
          <ac:chgData name="Academy3s@outlook.com" userId="bd38e09d1e31bb74" providerId="LiveId" clId="{E8351BE5-8E18-476B-8408-6BC8979D72AF}" dt="2023-03-11T11:56:44.337" v="316" actId="1076"/>
          <ac:spMkLst>
            <pc:docMk/>
            <pc:sldMk cId="519523806" sldId="297"/>
            <ac:spMk id="16385" creationId="{00000000-0000-0000-0000-000000000000}"/>
          </ac:spMkLst>
        </pc:spChg>
        <pc:spChg chg="mod">
          <ac:chgData name="Academy3s@outlook.com" userId="bd38e09d1e31bb74" providerId="LiveId" clId="{E8351BE5-8E18-476B-8408-6BC8979D72AF}" dt="2023-03-11T11:56:26.017" v="312" actId="1076"/>
          <ac:spMkLst>
            <pc:docMk/>
            <pc:sldMk cId="519523806" sldId="297"/>
            <ac:spMk id="16386" creationId="{00000000-0000-0000-0000-000000000000}"/>
          </ac:spMkLst>
        </pc:spChg>
        <pc:picChg chg="add mod">
          <ac:chgData name="Academy3s@outlook.com" userId="bd38e09d1e31bb74" providerId="LiveId" clId="{E8351BE5-8E18-476B-8408-6BC8979D72AF}" dt="2023-03-11T12:00:22.478" v="358"/>
          <ac:picMkLst>
            <pc:docMk/>
            <pc:sldMk cId="519523806" sldId="297"/>
            <ac:picMk id="6" creationId="{B4F4EB00-EE9B-7F38-505E-18231CCCD0FA}"/>
          </ac:picMkLst>
        </pc:picChg>
      </pc:sldChg>
      <pc:sldChg chg="addSp delSp modSp del mod">
        <pc:chgData name="Academy3s@outlook.com" userId="bd38e09d1e31bb74" providerId="LiveId" clId="{E8351BE5-8E18-476B-8408-6BC8979D72AF}" dt="2023-03-11T11:57:12.172" v="325" actId="47"/>
        <pc:sldMkLst>
          <pc:docMk/>
          <pc:sldMk cId="666708597" sldId="298"/>
        </pc:sldMkLst>
        <pc:spChg chg="mod">
          <ac:chgData name="Academy3s@outlook.com" userId="bd38e09d1e31bb74" providerId="LiveId" clId="{E8351BE5-8E18-476B-8408-6BC8979D72AF}" dt="2023-03-11T11:56:55.728" v="320" actId="21"/>
          <ac:spMkLst>
            <pc:docMk/>
            <pc:sldMk cId="666708597" sldId="298"/>
            <ac:spMk id="3" creationId="{00000000-0000-0000-0000-000000000000}"/>
          </ac:spMkLst>
        </pc:spChg>
        <pc:spChg chg="add mod">
          <ac:chgData name="Academy3s@outlook.com" userId="bd38e09d1e31bb74" providerId="LiveId" clId="{E8351BE5-8E18-476B-8408-6BC8979D72AF}" dt="2023-03-11T11:56:33.472" v="313" actId="21"/>
          <ac:spMkLst>
            <pc:docMk/>
            <pc:sldMk cId="666708597" sldId="298"/>
            <ac:spMk id="7" creationId="{FF232171-7D2B-4BC0-7AA6-88701211585A}"/>
          </ac:spMkLst>
        </pc:spChg>
        <pc:spChg chg="del">
          <ac:chgData name="Academy3s@outlook.com" userId="bd38e09d1e31bb74" providerId="LiveId" clId="{E8351BE5-8E18-476B-8408-6BC8979D72AF}" dt="2023-03-11T11:56:33.472" v="313" actId="21"/>
          <ac:spMkLst>
            <pc:docMk/>
            <pc:sldMk cId="666708597" sldId="298"/>
            <ac:spMk id="17409" creationId="{00000000-0000-0000-0000-000000000000}"/>
          </ac:spMkLst>
        </pc:spChg>
        <pc:picChg chg="del">
          <ac:chgData name="Academy3s@outlook.com" userId="bd38e09d1e31bb74" providerId="LiveId" clId="{E8351BE5-8E18-476B-8408-6BC8979D72AF}" dt="2023-03-11T11:40:25.175" v="126" actId="478"/>
          <ac:picMkLst>
            <pc:docMk/>
            <pc:sldMk cId="666708597" sldId="298"/>
            <ac:picMk id="2" creationId="{E3670B3B-09C8-446B-9CF4-1306848E4D73}"/>
          </ac:picMkLst>
        </pc:picChg>
        <pc:picChg chg="del">
          <ac:chgData name="Academy3s@outlook.com" userId="bd38e09d1e31bb74" providerId="LiveId" clId="{E8351BE5-8E18-476B-8408-6BC8979D72AF}" dt="2023-03-11T11:40:25.889" v="127" actId="478"/>
          <ac:picMkLst>
            <pc:docMk/>
            <pc:sldMk cId="666708597" sldId="298"/>
            <ac:picMk id="4" creationId="{464C74C4-04AC-45AE-B17A-F3045C2DA473}"/>
          </ac:picMkLst>
        </pc:picChg>
        <pc:picChg chg="del">
          <ac:chgData name="Academy3s@outlook.com" userId="bd38e09d1e31bb74" providerId="LiveId" clId="{E8351BE5-8E18-476B-8408-6BC8979D72AF}" dt="2023-03-11T11:40:26.685" v="128" actId="478"/>
          <ac:picMkLst>
            <pc:docMk/>
            <pc:sldMk cId="666708597" sldId="298"/>
            <ac:picMk id="5" creationId="{5E40BE4D-8518-4289-809F-F1E960CDB560}"/>
          </ac:picMkLst>
        </pc:picChg>
      </pc:sldChg>
      <pc:sldChg chg="addSp modSp mod">
        <pc:chgData name="Academy3s@outlook.com" userId="bd38e09d1e31bb74" providerId="LiveId" clId="{E8351BE5-8E18-476B-8408-6BC8979D72AF}" dt="2023-03-11T12:00:26.802" v="360"/>
        <pc:sldMkLst>
          <pc:docMk/>
          <pc:sldMk cId="496271035" sldId="299"/>
        </pc:sldMkLst>
        <pc:spChg chg="mod">
          <ac:chgData name="Academy3s@outlook.com" userId="bd38e09d1e31bb74" providerId="LiveId" clId="{E8351BE5-8E18-476B-8408-6BC8979D72AF}" dt="2023-03-11T11:50:43.467" v="275" actId="108"/>
          <ac:spMkLst>
            <pc:docMk/>
            <pc:sldMk cId="496271035" sldId="299"/>
            <ac:spMk id="18434" creationId="{00000000-0000-0000-0000-000000000000}"/>
          </ac:spMkLst>
        </pc:spChg>
        <pc:picChg chg="add mod">
          <ac:chgData name="Academy3s@outlook.com" userId="bd38e09d1e31bb74" providerId="LiveId" clId="{E8351BE5-8E18-476B-8408-6BC8979D72AF}" dt="2023-03-11T12:00:26.802" v="360"/>
          <ac:picMkLst>
            <pc:docMk/>
            <pc:sldMk cId="496271035" sldId="299"/>
            <ac:picMk id="2" creationId="{614462AE-9A7E-D4B9-5339-9640675FD3C0}"/>
          </ac:picMkLst>
        </pc:picChg>
      </pc:sldChg>
      <pc:sldChg chg="add del">
        <pc:chgData name="Academy3s@outlook.com" userId="bd38e09d1e31bb74" providerId="LiveId" clId="{E8351BE5-8E18-476B-8408-6BC8979D72AF}" dt="2023-03-11T11:50:47.648" v="276" actId="47"/>
        <pc:sldMkLst>
          <pc:docMk/>
          <pc:sldMk cId="2439074730" sldId="300"/>
        </pc:sldMkLst>
      </pc:sldChg>
      <pc:sldChg chg="addSp modSp mod">
        <pc:chgData name="Academy3s@outlook.com" userId="bd38e09d1e31bb74" providerId="LiveId" clId="{E8351BE5-8E18-476B-8408-6BC8979D72AF}" dt="2023-03-11T12:00:29.212" v="361"/>
        <pc:sldMkLst>
          <pc:docMk/>
          <pc:sldMk cId="3755507932" sldId="301"/>
        </pc:sldMkLst>
        <pc:spChg chg="mod">
          <ac:chgData name="Academy3s@outlook.com" userId="bd38e09d1e31bb74" providerId="LiveId" clId="{E8351BE5-8E18-476B-8408-6BC8979D72AF}" dt="2023-03-11T11:40:44.780" v="149" actId="1036"/>
          <ac:spMkLst>
            <pc:docMk/>
            <pc:sldMk cId="3755507932" sldId="301"/>
            <ac:spMk id="2" creationId="{00000000-0000-0000-0000-000000000000}"/>
          </ac:spMkLst>
        </pc:spChg>
        <pc:spChg chg="add mod">
          <ac:chgData name="Academy3s@outlook.com" userId="bd38e09d1e31bb74" providerId="LiveId" clId="{E8351BE5-8E18-476B-8408-6BC8979D72AF}" dt="2023-03-11T11:57:59.237" v="330" actId="1076"/>
          <ac:spMkLst>
            <pc:docMk/>
            <pc:sldMk cId="3755507932" sldId="301"/>
            <ac:spMk id="3" creationId="{98216796-F46B-0F61-BF58-238CC3D59DDC}"/>
          </ac:spMkLst>
        </pc:spChg>
        <pc:spChg chg="mod">
          <ac:chgData name="Academy3s@outlook.com" userId="bd38e09d1e31bb74" providerId="LiveId" clId="{E8351BE5-8E18-476B-8408-6BC8979D72AF}" dt="2023-03-11T11:57:40.156" v="327" actId="1076"/>
          <ac:spMkLst>
            <pc:docMk/>
            <pc:sldMk cId="3755507932" sldId="301"/>
            <ac:spMk id="20482" creationId="{00000000-0000-0000-0000-000000000000}"/>
          </ac:spMkLst>
        </pc:spChg>
        <pc:picChg chg="add mod">
          <ac:chgData name="Academy3s@outlook.com" userId="bd38e09d1e31bb74" providerId="LiveId" clId="{E8351BE5-8E18-476B-8408-6BC8979D72AF}" dt="2023-03-11T12:00:29.212" v="361"/>
          <ac:picMkLst>
            <pc:docMk/>
            <pc:sldMk cId="3755507932" sldId="301"/>
            <ac:picMk id="4" creationId="{57808480-A667-969D-AF10-7E073B15C845}"/>
          </ac:picMkLst>
        </pc:picChg>
      </pc:sldChg>
      <pc:sldChg chg="addSp modSp mod">
        <pc:chgData name="Academy3s@outlook.com" userId="bd38e09d1e31bb74" providerId="LiveId" clId="{E8351BE5-8E18-476B-8408-6BC8979D72AF}" dt="2023-03-11T12:00:31.100" v="362"/>
        <pc:sldMkLst>
          <pc:docMk/>
          <pc:sldMk cId="3580758745" sldId="302"/>
        </pc:sldMkLst>
        <pc:spChg chg="mod">
          <ac:chgData name="Academy3s@outlook.com" userId="bd38e09d1e31bb74" providerId="LiveId" clId="{E8351BE5-8E18-476B-8408-6BC8979D72AF}" dt="2023-03-11T11:58:14.999" v="334" actId="1076"/>
          <ac:spMkLst>
            <pc:docMk/>
            <pc:sldMk cId="3580758745" sldId="302"/>
            <ac:spMk id="21506" creationId="{00000000-0000-0000-0000-000000000000}"/>
          </ac:spMkLst>
        </pc:spChg>
        <pc:picChg chg="add mod">
          <ac:chgData name="Academy3s@outlook.com" userId="bd38e09d1e31bb74" providerId="LiveId" clId="{E8351BE5-8E18-476B-8408-6BC8979D72AF}" dt="2023-03-11T12:00:31.100" v="362"/>
          <ac:picMkLst>
            <pc:docMk/>
            <pc:sldMk cId="3580758745" sldId="302"/>
            <ac:picMk id="2" creationId="{8EE0CAE7-6608-CFEF-82B1-AC2CBA95574C}"/>
          </ac:picMkLst>
        </pc:picChg>
      </pc:sldChg>
      <pc:sldChg chg="modSp del mod">
        <pc:chgData name="Academy3s@outlook.com" userId="bd38e09d1e31bb74" providerId="LiveId" clId="{E8351BE5-8E18-476B-8408-6BC8979D72AF}" dt="2023-03-11T11:40:57.475" v="151" actId="47"/>
        <pc:sldMkLst>
          <pc:docMk/>
          <pc:sldMk cId="4134326842" sldId="303"/>
        </pc:sldMkLst>
        <pc:spChg chg="mod">
          <ac:chgData name="Academy3s@outlook.com" userId="bd38e09d1e31bb74" providerId="LiveId" clId="{E8351BE5-8E18-476B-8408-6BC8979D72AF}" dt="2023-03-11T11:36:59.998" v="98"/>
          <ac:spMkLst>
            <pc:docMk/>
            <pc:sldMk cId="4134326842" sldId="303"/>
            <ac:spMk id="22530" creationId="{00000000-0000-0000-0000-000000000000}"/>
          </ac:spMkLst>
        </pc:spChg>
      </pc:sldChg>
      <pc:sldChg chg="addSp modSp mod">
        <pc:chgData name="Academy3s@outlook.com" userId="bd38e09d1e31bb74" providerId="LiveId" clId="{E8351BE5-8E18-476B-8408-6BC8979D72AF}" dt="2023-03-11T12:00:53.178" v="368"/>
        <pc:sldMkLst>
          <pc:docMk/>
          <pc:sldMk cId="2325344967" sldId="304"/>
        </pc:sldMkLst>
        <pc:spChg chg="mod">
          <ac:chgData name="Academy3s@outlook.com" userId="bd38e09d1e31bb74" providerId="LiveId" clId="{E8351BE5-8E18-476B-8408-6BC8979D72AF}" dt="2023-03-11T11:59:09.082" v="348" actId="14100"/>
          <ac:spMkLst>
            <pc:docMk/>
            <pc:sldMk cId="2325344967" sldId="304"/>
            <ac:spMk id="23554" creationId="{00000000-0000-0000-0000-000000000000}"/>
          </ac:spMkLst>
        </pc:spChg>
        <pc:picChg chg="add mod">
          <ac:chgData name="Academy3s@outlook.com" userId="bd38e09d1e31bb74" providerId="LiveId" clId="{E8351BE5-8E18-476B-8408-6BC8979D72AF}" dt="2023-03-11T12:00:53.178" v="368"/>
          <ac:picMkLst>
            <pc:docMk/>
            <pc:sldMk cId="2325344967" sldId="304"/>
            <ac:picMk id="2" creationId="{A3E77355-102F-0DB0-E1A7-C597B29275B4}"/>
          </ac:picMkLst>
        </pc:picChg>
      </pc:sldChg>
      <pc:sldChg chg="modSp del">
        <pc:chgData name="Academy3s@outlook.com" userId="bd38e09d1e31bb74" providerId="LiveId" clId="{E8351BE5-8E18-476B-8408-6BC8979D72AF}" dt="2023-03-11T11:40:52.463" v="150" actId="47"/>
        <pc:sldMkLst>
          <pc:docMk/>
          <pc:sldMk cId="1291688515" sldId="305"/>
        </pc:sldMkLst>
        <pc:picChg chg="mod">
          <ac:chgData name="Academy3s@outlook.com" userId="bd38e09d1e31bb74" providerId="LiveId" clId="{E8351BE5-8E18-476B-8408-6BC8979D72AF}" dt="2023-03-11T11:36:59.998" v="98"/>
          <ac:picMkLst>
            <pc:docMk/>
            <pc:sldMk cId="1291688515" sldId="305"/>
            <ac:picMk id="2" creationId="{2E331C9A-A566-468B-A26E-836FD1178CD5}"/>
          </ac:picMkLst>
        </pc:picChg>
      </pc:sldChg>
      <pc:sldChg chg="addSp delSp modSp mod setBg">
        <pc:chgData name="Academy3s@outlook.com" userId="bd38e09d1e31bb74" providerId="LiveId" clId="{E8351BE5-8E18-476B-8408-6BC8979D72AF}" dt="2023-03-11T11:55:10.612" v="298" actId="1076"/>
        <pc:sldMkLst>
          <pc:docMk/>
          <pc:sldMk cId="300745510" sldId="307"/>
        </pc:sldMkLst>
        <pc:spChg chg="mod">
          <ac:chgData name="Academy3s@outlook.com" userId="bd38e09d1e31bb74" providerId="LiveId" clId="{E8351BE5-8E18-476B-8408-6BC8979D72AF}" dt="2023-03-11T11:55:10.612" v="298" actId="1076"/>
          <ac:spMkLst>
            <pc:docMk/>
            <pc:sldMk cId="300745510" sldId="307"/>
            <ac:spMk id="2" creationId="{00000000-0000-0000-0000-000000000000}"/>
          </ac:spMkLst>
        </pc:spChg>
        <pc:spChg chg="del mod">
          <ac:chgData name="Academy3s@outlook.com" userId="bd38e09d1e31bb74" providerId="LiveId" clId="{E8351BE5-8E18-476B-8408-6BC8979D72AF}" dt="2023-03-11T11:55:01.637" v="297" actId="478"/>
          <ac:spMkLst>
            <pc:docMk/>
            <pc:sldMk cId="300745510" sldId="307"/>
            <ac:spMk id="3" creationId="{00000000-0000-0000-0000-000000000000}"/>
          </ac:spMkLst>
        </pc:spChg>
        <pc:spChg chg="mod">
          <ac:chgData name="Academy3s@outlook.com" userId="bd38e09d1e31bb74" providerId="LiveId" clId="{E8351BE5-8E18-476B-8408-6BC8979D72AF}" dt="2023-03-11T11:42:19.779" v="179"/>
          <ac:spMkLst>
            <pc:docMk/>
            <pc:sldMk cId="300745510" sldId="307"/>
            <ac:spMk id="5" creationId="{00000000-0000-0000-0000-000000000000}"/>
          </ac:spMkLst>
        </pc:spChg>
        <pc:graphicFrameChg chg="add del mod">
          <ac:chgData name="Academy3s@outlook.com" userId="bd38e09d1e31bb74" providerId="LiveId" clId="{E8351BE5-8E18-476B-8408-6BC8979D72AF}" dt="2023-03-11T11:41:54.726" v="154"/>
          <ac:graphicFrameMkLst>
            <pc:docMk/>
            <pc:sldMk cId="300745510" sldId="307"/>
            <ac:graphicFrameMk id="4" creationId="{13CCE831-0C34-4E14-A78A-E9E32EB121C7}"/>
          </ac:graphicFrameMkLst>
        </pc:graphicFrameChg>
        <pc:picChg chg="add mod">
          <ac:chgData name="Academy3s@outlook.com" userId="bd38e09d1e31bb74" providerId="LiveId" clId="{E8351BE5-8E18-476B-8408-6BC8979D72AF}" dt="2023-03-11T11:54:27.422" v="291" actId="1035"/>
          <ac:picMkLst>
            <pc:docMk/>
            <pc:sldMk cId="300745510" sldId="307"/>
            <ac:picMk id="7" creationId="{BAD202D3-6CC7-DA47-9747-7E45E8D738B5}"/>
          </ac:picMkLst>
        </pc:picChg>
        <pc:picChg chg="del">
          <ac:chgData name="Academy3s@outlook.com" userId="bd38e09d1e31bb74" providerId="LiveId" clId="{E8351BE5-8E18-476B-8408-6BC8979D72AF}" dt="2023-03-11T11:33:54.843" v="0" actId="478"/>
          <ac:picMkLst>
            <pc:docMk/>
            <pc:sldMk cId="300745510" sldId="307"/>
            <ac:picMk id="8" creationId="{66308F29-74F6-4D0B-AFCA-353F42E0353A}"/>
          </ac:picMkLst>
        </pc:picChg>
        <pc:picChg chg="add del">
          <ac:chgData name="Academy3s@outlook.com" userId="bd38e09d1e31bb74" providerId="LiveId" clId="{E8351BE5-8E18-476B-8408-6BC8979D72AF}" dt="2023-03-11T11:35:28.930" v="85" actId="478"/>
          <ac:picMkLst>
            <pc:docMk/>
            <pc:sldMk cId="300745510" sldId="307"/>
            <ac:picMk id="2051" creationId="{00000000-0000-0000-0000-000000000000}"/>
          </ac:picMkLst>
        </pc:picChg>
      </pc:sldChg>
      <pc:sldChg chg="addSp modSp mod">
        <pc:chgData name="Academy3s@outlook.com" userId="bd38e09d1e31bb74" providerId="LiveId" clId="{E8351BE5-8E18-476B-8408-6BC8979D72AF}" dt="2023-03-11T12:00:49.450" v="367" actId="1076"/>
        <pc:sldMkLst>
          <pc:docMk/>
          <pc:sldMk cId="2788036773" sldId="311"/>
        </pc:sldMkLst>
        <pc:spChg chg="mod">
          <ac:chgData name="Academy3s@outlook.com" userId="bd38e09d1e31bb74" providerId="LiveId" clId="{E8351BE5-8E18-476B-8408-6BC8979D72AF}" dt="2023-03-11T12:00:49.450" v="367" actId="1076"/>
          <ac:spMkLst>
            <pc:docMk/>
            <pc:sldMk cId="2788036773" sldId="311"/>
            <ac:spMk id="2" creationId="{00000000-0000-0000-0000-000000000000}"/>
          </ac:spMkLst>
        </pc:spChg>
        <pc:spChg chg="mod">
          <ac:chgData name="Academy3s@outlook.com" userId="bd38e09d1e31bb74" providerId="LiveId" clId="{E8351BE5-8E18-476B-8408-6BC8979D72AF}" dt="2023-03-11T12:00:45.546" v="366" actId="1076"/>
          <ac:spMkLst>
            <pc:docMk/>
            <pc:sldMk cId="2788036773" sldId="311"/>
            <ac:spMk id="3" creationId="{00000000-0000-0000-0000-000000000000}"/>
          </ac:spMkLst>
        </pc:spChg>
        <pc:spChg chg="mod">
          <ac:chgData name="Academy3s@outlook.com" userId="bd38e09d1e31bb74" providerId="LiveId" clId="{E8351BE5-8E18-476B-8408-6BC8979D72AF}" dt="2023-03-11T11:42:19.779" v="179"/>
          <ac:spMkLst>
            <pc:docMk/>
            <pc:sldMk cId="2788036773" sldId="311"/>
            <ac:spMk id="4" creationId="{00000000-0000-0000-0000-000000000000}"/>
          </ac:spMkLst>
        </pc:spChg>
        <pc:picChg chg="add mod">
          <ac:chgData name="Academy3s@outlook.com" userId="bd38e09d1e31bb74" providerId="LiveId" clId="{E8351BE5-8E18-476B-8408-6BC8979D72AF}" dt="2023-03-11T12:00:37.973" v="365"/>
          <ac:picMkLst>
            <pc:docMk/>
            <pc:sldMk cId="2788036773" sldId="311"/>
            <ac:picMk id="5" creationId="{9C46C5FE-C1CA-9BFF-A1B5-BCE1DDFE5D39}"/>
          </ac:picMkLst>
        </pc:picChg>
      </pc:sldChg>
      <pc:sldChg chg="addSp modSp mod">
        <pc:chgData name="Academy3s@outlook.com" userId="bd38e09d1e31bb74" providerId="LiveId" clId="{E8351BE5-8E18-476B-8408-6BC8979D72AF}" dt="2023-03-11T12:00:20.905" v="357"/>
        <pc:sldMkLst>
          <pc:docMk/>
          <pc:sldMk cId="625071613" sldId="313"/>
        </pc:sldMkLst>
        <pc:spChg chg="mod">
          <ac:chgData name="Academy3s@outlook.com" userId="bd38e09d1e31bb74" providerId="LiveId" clId="{E8351BE5-8E18-476B-8408-6BC8979D72AF}" dt="2023-03-11T11:55:37.441" v="302" actId="1076"/>
          <ac:spMkLst>
            <pc:docMk/>
            <pc:sldMk cId="625071613" sldId="313"/>
            <ac:spMk id="3" creationId="{00000000-0000-0000-0000-000000000000}"/>
          </ac:spMkLst>
        </pc:spChg>
        <pc:spChg chg="mod">
          <ac:chgData name="Academy3s@outlook.com" userId="bd38e09d1e31bb74" providerId="LiveId" clId="{E8351BE5-8E18-476B-8408-6BC8979D72AF}" dt="2023-03-11T11:42:19.779" v="179"/>
          <ac:spMkLst>
            <pc:docMk/>
            <pc:sldMk cId="625071613" sldId="313"/>
            <ac:spMk id="4" creationId="{00000000-0000-0000-0000-000000000000}"/>
          </ac:spMkLst>
        </pc:spChg>
        <pc:spChg chg="add mod">
          <ac:chgData name="Academy3s@outlook.com" userId="bd38e09d1e31bb74" providerId="LiveId" clId="{E8351BE5-8E18-476B-8408-6BC8979D72AF}" dt="2023-03-11T11:55:55.905" v="305" actId="1076"/>
          <ac:spMkLst>
            <pc:docMk/>
            <pc:sldMk cId="625071613" sldId="313"/>
            <ac:spMk id="5" creationId="{10EB5614-677B-7904-1154-9CEF11F16256}"/>
          </ac:spMkLst>
        </pc:spChg>
        <pc:spChg chg="add mod">
          <ac:chgData name="Academy3s@outlook.com" userId="bd38e09d1e31bb74" providerId="LiveId" clId="{E8351BE5-8E18-476B-8408-6BC8979D72AF}" dt="2023-03-11T11:56:11.007" v="309" actId="1076"/>
          <ac:spMkLst>
            <pc:docMk/>
            <pc:sldMk cId="625071613" sldId="313"/>
            <ac:spMk id="6" creationId="{5FC59D40-9D9A-D5D9-1A8C-A40925112874}"/>
          </ac:spMkLst>
        </pc:spChg>
        <pc:picChg chg="add mod">
          <ac:chgData name="Academy3s@outlook.com" userId="bd38e09d1e31bb74" providerId="LiveId" clId="{E8351BE5-8E18-476B-8408-6BC8979D72AF}" dt="2023-03-11T12:00:20.905" v="357"/>
          <ac:picMkLst>
            <pc:docMk/>
            <pc:sldMk cId="625071613" sldId="313"/>
            <ac:picMk id="7" creationId="{D4C98034-32CF-824F-5C67-195D7C7E8E61}"/>
          </ac:picMkLst>
        </pc:picChg>
      </pc:sldChg>
      <pc:sldChg chg="addSp delSp modSp mod">
        <pc:chgData name="Academy3s@outlook.com" userId="bd38e09d1e31bb74" providerId="LiveId" clId="{E8351BE5-8E18-476B-8408-6BC8979D72AF}" dt="2023-03-11T12:00:25.439" v="359"/>
        <pc:sldMkLst>
          <pc:docMk/>
          <pc:sldMk cId="927776488" sldId="314"/>
        </pc:sldMkLst>
        <pc:spChg chg="mod">
          <ac:chgData name="Academy3s@outlook.com" userId="bd38e09d1e31bb74" providerId="LiveId" clId="{E8351BE5-8E18-476B-8408-6BC8979D72AF}" dt="2023-03-11T11:47:47.132" v="242" actId="14100"/>
          <ac:spMkLst>
            <pc:docMk/>
            <pc:sldMk cId="927776488" sldId="314"/>
            <ac:spMk id="3" creationId="{00000000-0000-0000-0000-000000000000}"/>
          </ac:spMkLst>
        </pc:spChg>
        <pc:spChg chg="mod">
          <ac:chgData name="Academy3s@outlook.com" userId="bd38e09d1e31bb74" providerId="LiveId" clId="{E8351BE5-8E18-476B-8408-6BC8979D72AF}" dt="2023-03-11T11:42:19.779" v="179"/>
          <ac:spMkLst>
            <pc:docMk/>
            <pc:sldMk cId="927776488" sldId="314"/>
            <ac:spMk id="4" creationId="{00000000-0000-0000-0000-000000000000}"/>
          </ac:spMkLst>
        </pc:spChg>
        <pc:picChg chg="del">
          <ac:chgData name="Academy3s@outlook.com" userId="bd38e09d1e31bb74" providerId="LiveId" clId="{E8351BE5-8E18-476B-8408-6BC8979D72AF}" dt="2023-03-11T11:41:20.647" v="152" actId="478"/>
          <ac:picMkLst>
            <pc:docMk/>
            <pc:sldMk cId="927776488" sldId="314"/>
            <ac:picMk id="5" creationId="{10DC285A-C385-4C1A-AD30-4A7D1F4F4A57}"/>
          </ac:picMkLst>
        </pc:picChg>
        <pc:picChg chg="add mod">
          <ac:chgData name="Academy3s@outlook.com" userId="bd38e09d1e31bb74" providerId="LiveId" clId="{E8351BE5-8E18-476B-8408-6BC8979D72AF}" dt="2023-03-11T12:00:25.439" v="359"/>
          <ac:picMkLst>
            <pc:docMk/>
            <pc:sldMk cId="927776488" sldId="314"/>
            <ac:picMk id="6" creationId="{136FD87C-32DB-74DA-953C-E91A063A8E15}"/>
          </ac:picMkLst>
        </pc:picChg>
      </pc:sldChg>
      <pc:sldChg chg="addSp modSp mod setBg">
        <pc:chgData name="Academy3s@outlook.com" userId="bd38e09d1e31bb74" providerId="LiveId" clId="{E8351BE5-8E18-476B-8408-6BC8979D72AF}" dt="2023-03-11T12:00:18.940" v="356"/>
        <pc:sldMkLst>
          <pc:docMk/>
          <pc:sldMk cId="2645639289" sldId="315"/>
        </pc:sldMkLst>
        <pc:spChg chg="mod">
          <ac:chgData name="Academy3s@outlook.com" userId="bd38e09d1e31bb74" providerId="LiveId" clId="{E8351BE5-8E18-476B-8408-6BC8979D72AF}" dt="2023-03-11T11:39:52.607" v="121" actId="207"/>
          <ac:spMkLst>
            <pc:docMk/>
            <pc:sldMk cId="2645639289" sldId="315"/>
            <ac:spMk id="2" creationId="{00000000-0000-0000-0000-000000000000}"/>
          </ac:spMkLst>
        </pc:spChg>
        <pc:spChg chg="mod">
          <ac:chgData name="Academy3s@outlook.com" userId="bd38e09d1e31bb74" providerId="LiveId" clId="{E8351BE5-8E18-476B-8408-6BC8979D72AF}" dt="2023-03-11T11:42:19.779" v="179"/>
          <ac:spMkLst>
            <pc:docMk/>
            <pc:sldMk cId="2645639289" sldId="315"/>
            <ac:spMk id="4" creationId="{00000000-0000-0000-0000-000000000000}"/>
          </ac:spMkLst>
        </pc:spChg>
        <pc:spChg chg="mod">
          <ac:chgData name="Academy3s@outlook.com" userId="bd38e09d1e31bb74" providerId="LiveId" clId="{E8351BE5-8E18-476B-8408-6BC8979D72AF}" dt="2023-03-11T11:55:26.951" v="300" actId="1076"/>
          <ac:spMkLst>
            <pc:docMk/>
            <pc:sldMk cId="2645639289" sldId="315"/>
            <ac:spMk id="5" creationId="{00000000-0000-0000-0000-000000000000}"/>
          </ac:spMkLst>
        </pc:spChg>
        <pc:picChg chg="add mod">
          <ac:chgData name="Academy3s@outlook.com" userId="bd38e09d1e31bb74" providerId="LiveId" clId="{E8351BE5-8E18-476B-8408-6BC8979D72AF}" dt="2023-03-11T12:00:18.940" v="356"/>
          <ac:picMkLst>
            <pc:docMk/>
            <pc:sldMk cId="2645639289" sldId="315"/>
            <ac:picMk id="3" creationId="{8DC56FFB-169B-D52F-4781-51BE06F5491E}"/>
          </ac:picMkLst>
        </pc:picChg>
      </pc:sldChg>
      <pc:sldChg chg="addSp delSp modSp del mod">
        <pc:chgData name="Academy3s@outlook.com" userId="bd38e09d1e31bb74" providerId="LiveId" clId="{E8351BE5-8E18-476B-8408-6BC8979D72AF}" dt="2023-03-11T11:56:14.814" v="310" actId="47"/>
        <pc:sldMkLst>
          <pc:docMk/>
          <pc:sldMk cId="2282041795" sldId="316"/>
        </pc:sldMkLst>
        <pc:spChg chg="del">
          <ac:chgData name="Academy3s@outlook.com" userId="bd38e09d1e31bb74" providerId="LiveId" clId="{E8351BE5-8E18-476B-8408-6BC8979D72AF}" dt="2023-03-11T11:55:49.826" v="303" actId="21"/>
          <ac:spMkLst>
            <pc:docMk/>
            <pc:sldMk cId="2282041795" sldId="316"/>
            <ac:spMk id="2" creationId="{00000000-0000-0000-0000-000000000000}"/>
          </ac:spMkLst>
        </pc:spChg>
        <pc:spChg chg="mod">
          <ac:chgData name="Academy3s@outlook.com" userId="bd38e09d1e31bb74" providerId="LiveId" clId="{E8351BE5-8E18-476B-8408-6BC8979D72AF}" dt="2023-03-11T11:42:19.779" v="179"/>
          <ac:spMkLst>
            <pc:docMk/>
            <pc:sldMk cId="2282041795" sldId="316"/>
            <ac:spMk id="4" creationId="{00000000-0000-0000-0000-000000000000}"/>
          </ac:spMkLst>
        </pc:spChg>
        <pc:spChg chg="del mod">
          <ac:chgData name="Academy3s@outlook.com" userId="bd38e09d1e31bb74" providerId="LiveId" clId="{E8351BE5-8E18-476B-8408-6BC8979D72AF}" dt="2023-03-11T11:56:03.876" v="307" actId="21"/>
          <ac:spMkLst>
            <pc:docMk/>
            <pc:sldMk cId="2282041795" sldId="316"/>
            <ac:spMk id="5" creationId="{00000000-0000-0000-0000-000000000000}"/>
          </ac:spMkLst>
        </pc:spChg>
        <pc:spChg chg="add mod">
          <ac:chgData name="Academy3s@outlook.com" userId="bd38e09d1e31bb74" providerId="LiveId" clId="{E8351BE5-8E18-476B-8408-6BC8979D72AF}" dt="2023-03-11T11:55:49.826" v="303" actId="21"/>
          <ac:spMkLst>
            <pc:docMk/>
            <pc:sldMk cId="2282041795" sldId="316"/>
            <ac:spMk id="6" creationId="{585E551D-AB7B-35DD-0FBE-E4D72083F416}"/>
          </ac:spMkLst>
        </pc:spChg>
      </pc:sldChg>
      <pc:sldChg chg="addSp delSp modSp del mod">
        <pc:chgData name="Academy3s@outlook.com" userId="bd38e09d1e31bb74" providerId="LiveId" clId="{E8351BE5-8E18-476B-8408-6BC8979D72AF}" dt="2023-03-11T11:58:04.243" v="331" actId="47"/>
        <pc:sldMkLst>
          <pc:docMk/>
          <pc:sldMk cId="518716374" sldId="317"/>
        </pc:sldMkLst>
        <pc:spChg chg="del mod">
          <ac:chgData name="Academy3s@outlook.com" userId="bd38e09d1e31bb74" providerId="LiveId" clId="{E8351BE5-8E18-476B-8408-6BC8979D72AF}" dt="2023-03-11T11:57:52.365" v="328" actId="21"/>
          <ac:spMkLst>
            <pc:docMk/>
            <pc:sldMk cId="518716374" sldId="317"/>
            <ac:spMk id="3" creationId="{00000000-0000-0000-0000-000000000000}"/>
          </ac:spMkLst>
        </pc:spChg>
        <pc:spChg chg="mod">
          <ac:chgData name="Academy3s@outlook.com" userId="bd38e09d1e31bb74" providerId="LiveId" clId="{E8351BE5-8E18-476B-8408-6BC8979D72AF}" dt="2023-03-11T11:42:19.779" v="179"/>
          <ac:spMkLst>
            <pc:docMk/>
            <pc:sldMk cId="518716374" sldId="317"/>
            <ac:spMk id="4" creationId="{00000000-0000-0000-0000-000000000000}"/>
          </ac:spMkLst>
        </pc:spChg>
        <pc:spChg chg="add mod">
          <ac:chgData name="Academy3s@outlook.com" userId="bd38e09d1e31bb74" providerId="LiveId" clId="{E8351BE5-8E18-476B-8408-6BC8979D72AF}" dt="2023-03-11T11:57:52.365" v="328" actId="21"/>
          <ac:spMkLst>
            <pc:docMk/>
            <pc:sldMk cId="518716374" sldId="317"/>
            <ac:spMk id="6" creationId="{C4F0B546-1471-A850-5CA0-ECED1831D800}"/>
          </ac:spMkLst>
        </pc:spChg>
      </pc:sldChg>
      <pc:sldChg chg="addSp modSp mod">
        <pc:chgData name="Academy3s@outlook.com" userId="bd38e09d1e31bb74" providerId="LiveId" clId="{E8351BE5-8E18-476B-8408-6BC8979D72AF}" dt="2023-03-11T12:00:35.318" v="364"/>
        <pc:sldMkLst>
          <pc:docMk/>
          <pc:sldMk cId="3553811469" sldId="318"/>
        </pc:sldMkLst>
        <pc:spChg chg="mod">
          <ac:chgData name="Academy3s@outlook.com" userId="bd38e09d1e31bb74" providerId="LiveId" clId="{E8351BE5-8E18-476B-8408-6BC8979D72AF}" dt="2023-03-11T11:58:49.652" v="343" actId="27636"/>
          <ac:spMkLst>
            <pc:docMk/>
            <pc:sldMk cId="3553811469" sldId="318"/>
            <ac:spMk id="3" creationId="{00000000-0000-0000-0000-000000000000}"/>
          </ac:spMkLst>
        </pc:spChg>
        <pc:spChg chg="mod">
          <ac:chgData name="Academy3s@outlook.com" userId="bd38e09d1e31bb74" providerId="LiveId" clId="{E8351BE5-8E18-476B-8408-6BC8979D72AF}" dt="2023-03-11T11:42:19.779" v="179"/>
          <ac:spMkLst>
            <pc:docMk/>
            <pc:sldMk cId="3553811469" sldId="318"/>
            <ac:spMk id="4" creationId="{00000000-0000-0000-0000-000000000000}"/>
          </ac:spMkLst>
        </pc:spChg>
        <pc:picChg chg="add mod">
          <ac:chgData name="Academy3s@outlook.com" userId="bd38e09d1e31bb74" providerId="LiveId" clId="{E8351BE5-8E18-476B-8408-6BC8979D72AF}" dt="2023-03-11T12:00:35.318" v="364"/>
          <ac:picMkLst>
            <pc:docMk/>
            <pc:sldMk cId="3553811469" sldId="318"/>
            <ac:picMk id="5" creationId="{26EC99E6-A461-3D94-C833-3ED52193EFC8}"/>
          </ac:picMkLst>
        </pc:picChg>
      </pc:sldChg>
      <pc:sldChg chg="addSp modSp mod">
        <pc:chgData name="Academy3s@outlook.com" userId="bd38e09d1e31bb74" providerId="LiveId" clId="{E8351BE5-8E18-476B-8408-6BC8979D72AF}" dt="2023-03-11T12:00:33.657" v="363"/>
        <pc:sldMkLst>
          <pc:docMk/>
          <pc:sldMk cId="1833359568" sldId="319"/>
        </pc:sldMkLst>
        <pc:spChg chg="mod">
          <ac:chgData name="Academy3s@outlook.com" userId="bd38e09d1e31bb74" providerId="LiveId" clId="{E8351BE5-8E18-476B-8408-6BC8979D72AF}" dt="2023-03-11T11:58:38.506" v="341" actId="27636"/>
          <ac:spMkLst>
            <pc:docMk/>
            <pc:sldMk cId="1833359568" sldId="319"/>
            <ac:spMk id="3" creationId="{00000000-0000-0000-0000-000000000000}"/>
          </ac:spMkLst>
        </pc:spChg>
        <pc:spChg chg="mod">
          <ac:chgData name="Academy3s@outlook.com" userId="bd38e09d1e31bb74" providerId="LiveId" clId="{E8351BE5-8E18-476B-8408-6BC8979D72AF}" dt="2023-03-11T11:42:19.779" v="179"/>
          <ac:spMkLst>
            <pc:docMk/>
            <pc:sldMk cId="1833359568" sldId="319"/>
            <ac:spMk id="4" creationId="{00000000-0000-0000-0000-000000000000}"/>
          </ac:spMkLst>
        </pc:spChg>
        <pc:picChg chg="add mod">
          <ac:chgData name="Academy3s@outlook.com" userId="bd38e09d1e31bb74" providerId="LiveId" clId="{E8351BE5-8E18-476B-8408-6BC8979D72AF}" dt="2023-03-11T12:00:33.657" v="363"/>
          <ac:picMkLst>
            <pc:docMk/>
            <pc:sldMk cId="1833359568" sldId="319"/>
            <ac:picMk id="5" creationId="{282ACFAB-249A-EC6A-4FDA-78095C023DA8}"/>
          </ac:picMkLst>
        </pc:picChg>
      </pc:sldChg>
      <pc:sldChg chg="new del setBg">
        <pc:chgData name="Academy3s@outlook.com" userId="bd38e09d1e31bb74" providerId="LiveId" clId="{E8351BE5-8E18-476B-8408-6BC8979D72AF}" dt="2023-03-11T11:44:42.944" v="209" actId="2696"/>
        <pc:sldMkLst>
          <pc:docMk/>
          <pc:sldMk cId="93063946" sldId="320"/>
        </pc:sldMkLst>
      </pc:sldChg>
      <pc:sldChg chg="new del">
        <pc:chgData name="Academy3s@outlook.com" userId="bd38e09d1e31bb74" providerId="LiveId" clId="{E8351BE5-8E18-476B-8408-6BC8979D72AF}" dt="2023-03-11T11:59:57.691" v="354" actId="2696"/>
        <pc:sldMkLst>
          <pc:docMk/>
          <pc:sldMk cId="2439066268" sldId="320"/>
        </pc:sldMkLst>
      </pc:sldChg>
      <pc:sldChg chg="new del">
        <pc:chgData name="Academy3s@outlook.com" userId="bd38e09d1e31bb74" providerId="LiveId" clId="{E8351BE5-8E18-476B-8408-6BC8979D72AF}" dt="2023-03-11T12:00:06.521" v="355" actId="2696"/>
        <pc:sldMkLst>
          <pc:docMk/>
          <pc:sldMk cId="2533613780" sldId="321"/>
        </pc:sldMkLst>
      </pc:sldChg>
      <pc:sldChg chg="new del">
        <pc:chgData name="Academy3s@outlook.com" userId="bd38e09d1e31bb74" providerId="LiveId" clId="{E8351BE5-8E18-476B-8408-6BC8979D72AF}" dt="2023-03-11T11:44:42.944" v="209" actId="2696"/>
        <pc:sldMkLst>
          <pc:docMk/>
          <pc:sldMk cId="3729663994" sldId="321"/>
        </pc:sldMkLst>
      </pc:sldChg>
      <pc:sldMasterChg chg="modSldLayout">
        <pc:chgData name="Academy3s@outlook.com" userId="bd38e09d1e31bb74" providerId="LiveId" clId="{E8351BE5-8E18-476B-8408-6BC8979D72AF}" dt="2023-03-11T11:36:58.305" v="92"/>
        <pc:sldMasterMkLst>
          <pc:docMk/>
          <pc:sldMasterMk cId="3951299387" sldId="2147483660"/>
        </pc:sldMasterMkLst>
        <pc:sldLayoutChg chg="addSp">
          <pc:chgData name="Academy3s@outlook.com" userId="bd38e09d1e31bb74" providerId="LiveId" clId="{E8351BE5-8E18-476B-8408-6BC8979D72AF}" dt="2023-03-11T11:36:58.305" v="92"/>
          <pc:sldLayoutMkLst>
            <pc:docMk/>
            <pc:sldMasterMk cId="3951299387" sldId="2147483660"/>
            <pc:sldLayoutMk cId="3296567691" sldId="2147483662"/>
          </pc:sldLayoutMkLst>
          <pc:picChg chg="add">
            <ac:chgData name="Academy3s@outlook.com" userId="bd38e09d1e31bb74" providerId="LiveId" clId="{E8351BE5-8E18-476B-8408-6BC8979D72AF}" dt="2023-03-11T11:36:58.305" v="92"/>
            <ac:picMkLst>
              <pc:docMk/>
              <pc:sldMasterMk cId="3951299387" sldId="2147483660"/>
              <pc:sldLayoutMk cId="3296567691" sldId="2147483662"/>
              <ac:picMk id="7" creationId="{ABD9CC2D-8333-C8F2-A375-374687BB70A8}"/>
            </ac:picMkLst>
          </pc:picChg>
        </pc:sldLayoutChg>
        <pc:sldLayoutChg chg="addSp">
          <pc:chgData name="Academy3s@outlook.com" userId="bd38e09d1e31bb74" providerId="LiveId" clId="{E8351BE5-8E18-476B-8408-6BC8979D72AF}" dt="2023-03-11T11:36:58.305" v="92"/>
          <pc:sldLayoutMkLst>
            <pc:docMk/>
            <pc:sldMasterMk cId="3951299387" sldId="2147483660"/>
            <pc:sldLayoutMk cId="627353508" sldId="2147483663"/>
          </pc:sldLayoutMkLst>
          <pc:picChg chg="add">
            <ac:chgData name="Academy3s@outlook.com" userId="bd38e09d1e31bb74" providerId="LiveId" clId="{E8351BE5-8E18-476B-8408-6BC8979D72AF}" dt="2023-03-11T11:36:58.305" v="92"/>
            <ac:picMkLst>
              <pc:docMk/>
              <pc:sldMasterMk cId="3951299387" sldId="2147483660"/>
              <pc:sldLayoutMk cId="627353508" sldId="2147483663"/>
              <ac:picMk id="7" creationId="{3C19E86E-C63D-A184-FA92-73C780095924}"/>
            </ac:picMkLst>
          </pc:picChg>
        </pc:sldLayoutChg>
        <pc:sldLayoutChg chg="addSp">
          <pc:chgData name="Academy3s@outlook.com" userId="bd38e09d1e31bb74" providerId="LiveId" clId="{E8351BE5-8E18-476B-8408-6BC8979D72AF}" dt="2023-03-11T11:36:58.305" v="92"/>
          <pc:sldLayoutMkLst>
            <pc:docMk/>
            <pc:sldMasterMk cId="3951299387" sldId="2147483660"/>
            <pc:sldLayoutMk cId="2020590473" sldId="2147483666"/>
          </pc:sldLayoutMkLst>
          <pc:spChg chg="add">
            <ac:chgData name="Academy3s@outlook.com" userId="bd38e09d1e31bb74" providerId="LiveId" clId="{E8351BE5-8E18-476B-8408-6BC8979D72AF}" dt="2023-03-11T11:36:58.305" v="92"/>
            <ac:spMkLst>
              <pc:docMk/>
              <pc:sldMasterMk cId="3951299387" sldId="2147483660"/>
              <pc:sldLayoutMk cId="2020590473" sldId="2147483666"/>
              <ac:spMk id="7" creationId="{A3761D99-C15B-BBAD-090D-5ADCB02CD58A}"/>
            </ac:spMkLst>
          </pc:spChg>
          <pc:picChg chg="add">
            <ac:chgData name="Academy3s@outlook.com" userId="bd38e09d1e31bb74" providerId="LiveId" clId="{E8351BE5-8E18-476B-8408-6BC8979D72AF}" dt="2023-03-11T11:36:58.305" v="92"/>
            <ac:picMkLst>
              <pc:docMk/>
              <pc:sldMasterMk cId="3951299387" sldId="2147483660"/>
              <pc:sldLayoutMk cId="2020590473" sldId="2147483666"/>
              <ac:picMk id="6" creationId="{826CC629-298F-E0F4-82FA-D2CCAE3BB2C2}"/>
            </ac:picMkLst>
          </pc:picChg>
        </pc:sldLayoutChg>
      </pc:sldMasterChg>
      <pc:sldMasterChg chg="modSldLayout">
        <pc:chgData name="Academy3s@outlook.com" userId="bd38e09d1e31bb74" providerId="LiveId" clId="{E8351BE5-8E18-476B-8408-6BC8979D72AF}" dt="2023-03-11T11:36:59.998" v="98"/>
        <pc:sldMasterMkLst>
          <pc:docMk/>
          <pc:sldMasterMk cId="4253533163" sldId="2147483672"/>
        </pc:sldMasterMkLst>
        <pc:sldLayoutChg chg="addSp">
          <pc:chgData name="Academy3s@outlook.com" userId="bd38e09d1e31bb74" providerId="LiveId" clId="{E8351BE5-8E18-476B-8408-6BC8979D72AF}" dt="2023-03-11T11:36:59.998" v="98"/>
          <pc:sldLayoutMkLst>
            <pc:docMk/>
            <pc:sldMasterMk cId="4253533163" sldId="2147483672"/>
            <pc:sldLayoutMk cId="388789313" sldId="2147483674"/>
          </pc:sldLayoutMkLst>
          <pc:picChg chg="add">
            <ac:chgData name="Academy3s@outlook.com" userId="bd38e09d1e31bb74" providerId="LiveId" clId="{E8351BE5-8E18-476B-8408-6BC8979D72AF}" dt="2023-03-11T11:36:59.998" v="98"/>
            <ac:picMkLst>
              <pc:docMk/>
              <pc:sldMasterMk cId="4253533163" sldId="2147483672"/>
              <pc:sldLayoutMk cId="388789313" sldId="2147483674"/>
              <ac:picMk id="7" creationId="{4C480F3E-89CE-D9B4-17F2-8C1C15C9D1C7}"/>
            </ac:picMkLst>
          </pc:picChg>
        </pc:sldLayoutChg>
        <pc:sldLayoutChg chg="addSp">
          <pc:chgData name="Academy3s@outlook.com" userId="bd38e09d1e31bb74" providerId="LiveId" clId="{E8351BE5-8E18-476B-8408-6BC8979D72AF}" dt="2023-03-11T11:36:59.998" v="98"/>
          <pc:sldLayoutMkLst>
            <pc:docMk/>
            <pc:sldMasterMk cId="4253533163" sldId="2147483672"/>
            <pc:sldLayoutMk cId="602806552" sldId="2147483675"/>
          </pc:sldLayoutMkLst>
          <pc:picChg chg="add">
            <ac:chgData name="Academy3s@outlook.com" userId="bd38e09d1e31bb74" providerId="LiveId" clId="{E8351BE5-8E18-476B-8408-6BC8979D72AF}" dt="2023-03-11T11:36:59.998" v="98"/>
            <ac:picMkLst>
              <pc:docMk/>
              <pc:sldMasterMk cId="4253533163" sldId="2147483672"/>
              <pc:sldLayoutMk cId="602806552" sldId="2147483675"/>
              <ac:picMk id="7" creationId="{A8320DEF-C307-DAF2-08FC-1B525CFD7C79}"/>
            </ac:picMkLst>
          </pc:picChg>
        </pc:sldLayoutChg>
        <pc:sldLayoutChg chg="addSp">
          <pc:chgData name="Academy3s@outlook.com" userId="bd38e09d1e31bb74" providerId="LiveId" clId="{E8351BE5-8E18-476B-8408-6BC8979D72AF}" dt="2023-03-11T11:36:59.998" v="98"/>
          <pc:sldLayoutMkLst>
            <pc:docMk/>
            <pc:sldMasterMk cId="4253533163" sldId="2147483672"/>
            <pc:sldLayoutMk cId="3049034150" sldId="2147483678"/>
          </pc:sldLayoutMkLst>
          <pc:spChg chg="add">
            <ac:chgData name="Academy3s@outlook.com" userId="bd38e09d1e31bb74" providerId="LiveId" clId="{E8351BE5-8E18-476B-8408-6BC8979D72AF}" dt="2023-03-11T11:36:59.998" v="98"/>
            <ac:spMkLst>
              <pc:docMk/>
              <pc:sldMasterMk cId="4253533163" sldId="2147483672"/>
              <pc:sldLayoutMk cId="3049034150" sldId="2147483678"/>
              <ac:spMk id="7" creationId="{E05BB101-FF8F-D9AB-9078-E0939A3384F0}"/>
            </ac:spMkLst>
          </pc:spChg>
          <pc:picChg chg="add">
            <ac:chgData name="Academy3s@outlook.com" userId="bd38e09d1e31bb74" providerId="LiveId" clId="{E8351BE5-8E18-476B-8408-6BC8979D72AF}" dt="2023-03-11T11:36:59.998" v="98"/>
            <ac:picMkLst>
              <pc:docMk/>
              <pc:sldMasterMk cId="4253533163" sldId="2147483672"/>
              <pc:sldLayoutMk cId="3049034150" sldId="2147483678"/>
              <ac:picMk id="6" creationId="{8D3BED90-0767-4BB7-1AB5-28E21699BBEB}"/>
            </ac:picMkLst>
          </pc:picChg>
        </pc:sldLayoutChg>
      </pc:sldMasterChg>
      <pc:sldMasterChg chg="modSldLayout">
        <pc:chgData name="Academy3s@outlook.com" userId="bd38e09d1e31bb74" providerId="LiveId" clId="{E8351BE5-8E18-476B-8408-6BC8979D72AF}" dt="2023-03-11T11:42:12.208" v="155"/>
        <pc:sldMasterMkLst>
          <pc:docMk/>
          <pc:sldMasterMk cId="2218904199" sldId="2147483689"/>
        </pc:sldMasterMkLst>
        <pc:sldLayoutChg chg="addSp">
          <pc:chgData name="Academy3s@outlook.com" userId="bd38e09d1e31bb74" providerId="LiveId" clId="{E8351BE5-8E18-476B-8408-6BC8979D72AF}" dt="2023-03-11T11:42:12.208" v="155"/>
          <pc:sldLayoutMkLst>
            <pc:docMk/>
            <pc:sldMasterMk cId="2218904199" sldId="2147483689"/>
            <pc:sldLayoutMk cId="848453029" sldId="2147483691"/>
          </pc:sldLayoutMkLst>
          <pc:picChg chg="add">
            <ac:chgData name="Academy3s@outlook.com" userId="bd38e09d1e31bb74" providerId="LiveId" clId="{E8351BE5-8E18-476B-8408-6BC8979D72AF}" dt="2023-03-11T11:42:12.208" v="155"/>
            <ac:picMkLst>
              <pc:docMk/>
              <pc:sldMasterMk cId="2218904199" sldId="2147483689"/>
              <pc:sldLayoutMk cId="848453029" sldId="2147483691"/>
              <ac:picMk id="7" creationId="{5765B4C8-72B5-FBC1-B9BA-46B97BE7F7C5}"/>
            </ac:picMkLst>
          </pc:picChg>
        </pc:sldLayoutChg>
        <pc:sldLayoutChg chg="addSp">
          <pc:chgData name="Academy3s@outlook.com" userId="bd38e09d1e31bb74" providerId="LiveId" clId="{E8351BE5-8E18-476B-8408-6BC8979D72AF}" dt="2023-03-11T11:42:12.208" v="155"/>
          <pc:sldLayoutMkLst>
            <pc:docMk/>
            <pc:sldMasterMk cId="2218904199" sldId="2147483689"/>
            <pc:sldLayoutMk cId="2265476485" sldId="2147483692"/>
          </pc:sldLayoutMkLst>
          <pc:picChg chg="add">
            <ac:chgData name="Academy3s@outlook.com" userId="bd38e09d1e31bb74" providerId="LiveId" clId="{E8351BE5-8E18-476B-8408-6BC8979D72AF}" dt="2023-03-11T11:42:12.208" v="155"/>
            <ac:picMkLst>
              <pc:docMk/>
              <pc:sldMasterMk cId="2218904199" sldId="2147483689"/>
              <pc:sldLayoutMk cId="2265476485" sldId="2147483692"/>
              <ac:picMk id="10" creationId="{67E83C1A-27AB-6C90-7A95-F31D0E062ADA}"/>
            </ac:picMkLst>
          </pc:picChg>
        </pc:sldLayoutChg>
        <pc:sldLayoutChg chg="addSp">
          <pc:chgData name="Academy3s@outlook.com" userId="bd38e09d1e31bb74" providerId="LiveId" clId="{E8351BE5-8E18-476B-8408-6BC8979D72AF}" dt="2023-03-11T11:42:12.208" v="155"/>
          <pc:sldLayoutMkLst>
            <pc:docMk/>
            <pc:sldMasterMk cId="2218904199" sldId="2147483689"/>
            <pc:sldLayoutMk cId="2993844175" sldId="2147483695"/>
          </pc:sldLayoutMkLst>
          <pc:spChg chg="add">
            <ac:chgData name="Academy3s@outlook.com" userId="bd38e09d1e31bb74" providerId="LiveId" clId="{E8351BE5-8E18-476B-8408-6BC8979D72AF}" dt="2023-03-11T11:42:12.208" v="155"/>
            <ac:spMkLst>
              <pc:docMk/>
              <pc:sldMasterMk cId="2218904199" sldId="2147483689"/>
              <pc:sldLayoutMk cId="2993844175" sldId="2147483695"/>
              <ac:spMk id="7" creationId="{50FF776E-8881-BC2D-30B4-4E099EA3B579}"/>
            </ac:spMkLst>
          </pc:spChg>
          <pc:picChg chg="add">
            <ac:chgData name="Academy3s@outlook.com" userId="bd38e09d1e31bb74" providerId="LiveId" clId="{E8351BE5-8E18-476B-8408-6BC8979D72AF}" dt="2023-03-11T11:42:12.208" v="155"/>
            <ac:picMkLst>
              <pc:docMk/>
              <pc:sldMasterMk cId="2218904199" sldId="2147483689"/>
              <pc:sldLayoutMk cId="2993844175" sldId="2147483695"/>
              <ac:picMk id="6" creationId="{55C23375-2058-37D4-6E09-D9C2DF59B679}"/>
            </ac:picMkLst>
          </pc:picChg>
        </pc:sldLayoutChg>
      </pc:sldMasterChg>
      <pc:sldMasterChg chg="modSldLayout">
        <pc:chgData name="Academy3s@outlook.com" userId="bd38e09d1e31bb74" providerId="LiveId" clId="{E8351BE5-8E18-476B-8408-6BC8979D72AF}" dt="2023-03-11T11:42:16.418" v="161"/>
        <pc:sldMasterMkLst>
          <pc:docMk/>
          <pc:sldMasterMk cId="1066753210" sldId="2147483701"/>
        </pc:sldMasterMkLst>
        <pc:sldLayoutChg chg="addSp">
          <pc:chgData name="Academy3s@outlook.com" userId="bd38e09d1e31bb74" providerId="LiveId" clId="{E8351BE5-8E18-476B-8408-6BC8979D72AF}" dt="2023-03-11T11:42:16.418" v="161"/>
          <pc:sldLayoutMkLst>
            <pc:docMk/>
            <pc:sldMasterMk cId="1066753210" sldId="2147483701"/>
            <pc:sldLayoutMk cId="3584461966" sldId="2147483703"/>
          </pc:sldLayoutMkLst>
          <pc:picChg chg="add">
            <ac:chgData name="Academy3s@outlook.com" userId="bd38e09d1e31bb74" providerId="LiveId" clId="{E8351BE5-8E18-476B-8408-6BC8979D72AF}" dt="2023-03-11T11:42:16.418" v="161"/>
            <ac:picMkLst>
              <pc:docMk/>
              <pc:sldMasterMk cId="1066753210" sldId="2147483701"/>
              <pc:sldLayoutMk cId="3584461966" sldId="2147483703"/>
              <ac:picMk id="8" creationId="{EE2CE7A8-A009-7273-D4BA-34F8446D3B30}"/>
            </ac:picMkLst>
          </pc:picChg>
        </pc:sldLayoutChg>
        <pc:sldLayoutChg chg="addSp">
          <pc:chgData name="Academy3s@outlook.com" userId="bd38e09d1e31bb74" providerId="LiveId" clId="{E8351BE5-8E18-476B-8408-6BC8979D72AF}" dt="2023-03-11T11:42:16.418" v="161"/>
          <pc:sldLayoutMkLst>
            <pc:docMk/>
            <pc:sldMasterMk cId="1066753210" sldId="2147483701"/>
            <pc:sldLayoutMk cId="3537571414" sldId="2147483704"/>
          </pc:sldLayoutMkLst>
          <pc:picChg chg="add">
            <ac:chgData name="Academy3s@outlook.com" userId="bd38e09d1e31bb74" providerId="LiveId" clId="{E8351BE5-8E18-476B-8408-6BC8979D72AF}" dt="2023-03-11T11:42:16.418" v="161"/>
            <ac:picMkLst>
              <pc:docMk/>
              <pc:sldMasterMk cId="1066753210" sldId="2147483701"/>
              <pc:sldLayoutMk cId="3537571414" sldId="2147483704"/>
              <ac:picMk id="7" creationId="{CB0B4673-80B1-0159-3F55-FD408CD85838}"/>
            </ac:picMkLst>
          </pc:picChg>
        </pc:sldLayoutChg>
        <pc:sldLayoutChg chg="addSp">
          <pc:chgData name="Academy3s@outlook.com" userId="bd38e09d1e31bb74" providerId="LiveId" clId="{E8351BE5-8E18-476B-8408-6BC8979D72AF}" dt="2023-03-11T11:42:16.418" v="161"/>
          <pc:sldLayoutMkLst>
            <pc:docMk/>
            <pc:sldMasterMk cId="1066753210" sldId="2147483701"/>
            <pc:sldLayoutMk cId="1561114291" sldId="2147483707"/>
          </pc:sldLayoutMkLst>
          <pc:spChg chg="add">
            <ac:chgData name="Academy3s@outlook.com" userId="bd38e09d1e31bb74" providerId="LiveId" clId="{E8351BE5-8E18-476B-8408-6BC8979D72AF}" dt="2023-03-11T11:42:16.418" v="161"/>
            <ac:spMkLst>
              <pc:docMk/>
              <pc:sldMasterMk cId="1066753210" sldId="2147483701"/>
              <pc:sldLayoutMk cId="1561114291" sldId="2147483707"/>
              <ac:spMk id="7" creationId="{D7FAC7F3-E274-7CD6-567E-1E3FA2086AEB}"/>
            </ac:spMkLst>
          </pc:spChg>
          <pc:picChg chg="add">
            <ac:chgData name="Academy3s@outlook.com" userId="bd38e09d1e31bb74" providerId="LiveId" clId="{E8351BE5-8E18-476B-8408-6BC8979D72AF}" dt="2023-03-11T11:42:16.418" v="161"/>
            <ac:picMkLst>
              <pc:docMk/>
              <pc:sldMasterMk cId="1066753210" sldId="2147483701"/>
              <pc:sldLayoutMk cId="1561114291" sldId="2147483707"/>
              <ac:picMk id="6" creationId="{FDB324C9-85D2-0475-722F-6446359861AB}"/>
            </ac:picMkLst>
          </pc:picChg>
        </pc:sldLayoutChg>
      </pc:sldMasterChg>
      <pc:sldMasterChg chg="modSldLayout">
        <pc:chgData name="Academy3s@outlook.com" userId="bd38e09d1e31bb74" providerId="LiveId" clId="{E8351BE5-8E18-476B-8408-6BC8979D72AF}" dt="2023-03-11T11:42:17.216" v="169"/>
        <pc:sldMasterMkLst>
          <pc:docMk/>
          <pc:sldMasterMk cId="1740098550" sldId="2147483719"/>
        </pc:sldMasterMkLst>
        <pc:sldLayoutChg chg="addSp">
          <pc:chgData name="Academy3s@outlook.com" userId="bd38e09d1e31bb74" providerId="LiveId" clId="{E8351BE5-8E18-476B-8408-6BC8979D72AF}" dt="2023-03-11T11:42:17.216" v="169"/>
          <pc:sldLayoutMkLst>
            <pc:docMk/>
            <pc:sldMasterMk cId="1740098550" sldId="2147483719"/>
            <pc:sldLayoutMk cId="3938321187" sldId="2147483721"/>
          </pc:sldLayoutMkLst>
          <pc:picChg chg="add">
            <ac:chgData name="Academy3s@outlook.com" userId="bd38e09d1e31bb74" providerId="LiveId" clId="{E8351BE5-8E18-476B-8408-6BC8979D72AF}" dt="2023-03-11T11:42:17.216" v="169"/>
            <ac:picMkLst>
              <pc:docMk/>
              <pc:sldMasterMk cId="1740098550" sldId="2147483719"/>
              <pc:sldLayoutMk cId="3938321187" sldId="2147483721"/>
              <ac:picMk id="4" creationId="{0266F36C-49A9-70C1-2333-EE69B5786C97}"/>
            </ac:picMkLst>
          </pc:picChg>
        </pc:sldLayoutChg>
        <pc:sldLayoutChg chg="addSp">
          <pc:chgData name="Academy3s@outlook.com" userId="bd38e09d1e31bb74" providerId="LiveId" clId="{E8351BE5-8E18-476B-8408-6BC8979D72AF}" dt="2023-03-11T11:42:17.216" v="169"/>
          <pc:sldLayoutMkLst>
            <pc:docMk/>
            <pc:sldMasterMk cId="1740098550" sldId="2147483719"/>
            <pc:sldLayoutMk cId="1535496174" sldId="2147483722"/>
          </pc:sldLayoutMkLst>
          <pc:picChg chg="add">
            <ac:chgData name="Academy3s@outlook.com" userId="bd38e09d1e31bb74" providerId="LiveId" clId="{E8351BE5-8E18-476B-8408-6BC8979D72AF}" dt="2023-03-11T11:42:17.216" v="169"/>
            <ac:picMkLst>
              <pc:docMk/>
              <pc:sldMasterMk cId="1740098550" sldId="2147483719"/>
              <pc:sldLayoutMk cId="1535496174" sldId="2147483722"/>
              <ac:picMk id="7" creationId="{7C00C74A-EC4F-9C92-BC33-1725DECC83AA}"/>
            </ac:picMkLst>
          </pc:picChg>
        </pc:sldLayoutChg>
        <pc:sldLayoutChg chg="addSp">
          <pc:chgData name="Academy3s@outlook.com" userId="bd38e09d1e31bb74" providerId="LiveId" clId="{E8351BE5-8E18-476B-8408-6BC8979D72AF}" dt="2023-03-11T11:42:17.216" v="169"/>
          <pc:sldLayoutMkLst>
            <pc:docMk/>
            <pc:sldMasterMk cId="1740098550" sldId="2147483719"/>
            <pc:sldLayoutMk cId="4163723317" sldId="2147483725"/>
          </pc:sldLayoutMkLst>
          <pc:spChg chg="add">
            <ac:chgData name="Academy3s@outlook.com" userId="bd38e09d1e31bb74" providerId="LiveId" clId="{E8351BE5-8E18-476B-8408-6BC8979D72AF}" dt="2023-03-11T11:42:17.216" v="169"/>
            <ac:spMkLst>
              <pc:docMk/>
              <pc:sldMasterMk cId="1740098550" sldId="2147483719"/>
              <pc:sldLayoutMk cId="4163723317" sldId="2147483725"/>
              <ac:spMk id="4" creationId="{782669FA-BAE9-FB97-070E-B94AE0A551D2}"/>
            </ac:spMkLst>
          </pc:spChg>
          <pc:picChg chg="add">
            <ac:chgData name="Academy3s@outlook.com" userId="bd38e09d1e31bb74" providerId="LiveId" clId="{E8351BE5-8E18-476B-8408-6BC8979D72AF}" dt="2023-03-11T11:42:17.216" v="169"/>
            <ac:picMkLst>
              <pc:docMk/>
              <pc:sldMasterMk cId="1740098550" sldId="2147483719"/>
              <pc:sldLayoutMk cId="4163723317" sldId="2147483725"/>
              <ac:picMk id="3" creationId="{2E930E66-2DE3-0149-677D-80738B4BE8A1}"/>
            </ac:picMkLst>
          </pc:picChg>
        </pc:sldLayoutChg>
      </pc:sldMasterChg>
      <pc:sldMasterChg chg="modSldLayout">
        <pc:chgData name="Academy3s@outlook.com" userId="bd38e09d1e31bb74" providerId="LiveId" clId="{E8351BE5-8E18-476B-8408-6BC8979D72AF}" dt="2023-03-11T11:42:17.944" v="178"/>
        <pc:sldMasterMkLst>
          <pc:docMk/>
          <pc:sldMasterMk cId="508552393" sldId="2147483737"/>
        </pc:sldMasterMkLst>
        <pc:sldLayoutChg chg="addSp">
          <pc:chgData name="Academy3s@outlook.com" userId="bd38e09d1e31bb74" providerId="LiveId" clId="{E8351BE5-8E18-476B-8408-6BC8979D72AF}" dt="2023-03-11T11:42:17.944" v="178"/>
          <pc:sldLayoutMkLst>
            <pc:docMk/>
            <pc:sldMasterMk cId="508552393" sldId="2147483737"/>
            <pc:sldLayoutMk cId="2031102327" sldId="2147483739"/>
          </pc:sldLayoutMkLst>
          <pc:picChg chg="add">
            <ac:chgData name="Academy3s@outlook.com" userId="bd38e09d1e31bb74" providerId="LiveId" clId="{E8351BE5-8E18-476B-8408-6BC8979D72AF}" dt="2023-03-11T11:42:17.944" v="178"/>
            <ac:picMkLst>
              <pc:docMk/>
              <pc:sldMasterMk cId="508552393" sldId="2147483737"/>
              <pc:sldLayoutMk cId="2031102327" sldId="2147483739"/>
              <ac:picMk id="4" creationId="{54685435-9BF9-DC1F-17CB-29516347CD48}"/>
            </ac:picMkLst>
          </pc:picChg>
        </pc:sldLayoutChg>
        <pc:sldLayoutChg chg="addSp">
          <pc:chgData name="Academy3s@outlook.com" userId="bd38e09d1e31bb74" providerId="LiveId" clId="{E8351BE5-8E18-476B-8408-6BC8979D72AF}" dt="2023-03-11T11:42:17.944" v="178"/>
          <pc:sldLayoutMkLst>
            <pc:docMk/>
            <pc:sldMasterMk cId="508552393" sldId="2147483737"/>
            <pc:sldLayoutMk cId="3083369847" sldId="2147483740"/>
          </pc:sldLayoutMkLst>
          <pc:picChg chg="add">
            <ac:chgData name="Academy3s@outlook.com" userId="bd38e09d1e31bb74" providerId="LiveId" clId="{E8351BE5-8E18-476B-8408-6BC8979D72AF}" dt="2023-03-11T11:42:17.944" v="178"/>
            <ac:picMkLst>
              <pc:docMk/>
              <pc:sldMasterMk cId="508552393" sldId="2147483737"/>
              <pc:sldLayoutMk cId="3083369847" sldId="2147483740"/>
              <ac:picMk id="7" creationId="{9D8007F3-198D-3830-D38C-51EA37BA5BCB}"/>
            </ac:picMkLst>
          </pc:picChg>
        </pc:sldLayoutChg>
        <pc:sldLayoutChg chg="addSp">
          <pc:chgData name="Academy3s@outlook.com" userId="bd38e09d1e31bb74" providerId="LiveId" clId="{E8351BE5-8E18-476B-8408-6BC8979D72AF}" dt="2023-03-11T11:42:17.944" v="178"/>
          <pc:sldLayoutMkLst>
            <pc:docMk/>
            <pc:sldMasterMk cId="508552393" sldId="2147483737"/>
            <pc:sldLayoutMk cId="410711935" sldId="2147483743"/>
          </pc:sldLayoutMkLst>
          <pc:spChg chg="add">
            <ac:chgData name="Academy3s@outlook.com" userId="bd38e09d1e31bb74" providerId="LiveId" clId="{E8351BE5-8E18-476B-8408-6BC8979D72AF}" dt="2023-03-11T11:42:17.944" v="178"/>
            <ac:spMkLst>
              <pc:docMk/>
              <pc:sldMasterMk cId="508552393" sldId="2147483737"/>
              <pc:sldLayoutMk cId="410711935" sldId="2147483743"/>
              <ac:spMk id="4" creationId="{B2973912-C9C7-192F-4B34-8F4F55BBAC28}"/>
            </ac:spMkLst>
          </pc:spChg>
          <pc:picChg chg="add">
            <ac:chgData name="Academy3s@outlook.com" userId="bd38e09d1e31bb74" providerId="LiveId" clId="{E8351BE5-8E18-476B-8408-6BC8979D72AF}" dt="2023-03-11T11:42:17.944" v="178"/>
            <ac:picMkLst>
              <pc:docMk/>
              <pc:sldMasterMk cId="508552393" sldId="2147483737"/>
              <pc:sldLayoutMk cId="410711935" sldId="2147483743"/>
              <ac:picMk id="3" creationId="{2F8737B8-E96A-5F6A-59AC-F6DFC783CC42}"/>
            </ac:picMkLst>
          </pc:picChg>
        </pc:sldLayoutChg>
      </pc:sldMasterChg>
      <pc:sldMasterChg chg="setBg modSldLayout">
        <pc:chgData name="Academy3s@outlook.com" userId="bd38e09d1e31bb74" providerId="LiveId" clId="{E8351BE5-8E18-476B-8408-6BC8979D72AF}" dt="2023-03-11T11:42:55.284" v="192"/>
        <pc:sldMasterMkLst>
          <pc:docMk/>
          <pc:sldMasterMk cId="2605663741" sldId="2147483755"/>
        </pc:sldMasterMkLst>
        <pc:sldLayoutChg chg="setBg">
          <pc:chgData name="Academy3s@outlook.com" userId="bd38e09d1e31bb74" providerId="LiveId" clId="{E8351BE5-8E18-476B-8408-6BC8979D72AF}" dt="2023-03-11T11:42:55.284" v="192"/>
          <pc:sldLayoutMkLst>
            <pc:docMk/>
            <pc:sldMasterMk cId="2605663741" sldId="2147483755"/>
            <pc:sldLayoutMk cId="1412546083" sldId="2147483756"/>
          </pc:sldLayoutMkLst>
        </pc:sldLayoutChg>
        <pc:sldLayoutChg chg="addSp setBg">
          <pc:chgData name="Academy3s@outlook.com" userId="bd38e09d1e31bb74" providerId="LiveId" clId="{E8351BE5-8E18-476B-8408-6BC8979D72AF}" dt="2023-03-11T11:42:55.284" v="192"/>
          <pc:sldLayoutMkLst>
            <pc:docMk/>
            <pc:sldMasterMk cId="2605663741" sldId="2147483755"/>
            <pc:sldLayoutMk cId="495062359" sldId="2147483757"/>
          </pc:sldLayoutMkLst>
          <pc:picChg chg="add">
            <ac:chgData name="Academy3s@outlook.com" userId="bd38e09d1e31bb74" providerId="LiveId" clId="{E8351BE5-8E18-476B-8408-6BC8979D72AF}" dt="2023-03-11T11:42:19.779" v="179"/>
            <ac:picMkLst>
              <pc:docMk/>
              <pc:sldMasterMk cId="2605663741" sldId="2147483755"/>
              <pc:sldLayoutMk cId="495062359" sldId="2147483757"/>
              <ac:picMk id="7" creationId="{61E79471-47C1-E9EF-1C26-50AA9E3661F5}"/>
            </ac:picMkLst>
          </pc:picChg>
        </pc:sldLayoutChg>
        <pc:sldLayoutChg chg="addSp setBg">
          <pc:chgData name="Academy3s@outlook.com" userId="bd38e09d1e31bb74" providerId="LiveId" clId="{E8351BE5-8E18-476B-8408-6BC8979D72AF}" dt="2023-03-11T11:42:55.284" v="192"/>
          <pc:sldLayoutMkLst>
            <pc:docMk/>
            <pc:sldMasterMk cId="2605663741" sldId="2147483755"/>
            <pc:sldLayoutMk cId="2826036721" sldId="2147483758"/>
          </pc:sldLayoutMkLst>
          <pc:picChg chg="add">
            <ac:chgData name="Academy3s@outlook.com" userId="bd38e09d1e31bb74" providerId="LiveId" clId="{E8351BE5-8E18-476B-8408-6BC8979D72AF}" dt="2023-03-11T11:42:19.779" v="179"/>
            <ac:picMkLst>
              <pc:docMk/>
              <pc:sldMasterMk cId="2605663741" sldId="2147483755"/>
              <pc:sldLayoutMk cId="2826036721" sldId="2147483758"/>
              <ac:picMk id="7" creationId="{CFFF6985-9EB4-132B-D307-6800515501A8}"/>
            </ac:picMkLst>
          </pc:picChg>
        </pc:sldLayoutChg>
        <pc:sldLayoutChg chg="setBg">
          <pc:chgData name="Academy3s@outlook.com" userId="bd38e09d1e31bb74" providerId="LiveId" clId="{E8351BE5-8E18-476B-8408-6BC8979D72AF}" dt="2023-03-11T11:42:55.284" v="192"/>
          <pc:sldLayoutMkLst>
            <pc:docMk/>
            <pc:sldMasterMk cId="2605663741" sldId="2147483755"/>
            <pc:sldLayoutMk cId="3560591222" sldId="2147483759"/>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841445369" sldId="2147483760"/>
          </pc:sldLayoutMkLst>
        </pc:sldLayoutChg>
        <pc:sldLayoutChg chg="addSp setBg">
          <pc:chgData name="Academy3s@outlook.com" userId="bd38e09d1e31bb74" providerId="LiveId" clId="{E8351BE5-8E18-476B-8408-6BC8979D72AF}" dt="2023-03-11T11:42:55.284" v="192"/>
          <pc:sldLayoutMkLst>
            <pc:docMk/>
            <pc:sldMasterMk cId="2605663741" sldId="2147483755"/>
            <pc:sldLayoutMk cId="1635940515" sldId="2147483761"/>
          </pc:sldLayoutMkLst>
          <pc:spChg chg="add">
            <ac:chgData name="Academy3s@outlook.com" userId="bd38e09d1e31bb74" providerId="LiveId" clId="{E8351BE5-8E18-476B-8408-6BC8979D72AF}" dt="2023-03-11T11:42:19.779" v="179"/>
            <ac:spMkLst>
              <pc:docMk/>
              <pc:sldMasterMk cId="2605663741" sldId="2147483755"/>
              <pc:sldLayoutMk cId="1635940515" sldId="2147483761"/>
              <ac:spMk id="7" creationId="{95150B82-F639-FE61-FDC5-895F39AEFC17}"/>
            </ac:spMkLst>
          </pc:spChg>
          <pc:picChg chg="add">
            <ac:chgData name="Academy3s@outlook.com" userId="bd38e09d1e31bb74" providerId="LiveId" clId="{E8351BE5-8E18-476B-8408-6BC8979D72AF}" dt="2023-03-11T11:42:19.779" v="179"/>
            <ac:picMkLst>
              <pc:docMk/>
              <pc:sldMasterMk cId="2605663741" sldId="2147483755"/>
              <pc:sldLayoutMk cId="1635940515" sldId="2147483761"/>
              <ac:picMk id="6" creationId="{AD5CF72E-5910-7B82-6ED9-AB3D88E7CC41}"/>
            </ac:picMkLst>
          </pc:picChg>
        </pc:sldLayoutChg>
        <pc:sldLayoutChg chg="setBg">
          <pc:chgData name="Academy3s@outlook.com" userId="bd38e09d1e31bb74" providerId="LiveId" clId="{E8351BE5-8E18-476B-8408-6BC8979D72AF}" dt="2023-03-11T11:42:55.284" v="192"/>
          <pc:sldLayoutMkLst>
            <pc:docMk/>
            <pc:sldMasterMk cId="2605663741" sldId="2147483755"/>
            <pc:sldLayoutMk cId="3470332794" sldId="2147483762"/>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776466230" sldId="2147483763"/>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051337108" sldId="2147483764"/>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418764315" sldId="2147483765"/>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251606486" sldId="2147483766"/>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449582751" sldId="2147483767"/>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3198537838" sldId="2147483768"/>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442984440" sldId="2147483769"/>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2008745970" sldId="2147483770"/>
          </pc:sldLayoutMkLst>
        </pc:sldLayoutChg>
        <pc:sldLayoutChg chg="setBg">
          <pc:chgData name="Academy3s@outlook.com" userId="bd38e09d1e31bb74" providerId="LiveId" clId="{E8351BE5-8E18-476B-8408-6BC8979D72AF}" dt="2023-03-11T11:42:55.284" v="192"/>
          <pc:sldLayoutMkLst>
            <pc:docMk/>
            <pc:sldMasterMk cId="2605663741" sldId="2147483755"/>
            <pc:sldLayoutMk cId="886316723" sldId="2147483771"/>
          </pc:sldLayoutMkLst>
        </pc:sldLayoutChg>
      </pc:sldMasterChg>
    </pc:docChg>
  </pc:docChgLst>
  <pc:docChgLst>
    <pc:chgData name="Academy 3s" userId="bd38e09d1e31bb74" providerId="LiveId" clId="{0F0B6622-CB0B-42FA-828A-599AE1CDFF65}"/>
    <pc:docChg chg="undo custSel addSld delSld modSld">
      <pc:chgData name="Academy 3s" userId="bd38e09d1e31bb74" providerId="LiveId" clId="{0F0B6622-CB0B-42FA-828A-599AE1CDFF65}" dt="2024-05-19T16:16:02.471" v="200" actId="20577"/>
      <pc:docMkLst>
        <pc:docMk/>
      </pc:docMkLst>
      <pc:sldChg chg="modSp mod">
        <pc:chgData name="Academy 3s" userId="bd38e09d1e31bb74" providerId="LiveId" clId="{0F0B6622-CB0B-42FA-828A-599AE1CDFF65}" dt="2024-05-19T16:12:17.881" v="77" actId="1076"/>
        <pc:sldMkLst>
          <pc:docMk/>
          <pc:sldMk cId="519523806" sldId="297"/>
        </pc:sldMkLst>
        <pc:spChg chg="mod">
          <ac:chgData name="Academy 3s" userId="bd38e09d1e31bb74" providerId="LiveId" clId="{0F0B6622-CB0B-42FA-828A-599AE1CDFF65}" dt="2024-05-19T16:11:58.906" v="73" actId="1076"/>
          <ac:spMkLst>
            <pc:docMk/>
            <pc:sldMk cId="519523806" sldId="297"/>
            <ac:spMk id="3" creationId="{9C33B986-A49C-5420-17FA-F957EF31A91B}"/>
          </ac:spMkLst>
        </pc:spChg>
        <pc:spChg chg="mod">
          <ac:chgData name="Academy 3s" userId="bd38e09d1e31bb74" providerId="LiveId" clId="{0F0B6622-CB0B-42FA-828A-599AE1CDFF65}" dt="2024-05-19T16:12:03.982" v="74" actId="1076"/>
          <ac:spMkLst>
            <pc:docMk/>
            <pc:sldMk cId="519523806" sldId="297"/>
            <ac:spMk id="5" creationId="{24AE0915-0CF0-798A-7CBE-2E61E7AF6E50}"/>
          </ac:spMkLst>
        </pc:spChg>
        <pc:spChg chg="mod">
          <ac:chgData name="Academy 3s" userId="bd38e09d1e31bb74" providerId="LiveId" clId="{0F0B6622-CB0B-42FA-828A-599AE1CDFF65}" dt="2024-05-19T16:12:08.266" v="76" actId="20577"/>
          <ac:spMkLst>
            <pc:docMk/>
            <pc:sldMk cId="519523806" sldId="297"/>
            <ac:spMk id="16385" creationId="{00000000-0000-0000-0000-000000000000}"/>
          </ac:spMkLst>
        </pc:spChg>
        <pc:spChg chg="mod">
          <ac:chgData name="Academy 3s" userId="bd38e09d1e31bb74" providerId="LiveId" clId="{0F0B6622-CB0B-42FA-828A-599AE1CDFF65}" dt="2024-05-19T16:12:17.881" v="77" actId="1076"/>
          <ac:spMkLst>
            <pc:docMk/>
            <pc:sldMk cId="519523806" sldId="297"/>
            <ac:spMk id="16386" creationId="{00000000-0000-0000-0000-000000000000}"/>
          </ac:spMkLst>
        </pc:spChg>
      </pc:sldChg>
      <pc:sldChg chg="modSp mod">
        <pc:chgData name="Academy 3s" userId="bd38e09d1e31bb74" providerId="LiveId" clId="{0F0B6622-CB0B-42FA-828A-599AE1CDFF65}" dt="2024-05-19T16:13:00.750" v="92" actId="1076"/>
        <pc:sldMkLst>
          <pc:docMk/>
          <pc:sldMk cId="3755507932" sldId="301"/>
        </pc:sldMkLst>
        <pc:spChg chg="mod">
          <ac:chgData name="Academy 3s" userId="bd38e09d1e31bb74" providerId="LiveId" clId="{0F0B6622-CB0B-42FA-828A-599AE1CDFF65}" dt="2024-05-19T16:13:00.750" v="92" actId="1076"/>
          <ac:spMkLst>
            <pc:docMk/>
            <pc:sldMk cId="3755507932" sldId="301"/>
            <ac:spMk id="20482" creationId="{00000000-0000-0000-0000-000000000000}"/>
          </ac:spMkLst>
        </pc:spChg>
      </pc:sldChg>
      <pc:sldChg chg="del">
        <pc:chgData name="Academy 3s" userId="bd38e09d1e31bb74" providerId="LiveId" clId="{0F0B6622-CB0B-42FA-828A-599AE1CDFF65}" dt="2024-05-19T16:15:30.530" v="142" actId="2696"/>
        <pc:sldMkLst>
          <pc:docMk/>
          <pc:sldMk cId="2325344967" sldId="304"/>
        </pc:sldMkLst>
      </pc:sldChg>
      <pc:sldChg chg="addSp modSp mod">
        <pc:chgData name="Academy 3s" userId="bd38e09d1e31bb74" providerId="LiveId" clId="{0F0B6622-CB0B-42FA-828A-599AE1CDFF65}" dt="2024-05-19T16:11:12.931" v="66"/>
        <pc:sldMkLst>
          <pc:docMk/>
          <pc:sldMk cId="300745510" sldId="307"/>
        </pc:sldMkLst>
        <pc:spChg chg="mod">
          <ac:chgData name="Academy 3s" userId="bd38e09d1e31bb74" providerId="LiveId" clId="{0F0B6622-CB0B-42FA-828A-599AE1CDFF65}" dt="2024-05-19T16:10:59.899" v="63" actId="6549"/>
          <ac:spMkLst>
            <pc:docMk/>
            <pc:sldMk cId="300745510" sldId="307"/>
            <ac:spMk id="2" creationId="{00000000-0000-0000-0000-000000000000}"/>
          </ac:spMkLst>
        </pc:spChg>
        <pc:picChg chg="add mod">
          <ac:chgData name="Academy 3s" userId="bd38e09d1e31bb74" providerId="LiveId" clId="{0F0B6622-CB0B-42FA-828A-599AE1CDFF65}" dt="2024-05-19T16:11:12.931" v="66"/>
          <ac:picMkLst>
            <pc:docMk/>
            <pc:sldMk cId="300745510" sldId="307"/>
            <ac:picMk id="3" creationId="{01BDD834-4786-9472-294B-D2187F6248C4}"/>
          </ac:picMkLst>
        </pc:picChg>
      </pc:sldChg>
      <pc:sldChg chg="modSp mod">
        <pc:chgData name="Academy 3s" userId="bd38e09d1e31bb74" providerId="LiveId" clId="{0F0B6622-CB0B-42FA-828A-599AE1CDFF65}" dt="2024-05-19T16:16:02.471" v="200" actId="20577"/>
        <pc:sldMkLst>
          <pc:docMk/>
          <pc:sldMk cId="2788036773" sldId="311"/>
        </pc:sldMkLst>
        <pc:spChg chg="mod">
          <ac:chgData name="Academy 3s" userId="bd38e09d1e31bb74" providerId="LiveId" clId="{0F0B6622-CB0B-42FA-828A-599AE1CDFF65}" dt="2024-05-19T16:13:46.406" v="93" actId="6549"/>
          <ac:spMkLst>
            <pc:docMk/>
            <pc:sldMk cId="2788036773" sldId="311"/>
            <ac:spMk id="2" creationId="{00000000-0000-0000-0000-000000000000}"/>
          </ac:spMkLst>
        </pc:spChg>
        <pc:spChg chg="mod">
          <ac:chgData name="Academy 3s" userId="bd38e09d1e31bb74" providerId="LiveId" clId="{0F0B6622-CB0B-42FA-828A-599AE1CDFF65}" dt="2024-05-19T16:16:02.471" v="200" actId="20577"/>
          <ac:spMkLst>
            <pc:docMk/>
            <pc:sldMk cId="2788036773" sldId="311"/>
            <ac:spMk id="3" creationId="{00000000-0000-0000-0000-000000000000}"/>
          </ac:spMkLst>
        </pc:spChg>
      </pc:sldChg>
      <pc:sldChg chg="modSp mod">
        <pc:chgData name="Academy 3s" userId="bd38e09d1e31bb74" providerId="LiveId" clId="{0F0B6622-CB0B-42FA-828A-599AE1CDFF65}" dt="2024-05-19T16:12:40.944" v="90" actId="20577"/>
        <pc:sldMkLst>
          <pc:docMk/>
          <pc:sldMk cId="625071613" sldId="313"/>
        </pc:sldMkLst>
        <pc:spChg chg="mod">
          <ac:chgData name="Academy 3s" userId="bd38e09d1e31bb74" providerId="LiveId" clId="{0F0B6622-CB0B-42FA-828A-599AE1CDFF65}" dt="2024-05-19T16:12:30.821" v="83" actId="20577"/>
          <ac:spMkLst>
            <pc:docMk/>
            <pc:sldMk cId="625071613" sldId="313"/>
            <ac:spMk id="2" creationId="{00000000-0000-0000-0000-000000000000}"/>
          </ac:spMkLst>
        </pc:spChg>
        <pc:spChg chg="mod">
          <ac:chgData name="Academy 3s" userId="bd38e09d1e31bb74" providerId="LiveId" clId="{0F0B6622-CB0B-42FA-828A-599AE1CDFF65}" dt="2024-05-19T16:12:40.944" v="90" actId="20577"/>
          <ac:spMkLst>
            <pc:docMk/>
            <pc:sldMk cId="625071613" sldId="313"/>
            <ac:spMk id="5" creationId="{10EB5614-677B-7904-1154-9CEF11F16256}"/>
          </ac:spMkLst>
        </pc:spChg>
        <pc:spChg chg="mod">
          <ac:chgData name="Academy 3s" userId="bd38e09d1e31bb74" providerId="LiveId" clId="{0F0B6622-CB0B-42FA-828A-599AE1CDFF65}" dt="2024-05-19T16:11:39.587" v="68" actId="13926"/>
          <ac:spMkLst>
            <pc:docMk/>
            <pc:sldMk cId="625071613" sldId="313"/>
            <ac:spMk id="6" creationId="{5FC59D40-9D9A-D5D9-1A8C-A40925112874}"/>
          </ac:spMkLst>
        </pc:spChg>
      </pc:sldChg>
      <pc:sldChg chg="modSp mod">
        <pc:chgData name="Academy 3s" userId="bd38e09d1e31bb74" providerId="LiveId" clId="{0F0B6622-CB0B-42FA-828A-599AE1CDFF65}" dt="2024-05-19T16:15:13.931" v="140" actId="114"/>
        <pc:sldMkLst>
          <pc:docMk/>
          <pc:sldMk cId="2645639289" sldId="315"/>
        </pc:sldMkLst>
        <pc:spChg chg="mod">
          <ac:chgData name="Academy 3s" userId="bd38e09d1e31bb74" providerId="LiveId" clId="{0F0B6622-CB0B-42FA-828A-599AE1CDFF65}" dt="2024-05-19T16:15:13.931" v="140" actId="114"/>
          <ac:spMkLst>
            <pc:docMk/>
            <pc:sldMk cId="2645639289" sldId="315"/>
            <ac:spMk id="5" creationId="{00000000-0000-0000-0000-000000000000}"/>
          </ac:spMkLst>
        </pc:spChg>
      </pc:sldChg>
      <pc:sldChg chg="modSp del mod">
        <pc:chgData name="Academy 3s" userId="bd38e09d1e31bb74" providerId="LiveId" clId="{0F0B6622-CB0B-42FA-828A-599AE1CDFF65}" dt="2024-05-19T16:15:24.500" v="141" actId="2696"/>
        <pc:sldMkLst>
          <pc:docMk/>
          <pc:sldMk cId="3553811469" sldId="318"/>
        </pc:sldMkLst>
        <pc:spChg chg="mod">
          <ac:chgData name="Academy 3s" userId="bd38e09d1e31bb74" providerId="LiveId" clId="{0F0B6622-CB0B-42FA-828A-599AE1CDFF65}" dt="2024-05-19T16:14:21.829" v="130" actId="21"/>
          <ac:spMkLst>
            <pc:docMk/>
            <pc:sldMk cId="3553811469" sldId="318"/>
            <ac:spMk id="3" creationId="{00000000-0000-0000-0000-000000000000}"/>
          </ac:spMkLst>
        </pc:spChg>
      </pc:sldChg>
      <pc:sldChg chg="add del setBg">
        <pc:chgData name="Academy 3s" userId="bd38e09d1e31bb74" providerId="LiveId" clId="{0F0B6622-CB0B-42FA-828A-599AE1CDFF65}" dt="2024-05-19T16:11:09.166" v="65"/>
        <pc:sldMkLst>
          <pc:docMk/>
          <pc:sldMk cId="2715789638"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5/19/2024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4</a:t>
            </a:fld>
            <a:endParaRPr lang="en-US"/>
          </a:p>
        </p:txBody>
      </p:sp>
    </p:spTree>
    <p:extLst>
      <p:ext uri="{BB962C8B-B14F-4D97-AF65-F5344CB8AC3E}">
        <p14:creationId xmlns:p14="http://schemas.microsoft.com/office/powerpoint/2010/main" val="346179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6</a:t>
            </a:fld>
            <a:endParaRPr lang="en-US"/>
          </a:p>
        </p:txBody>
      </p:sp>
    </p:spTree>
    <p:extLst>
      <p:ext uri="{BB962C8B-B14F-4D97-AF65-F5344CB8AC3E}">
        <p14:creationId xmlns:p14="http://schemas.microsoft.com/office/powerpoint/2010/main" val="268691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Deterrence: Discouraging</a:t>
            </a:r>
            <a:r>
              <a:rPr lang="en-US" baseline="0" dirty="0"/>
              <a:t> a person or group from attempting to attack the asset</a:t>
            </a:r>
            <a:r>
              <a:rPr lang="en-US" dirty="0"/>
              <a:t> </a:t>
            </a:r>
          </a:p>
          <a:p>
            <a:r>
              <a:rPr lang="en-US" dirty="0"/>
              <a:t>Detection: Identification of the threat</a:t>
            </a:r>
          </a:p>
          <a:p>
            <a:r>
              <a:rPr lang="en-US" dirty="0"/>
              <a:t>Delaying:</a:t>
            </a:r>
            <a:r>
              <a:rPr lang="en-US" baseline="0" dirty="0"/>
              <a:t> Layer of protection that cause the attacker a delay.  (Fence, pond, barriers) This denies access so security can respond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7</a:t>
            </a:fld>
            <a:endParaRPr lang="en-US"/>
          </a:p>
        </p:txBody>
      </p:sp>
    </p:spTree>
    <p:extLst>
      <p:ext uri="{BB962C8B-B14F-4D97-AF65-F5344CB8AC3E}">
        <p14:creationId xmlns:p14="http://schemas.microsoft.com/office/powerpoint/2010/main" val="313100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are the assets</a:t>
            </a:r>
          </a:p>
          <a:p>
            <a:pPr marL="228600" indent="-228600">
              <a:buAutoNum type="arabicPeriod"/>
            </a:pPr>
            <a:r>
              <a:rPr lang="en-US" dirty="0"/>
              <a:t>Identify the risks</a:t>
            </a:r>
          </a:p>
          <a:p>
            <a:pPr marL="228600" indent="-228600">
              <a:buAutoNum type="arabicPeriod"/>
            </a:pPr>
            <a:r>
              <a:rPr lang="en-US" dirty="0"/>
              <a:t>What</a:t>
            </a:r>
            <a:r>
              <a:rPr lang="en-US" baseline="0" dirty="0"/>
              <a:t> is the calculated probability of a loss</a:t>
            </a:r>
          </a:p>
          <a:p>
            <a:pPr marL="228600" indent="-228600">
              <a:buAutoNum type="arabicPeriod"/>
            </a:pPr>
            <a:r>
              <a:rPr lang="en-US" baseline="0" dirty="0"/>
              <a:t>What the cost are associated with loss or event</a:t>
            </a:r>
          </a:p>
          <a:p>
            <a:pPr marL="228600" indent="-228600">
              <a:buAutoNum type="arabicPeriod"/>
            </a:pPr>
            <a:r>
              <a:rPr lang="en-US" baseline="0" dirty="0"/>
              <a:t>Patrols, CCTV access controls etc.</a:t>
            </a:r>
          </a:p>
          <a:p>
            <a:pPr marL="228600" indent="-228600">
              <a:buAutoNum type="arabicPeriod"/>
            </a:pPr>
            <a:r>
              <a:rPr lang="en-US" baseline="0" dirty="0"/>
              <a:t>Begin use of countermeasures </a:t>
            </a:r>
          </a:p>
          <a:p>
            <a:pPr marL="228600" indent="-228600">
              <a:buAutoNum type="arabicPeriod"/>
            </a:pPr>
            <a:r>
              <a:rPr lang="en-US" baseline="0" dirty="0"/>
              <a:t>Were they effective</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8</a:t>
            </a:fld>
            <a:endParaRPr lang="en-US"/>
          </a:p>
        </p:txBody>
      </p:sp>
    </p:spTree>
    <p:extLst>
      <p:ext uri="{BB962C8B-B14F-4D97-AF65-F5344CB8AC3E}">
        <p14:creationId xmlns:p14="http://schemas.microsoft.com/office/powerpoint/2010/main" val="91222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41254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4187643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16064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4495827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85378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429844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008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8631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61E79471-47C1-E9EF-1C26-50AA9E3661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9506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CFFF6985-9EB4-132B-D307-6800515501A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2603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6059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414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5" descr="C:\Users\sum2027565\Desktop\Sumy\Course Templates\Customer Service\template.png">
            <a:extLst>
              <a:ext uri="{FF2B5EF4-FFF2-40B4-BE49-F238E27FC236}">
                <a16:creationId xmlns:a16="http://schemas.microsoft.com/office/drawing/2014/main" id="{AD5CF72E-5910-7B82-6ED9-AB3D88E7CC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5150B82-F639-FE61-FDC5-895F39AEFC17}"/>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63594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703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7646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5133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5/19/2024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260566374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9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553200"/>
            <a:ext cx="7772400" cy="1470025"/>
          </a:xfrm>
        </p:spPr>
        <p:txBody>
          <a:bodyPr>
            <a:normAutofit fontScale="90000"/>
          </a:bodyPr>
          <a:lstStyle/>
          <a:p>
            <a:r>
              <a:rPr lang="en-US" dirty="0"/>
              <a:t>Certificate Course in Asset Protection </a:t>
            </a:r>
            <a:br>
              <a:rPr lang="en-US" dirty="0"/>
            </a:br>
            <a:br>
              <a:rPr lang="en-US" sz="5400" dirty="0">
                <a:solidFill>
                  <a:schemeClr val="tx1"/>
                </a:solidFill>
                <a:latin typeface="+mj-lt"/>
                <a:ea typeface="+mj-ea"/>
                <a:cs typeface="+mj-cs"/>
              </a:rPr>
            </a:br>
            <a:br>
              <a:rPr lang="en-US" dirty="0"/>
            </a:br>
            <a:r>
              <a:rPr lang="en-US" b="1" dirty="0">
                <a:latin typeface="Century Gothic" panose="020B0502020202020204" pitchFamily="34" charset="0"/>
              </a:rPr>
              <a:t> </a:t>
            </a:r>
            <a:endParaRPr lang="en-US" dirty="0">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pic>
        <p:nvPicPr>
          <p:cNvPr id="3" name="Picture 2">
            <a:extLst>
              <a:ext uri="{FF2B5EF4-FFF2-40B4-BE49-F238E27FC236}">
                <a16:creationId xmlns:a16="http://schemas.microsoft.com/office/drawing/2014/main" id="{01BDD834-4786-9472-294B-D2187F6248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715962"/>
          </a:xfrm>
        </p:spPr>
        <p:txBody>
          <a:bodyPr>
            <a:normAutofit/>
          </a:bodyPr>
          <a:lstStyle/>
          <a:p>
            <a:r>
              <a:rPr lang="en-US" sz="3200" dirty="0"/>
              <a:t>Careers in Asset Protection</a:t>
            </a:r>
          </a:p>
        </p:txBody>
      </p:sp>
      <p:sp>
        <p:nvSpPr>
          <p:cNvPr id="3" name="Content Placeholder 2"/>
          <p:cNvSpPr>
            <a:spLocks noGrp="1"/>
          </p:cNvSpPr>
          <p:nvPr>
            <p:ph idx="1"/>
          </p:nvPr>
        </p:nvSpPr>
        <p:spPr>
          <a:xfrm>
            <a:off x="442452" y="2160590"/>
            <a:ext cx="8229599" cy="3880773"/>
          </a:xfrm>
        </p:spPr>
        <p:txBody>
          <a:bodyPr>
            <a:noAutofit/>
          </a:bodyPr>
          <a:lstStyle/>
          <a:p>
            <a:pPr marL="0" indent="0">
              <a:buNone/>
            </a:pPr>
            <a:r>
              <a:rPr lang="en-US" dirty="0"/>
              <a:t>There are numerous career fields open to people seeking a career in asset protection.  A sampling of these positions are:</a:t>
            </a:r>
          </a:p>
          <a:p>
            <a:r>
              <a:rPr lang="en-US" dirty="0"/>
              <a:t>Patrol Officer</a:t>
            </a:r>
          </a:p>
          <a:p>
            <a:r>
              <a:rPr lang="en-US" dirty="0"/>
              <a:t>Security officer/Manager</a:t>
            </a:r>
          </a:p>
          <a:p>
            <a:r>
              <a:rPr lang="en-US" dirty="0"/>
              <a:t>Retail Loss Prevention</a:t>
            </a:r>
          </a:p>
          <a:p>
            <a:r>
              <a:rPr lang="en-US" dirty="0"/>
              <a:t>Security Control </a:t>
            </a:r>
            <a:r>
              <a:rPr lang="en-US"/>
              <a:t>Room Operator</a:t>
            </a:r>
            <a:endParaRPr lang="en-US" dirty="0"/>
          </a:p>
          <a:p>
            <a:r>
              <a:rPr lang="en-US" dirty="0"/>
              <a:t>Security Auditor/Investigator</a:t>
            </a:r>
          </a:p>
          <a:p>
            <a:r>
              <a:rPr lang="en-US" dirty="0"/>
              <a:t>IT Security</a:t>
            </a:r>
          </a:p>
          <a:p>
            <a:r>
              <a:rPr lang="en-US" dirty="0"/>
              <a:t>Specialized Security Functions:  K-9, crowd management, drone pilot, etc.</a:t>
            </a:r>
          </a:p>
          <a:p>
            <a:pPr lvl="1"/>
            <a:endParaRPr lang="en-US" sz="1800" dirty="0"/>
          </a:p>
        </p:txBody>
      </p:sp>
      <p:sp>
        <p:nvSpPr>
          <p:cNvPr id="4" name="Slide Number Placeholder 3"/>
          <p:cNvSpPr>
            <a:spLocks noGrp="1"/>
          </p:cNvSpPr>
          <p:nvPr>
            <p:ph type="sldNum" sz="quarter" idx="12"/>
          </p:nvPr>
        </p:nvSpPr>
        <p:spPr/>
        <p:txBody>
          <a:bodyPr/>
          <a:lstStyle/>
          <a:p>
            <a:fld id="{BD5AEB79-F3DA-4CAA-BA25-7EA8AB9A9E1E}" type="slidenum">
              <a:rPr lang="en-US" smtClean="0"/>
              <a:t>10</a:t>
            </a:fld>
            <a:endParaRPr lang="en-US"/>
          </a:p>
        </p:txBody>
      </p:sp>
      <p:pic>
        <p:nvPicPr>
          <p:cNvPr id="5" name="Picture 4">
            <a:extLst>
              <a:ext uri="{FF2B5EF4-FFF2-40B4-BE49-F238E27FC236}">
                <a16:creationId xmlns:a16="http://schemas.microsoft.com/office/drawing/2014/main" id="{9C46C5FE-C1CA-9BFF-A1B5-BCE1DDFE5D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278803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2000">
              <a:schemeClr val="accent1">
                <a:lumMod val="5000"/>
                <a:lumOff val="95000"/>
              </a:schemeClr>
            </a:gs>
            <a:gs pos="70000">
              <a:schemeClr val="accent1">
                <a:lumMod val="45000"/>
                <a:lumOff val="55000"/>
              </a:schemeClr>
            </a:gs>
            <a:gs pos="97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Key Terms </a:t>
            </a:r>
          </a:p>
        </p:txBody>
      </p:sp>
      <p:sp>
        <p:nvSpPr>
          <p:cNvPr id="4" name="Slide Number Placeholder 3"/>
          <p:cNvSpPr>
            <a:spLocks noGrp="1"/>
          </p:cNvSpPr>
          <p:nvPr>
            <p:ph type="sldNum" sz="quarter" idx="12"/>
          </p:nvPr>
        </p:nvSpPr>
        <p:spPr/>
        <p:txBody>
          <a:bodyPr/>
          <a:lstStyle/>
          <a:p>
            <a:fld id="{BD5AEB79-F3DA-4CAA-BA25-7EA8AB9A9E1E}" type="slidenum">
              <a:rPr lang="en-US" smtClean="0"/>
              <a:t>2</a:t>
            </a:fld>
            <a:endParaRPr lang="en-US"/>
          </a:p>
        </p:txBody>
      </p:sp>
      <p:sp>
        <p:nvSpPr>
          <p:cNvPr id="5" name="Rectangle 4"/>
          <p:cNvSpPr/>
          <p:nvPr/>
        </p:nvSpPr>
        <p:spPr>
          <a:xfrm>
            <a:off x="228600" y="1010265"/>
            <a:ext cx="8898194" cy="5909310"/>
          </a:xfrm>
          <a:prstGeom prst="rect">
            <a:avLst/>
          </a:prstGeom>
        </p:spPr>
        <p:txBody>
          <a:bodyPr wrap="square">
            <a:spAutoFit/>
          </a:bodyPr>
          <a:lstStyle/>
          <a:p>
            <a:pPr marL="457200" indent="-457200">
              <a:buFont typeface="Arial" panose="020B0604020202020204" pitchFamily="34" charset="0"/>
              <a:buChar char="•"/>
            </a:pPr>
            <a:r>
              <a:rPr lang="en-US" dirty="0"/>
              <a:t>Asset and Asset Valuation</a:t>
            </a:r>
          </a:p>
          <a:p>
            <a:pPr marL="457200" indent="-457200">
              <a:buFont typeface="Arial" panose="020B0604020202020204" pitchFamily="34" charset="0"/>
              <a:buChar char="•"/>
            </a:pPr>
            <a:r>
              <a:rPr lang="en-US" dirty="0"/>
              <a:t>Asset Protection and Layered Security</a:t>
            </a:r>
          </a:p>
          <a:p>
            <a:pPr marL="457200" indent="-457200">
              <a:buFont typeface="Arial" panose="020B0604020202020204" pitchFamily="34" charset="0"/>
              <a:buChar char="•"/>
            </a:pPr>
            <a:r>
              <a:rPr lang="en-US" dirty="0"/>
              <a:t>Risk</a:t>
            </a:r>
          </a:p>
          <a:p>
            <a:pPr marL="457200" indent="-457200">
              <a:buFont typeface="Arial" panose="020B0604020202020204" pitchFamily="34" charset="0"/>
              <a:buChar char="•"/>
            </a:pPr>
            <a:r>
              <a:rPr lang="en-US" dirty="0"/>
              <a:t>Vulnerability</a:t>
            </a:r>
          </a:p>
          <a:p>
            <a:pPr marL="457200" indent="-457200">
              <a:buFont typeface="Arial" panose="020B0604020202020204" pitchFamily="34" charset="0"/>
              <a:buChar char="•"/>
            </a:pPr>
            <a:r>
              <a:rPr lang="en-US" dirty="0"/>
              <a:t>Mitigation</a:t>
            </a:r>
          </a:p>
          <a:p>
            <a:pPr marL="457200" indent="-457200">
              <a:buFont typeface="Arial" panose="020B0604020202020204" pitchFamily="34" charset="0"/>
              <a:buChar char="•"/>
            </a:pPr>
            <a:r>
              <a:rPr lang="en-US" dirty="0"/>
              <a:t>Cost-Benefit Analysis</a:t>
            </a:r>
          </a:p>
          <a:p>
            <a:pPr marL="457200" indent="-457200">
              <a:buFont typeface="Arial" panose="020B0604020202020204" pitchFamily="34" charset="0"/>
              <a:buChar char="•"/>
            </a:pPr>
            <a:r>
              <a:rPr lang="en-US" dirty="0"/>
              <a:t>Risk Management</a:t>
            </a:r>
          </a:p>
          <a:p>
            <a:pPr marL="457200" indent="-457200">
              <a:buFont typeface="Arial" panose="020B0604020202020204" pitchFamily="34" charset="0"/>
              <a:buChar char="•"/>
            </a:pPr>
            <a:r>
              <a:rPr lang="en-US" dirty="0"/>
              <a:t>Physical Security Planning</a:t>
            </a:r>
          </a:p>
          <a:p>
            <a:endParaRPr lang="en-US" dirty="0"/>
          </a:p>
          <a:p>
            <a:pPr marL="0" indent="0">
              <a:buNone/>
            </a:pPr>
            <a:r>
              <a:rPr lang="en-US" b="1" i="1" dirty="0"/>
              <a:t>“Security” implies protection from intentional harm. </a:t>
            </a:r>
          </a:p>
          <a:p>
            <a:pPr marL="0" indent="0">
              <a:buNone/>
            </a:pPr>
            <a:r>
              <a:rPr lang="en-US" dirty="0"/>
              <a:t> </a:t>
            </a:r>
          </a:p>
          <a:p>
            <a:pPr marL="0" indent="0">
              <a:buNone/>
            </a:pPr>
            <a:r>
              <a:rPr lang="en-US" dirty="0"/>
              <a:t>The security industry has evolved to offer services to those who seek to avoid, mitigate and respond to perceived and manifested threats.</a:t>
            </a:r>
          </a:p>
          <a:p>
            <a:pPr marL="514350" indent="-514350">
              <a:buFont typeface="+mj-lt"/>
              <a:buAutoNum type="arabicPeriod"/>
            </a:pPr>
            <a:r>
              <a:rPr lang="en-US" dirty="0"/>
              <a:t>There is a strong relationship between commerce and protective services.</a:t>
            </a:r>
          </a:p>
          <a:p>
            <a:pPr marL="514350" indent="-514350">
              <a:buFont typeface="+mj-lt"/>
              <a:buAutoNum type="arabicPeriod"/>
            </a:pPr>
            <a:r>
              <a:rPr lang="en-US" dirty="0"/>
              <a:t>Private security initiatives often precede public ones.  Private corporations are more flexible than governments.</a:t>
            </a:r>
          </a:p>
          <a:p>
            <a:pPr marL="514350" indent="-514350">
              <a:buFont typeface="+mj-lt"/>
              <a:buAutoNum type="arabicPeriod"/>
            </a:pPr>
            <a:r>
              <a:rPr lang="en-US" dirty="0"/>
              <a:t>Demographics plays a key role in crime control and safety.</a:t>
            </a:r>
          </a:p>
          <a:p>
            <a:pPr marL="514350" indent="-514350">
              <a:buFont typeface="+mj-lt"/>
              <a:buAutoNum type="arabicPeriod"/>
            </a:pPr>
            <a:r>
              <a:rPr lang="en-US" dirty="0"/>
              <a:t>Security efforts are generally a step behind the latest methods of criminal attacks.</a:t>
            </a:r>
          </a:p>
          <a:p>
            <a:pPr marL="514350" indent="-514350">
              <a:buFont typeface="+mj-lt"/>
              <a:buAutoNum type="arabicPeriod"/>
            </a:pPr>
            <a:r>
              <a:rPr lang="en-US" dirty="0"/>
              <a:t>Protective efforts usually initiated after a serious incident (ex. 9/11 attacks.)</a:t>
            </a:r>
          </a:p>
          <a:p>
            <a:pPr marL="457200" indent="-4572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8DC56FFB-169B-D52F-4781-51BE06F549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264563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Assets?</a:t>
            </a:r>
          </a:p>
        </p:txBody>
      </p:sp>
      <p:sp>
        <p:nvSpPr>
          <p:cNvPr id="3" name="Content Placeholder 2"/>
          <p:cNvSpPr>
            <a:spLocks noGrp="1"/>
          </p:cNvSpPr>
          <p:nvPr>
            <p:ph idx="1"/>
          </p:nvPr>
        </p:nvSpPr>
        <p:spPr>
          <a:xfrm>
            <a:off x="432619" y="914400"/>
            <a:ext cx="8077202" cy="3880773"/>
          </a:xfrm>
        </p:spPr>
        <p:txBody>
          <a:bodyPr>
            <a:normAutofit/>
          </a:bodyPr>
          <a:lstStyle/>
          <a:p>
            <a:pPr marL="0" indent="0">
              <a:buNone/>
            </a:pPr>
            <a:r>
              <a:rPr lang="en-US" dirty="0"/>
              <a:t>Any real or personal property , tangible or intangible, that a company or individual owns that can be given or assigned a monetary value.  </a:t>
            </a:r>
            <a:r>
              <a:rPr lang="en-US" i="1" dirty="0"/>
              <a:t>Intangible</a:t>
            </a:r>
            <a:r>
              <a:rPr lang="en-US" dirty="0"/>
              <a:t> assets include goodwill, proprietary information and reputation (ASIS International Guideline: </a:t>
            </a:r>
            <a:r>
              <a:rPr lang="en-US" i="1" dirty="0"/>
              <a:t>General Security Risk Assessment, 2003</a:t>
            </a:r>
            <a:r>
              <a:rPr lang="en-US" dirty="0"/>
              <a:t>.)</a:t>
            </a:r>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3</a:t>
            </a:fld>
            <a:endParaRPr lang="en-US"/>
          </a:p>
        </p:txBody>
      </p:sp>
      <p:sp>
        <p:nvSpPr>
          <p:cNvPr id="5" name="Title 1">
            <a:extLst>
              <a:ext uri="{FF2B5EF4-FFF2-40B4-BE49-F238E27FC236}">
                <a16:creationId xmlns:a16="http://schemas.microsoft.com/office/drawing/2014/main" id="{10EB5614-677B-7904-1154-9CEF11F16256}"/>
              </a:ext>
            </a:extLst>
          </p:cNvPr>
          <p:cNvSpPr txBox="1">
            <a:spLocks/>
          </p:cNvSpPr>
          <p:nvPr/>
        </p:nvSpPr>
        <p:spPr>
          <a:xfrm>
            <a:off x="481781" y="2253996"/>
            <a:ext cx="8229600" cy="792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4 Classifications of Assets</a:t>
            </a:r>
          </a:p>
        </p:txBody>
      </p:sp>
      <p:sp>
        <p:nvSpPr>
          <p:cNvPr id="6" name="Rectangle 5">
            <a:extLst>
              <a:ext uri="{FF2B5EF4-FFF2-40B4-BE49-F238E27FC236}">
                <a16:creationId xmlns:a16="http://schemas.microsoft.com/office/drawing/2014/main" id="{5FC59D40-9D9A-D5D9-1A8C-A40925112874}"/>
              </a:ext>
            </a:extLst>
          </p:cNvPr>
          <p:cNvSpPr/>
          <p:nvPr/>
        </p:nvSpPr>
        <p:spPr>
          <a:xfrm>
            <a:off x="587477" y="2854786"/>
            <a:ext cx="8534400" cy="2308324"/>
          </a:xfrm>
          <a:prstGeom prst="rect">
            <a:avLst/>
          </a:prstGeom>
        </p:spPr>
        <p:txBody>
          <a:bodyPr wrap="square">
            <a:spAutoFit/>
          </a:bodyPr>
          <a:lstStyle/>
          <a:p>
            <a:pPr marL="514350" indent="-514350">
              <a:buFont typeface="+mj-lt"/>
              <a:buAutoNum type="arabicPeriod"/>
            </a:pPr>
            <a:endParaRPr lang="en-US" b="1" dirty="0"/>
          </a:p>
          <a:p>
            <a:r>
              <a:rPr lang="en-US" b="1" dirty="0"/>
              <a:t>&gt; People</a:t>
            </a:r>
          </a:p>
          <a:p>
            <a:r>
              <a:rPr lang="en-US" b="1" dirty="0"/>
              <a:t>&gt; Property</a:t>
            </a:r>
          </a:p>
          <a:p>
            <a:r>
              <a:rPr lang="en-US" b="1" dirty="0"/>
              <a:t>&gt; Information</a:t>
            </a:r>
          </a:p>
          <a:p>
            <a:r>
              <a:rPr lang="en-US" b="1" dirty="0"/>
              <a:t>&gt; Image/Reputation</a:t>
            </a:r>
          </a:p>
          <a:p>
            <a:pPr marL="514350" indent="-514350">
              <a:buFont typeface="+mj-lt"/>
              <a:buAutoNum type="arabicPeriod"/>
            </a:pPr>
            <a:endParaRPr lang="en-US" dirty="0"/>
          </a:p>
          <a:p>
            <a:r>
              <a:rPr lang="en-US" b="1" i="1" u="sng" dirty="0">
                <a:highlight>
                  <a:srgbClr val="FFFF00"/>
                </a:highlight>
              </a:rPr>
              <a:t>People</a:t>
            </a:r>
            <a:r>
              <a:rPr lang="en-US" b="1" u="sng" dirty="0">
                <a:highlight>
                  <a:srgbClr val="FFFF00"/>
                </a:highlight>
              </a:rPr>
              <a:t> are most often placed first as their protection is of the highest priority.</a:t>
            </a:r>
            <a:endParaRPr lang="en-US" b="1" i="1" u="sng" dirty="0">
              <a:highlight>
                <a:srgbClr val="FFFF00"/>
              </a:highlight>
            </a:endParaRPr>
          </a:p>
        </p:txBody>
      </p:sp>
      <p:pic>
        <p:nvPicPr>
          <p:cNvPr id="7" name="Picture 6">
            <a:extLst>
              <a:ext uri="{FF2B5EF4-FFF2-40B4-BE49-F238E27FC236}">
                <a16:creationId xmlns:a16="http://schemas.microsoft.com/office/drawing/2014/main" id="{D4C98034-32CF-824F-5C67-195D7C7E8E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62507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itle 1"/>
          <p:cNvSpPr>
            <a:spLocks noGrp="1"/>
          </p:cNvSpPr>
          <p:nvPr>
            <p:ph type="title"/>
          </p:nvPr>
        </p:nvSpPr>
        <p:spPr>
          <a:xfrm>
            <a:off x="381000" y="602340"/>
            <a:ext cx="8229600" cy="487362"/>
          </a:xfrm>
        </p:spPr>
        <p:txBody>
          <a:bodyPr>
            <a:noAutofit/>
          </a:bodyPr>
          <a:lstStyle/>
          <a:p>
            <a:r>
              <a:rPr lang="en-US" sz="3200" dirty="0"/>
              <a:t>Asset Valuation</a:t>
            </a:r>
            <a:br>
              <a:rPr lang="en-US" sz="3200" dirty="0"/>
            </a:br>
            <a:br>
              <a:rPr lang="en-US" sz="3200" dirty="0"/>
            </a:br>
            <a:endParaRPr lang="en-US" sz="3200" dirty="0"/>
          </a:p>
        </p:txBody>
      </p:sp>
      <p:sp>
        <p:nvSpPr>
          <p:cNvPr id="16386" name="Content Placeholder 2"/>
          <p:cNvSpPr>
            <a:spLocks noGrp="1"/>
          </p:cNvSpPr>
          <p:nvPr>
            <p:ph idx="1"/>
          </p:nvPr>
        </p:nvSpPr>
        <p:spPr>
          <a:xfrm>
            <a:off x="381000" y="1204118"/>
            <a:ext cx="8229600" cy="4449763"/>
          </a:xfrm>
        </p:spPr>
        <p:txBody>
          <a:bodyPr>
            <a:normAutofit/>
          </a:bodyPr>
          <a:lstStyle/>
          <a:p>
            <a:pPr marL="0" indent="0">
              <a:buNone/>
            </a:pPr>
            <a:r>
              <a:rPr lang="en-US" dirty="0"/>
              <a:t>An asset must have some type of value.  The value of the asset could be its real value (ex. A gold bar being worth a set amount of money) or the value could be based on what it would cost to replace (ex. Stolen proprietary information.)</a:t>
            </a:r>
          </a:p>
          <a:p>
            <a:pPr marL="0" indent="0">
              <a:buNone/>
            </a:pPr>
            <a:r>
              <a:rPr lang="en-US" dirty="0"/>
              <a:t>The value of the asset must be known prior to the implantation of a protection program.</a:t>
            </a:r>
          </a:p>
        </p:txBody>
      </p:sp>
      <p:sp>
        <p:nvSpPr>
          <p:cNvPr id="3" name="Title 1">
            <a:extLst>
              <a:ext uri="{FF2B5EF4-FFF2-40B4-BE49-F238E27FC236}">
                <a16:creationId xmlns:a16="http://schemas.microsoft.com/office/drawing/2014/main" id="{9C33B986-A49C-5420-17FA-F957EF31A91B}"/>
              </a:ext>
            </a:extLst>
          </p:cNvPr>
          <p:cNvSpPr txBox="1">
            <a:spLocks/>
          </p:cNvSpPr>
          <p:nvPr/>
        </p:nvSpPr>
        <p:spPr>
          <a:xfrm>
            <a:off x="457200" y="3865285"/>
            <a:ext cx="8229600" cy="7921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Vulnerability</a:t>
            </a:r>
          </a:p>
        </p:txBody>
      </p:sp>
      <p:sp>
        <p:nvSpPr>
          <p:cNvPr id="5" name="TextBox 4">
            <a:extLst>
              <a:ext uri="{FF2B5EF4-FFF2-40B4-BE49-F238E27FC236}">
                <a16:creationId xmlns:a16="http://schemas.microsoft.com/office/drawing/2014/main" id="{24AE0915-0CF0-798A-7CBE-2E61E7AF6E50}"/>
              </a:ext>
            </a:extLst>
          </p:cNvPr>
          <p:cNvSpPr txBox="1"/>
          <p:nvPr/>
        </p:nvSpPr>
        <p:spPr>
          <a:xfrm>
            <a:off x="457200" y="4533007"/>
            <a:ext cx="7924800" cy="369332"/>
          </a:xfrm>
          <a:prstGeom prst="rect">
            <a:avLst/>
          </a:prstGeom>
          <a:noFill/>
        </p:spPr>
        <p:txBody>
          <a:bodyPr wrap="square">
            <a:spAutoFit/>
          </a:bodyPr>
          <a:lstStyle/>
          <a:p>
            <a:pPr marL="0" indent="0">
              <a:buNone/>
            </a:pPr>
            <a:r>
              <a:rPr lang="en-US" sz="1800" dirty="0"/>
              <a:t>Vulnerabilities are weaknesses that can exploited by an adversary.</a:t>
            </a:r>
          </a:p>
        </p:txBody>
      </p:sp>
      <p:pic>
        <p:nvPicPr>
          <p:cNvPr id="6" name="Picture 5">
            <a:extLst>
              <a:ext uri="{FF2B5EF4-FFF2-40B4-BE49-F238E27FC236}">
                <a16:creationId xmlns:a16="http://schemas.microsoft.com/office/drawing/2014/main" id="{B4F4EB00-EE9B-7F38-505E-18231CCCD0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51952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Autofit/>
          </a:bodyPr>
          <a:lstStyle/>
          <a:p>
            <a:r>
              <a:rPr lang="en-US" sz="3200" dirty="0"/>
              <a:t>Risk</a:t>
            </a:r>
          </a:p>
        </p:txBody>
      </p:sp>
      <p:sp>
        <p:nvSpPr>
          <p:cNvPr id="3" name="Content Placeholder 2"/>
          <p:cNvSpPr>
            <a:spLocks noGrp="1"/>
          </p:cNvSpPr>
          <p:nvPr>
            <p:ph idx="1"/>
          </p:nvPr>
        </p:nvSpPr>
        <p:spPr>
          <a:xfrm>
            <a:off x="533400" y="990600"/>
            <a:ext cx="8077199" cy="3429000"/>
          </a:xfrm>
        </p:spPr>
        <p:txBody>
          <a:bodyPr>
            <a:normAutofit/>
          </a:bodyPr>
          <a:lstStyle/>
          <a:p>
            <a:pPr marL="0" indent="0">
              <a:buNone/>
            </a:pPr>
            <a:r>
              <a:rPr lang="en-US" dirty="0"/>
              <a:t>Incidents likely to occur at a site, either due to a history of such events or circumstances in the local environment (ASIS International, 2003.)</a:t>
            </a:r>
          </a:p>
          <a:p>
            <a:pPr marL="0" indent="0">
              <a:buNone/>
            </a:pPr>
            <a:endParaRPr lang="en-US" dirty="0"/>
          </a:p>
          <a:p>
            <a:pPr marL="0" indent="0">
              <a:buNone/>
            </a:pPr>
            <a:r>
              <a:rPr lang="en-US" b="1" u="sng" dirty="0"/>
              <a:t>How are risks determined?</a:t>
            </a:r>
            <a:endParaRPr lang="en-US" dirty="0"/>
          </a:p>
          <a:p>
            <a:r>
              <a:rPr lang="en-US" dirty="0"/>
              <a:t>Criticality:  Impact of the loss. </a:t>
            </a:r>
          </a:p>
          <a:p>
            <a:r>
              <a:rPr lang="en-US" dirty="0"/>
              <a:t>Frequency:  How often the events occur.</a:t>
            </a:r>
          </a:p>
          <a:p>
            <a:r>
              <a:rPr lang="en-US" dirty="0"/>
              <a:t>Probability:  Trending of future events.</a:t>
            </a:r>
          </a:p>
          <a:p>
            <a:r>
              <a:rPr lang="en-US" dirty="0"/>
              <a:t>Impact:  Tangible and intangible costs.</a:t>
            </a:r>
          </a:p>
          <a:p>
            <a:pPr marL="0" indent="0">
              <a:buNone/>
            </a:pPr>
            <a:endParaRPr lang="en-US" sz="2000" i="1" dirty="0"/>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5</a:t>
            </a:fld>
            <a:endParaRPr lang="en-US"/>
          </a:p>
        </p:txBody>
      </p:sp>
      <p:pic>
        <p:nvPicPr>
          <p:cNvPr id="6" name="Picture 5">
            <a:extLst>
              <a:ext uri="{FF2B5EF4-FFF2-40B4-BE49-F238E27FC236}">
                <a16:creationId xmlns:a16="http://schemas.microsoft.com/office/drawing/2014/main" id="{136FD87C-32DB-74DA-953C-E91A063A8E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92777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76200"/>
            <a:ext cx="8229600" cy="715962"/>
          </a:xfrm>
        </p:spPr>
        <p:txBody>
          <a:bodyPr>
            <a:normAutofit/>
          </a:bodyPr>
          <a:lstStyle/>
          <a:p>
            <a:r>
              <a:rPr lang="en-US" sz="3200" dirty="0"/>
              <a:t>Cost-Benefit Analysis</a:t>
            </a:r>
          </a:p>
        </p:txBody>
      </p:sp>
      <p:sp>
        <p:nvSpPr>
          <p:cNvPr id="18434" name="Content Placeholder 2"/>
          <p:cNvSpPr>
            <a:spLocks noGrp="1"/>
          </p:cNvSpPr>
          <p:nvPr>
            <p:ph idx="1"/>
          </p:nvPr>
        </p:nvSpPr>
        <p:spPr>
          <a:xfrm>
            <a:off x="457200" y="838200"/>
            <a:ext cx="8229600" cy="5257800"/>
          </a:xfrm>
        </p:spPr>
        <p:txBody>
          <a:bodyPr>
            <a:normAutofit/>
          </a:bodyPr>
          <a:lstStyle/>
          <a:p>
            <a:pPr marL="0" indent="0">
              <a:buNone/>
            </a:pPr>
            <a:r>
              <a:rPr lang="en-US" dirty="0"/>
              <a:t>Conducted to assist in evaluating the mitigation measures against the costs incurred.  If it is determined that the cost of mitigating the risk is greater than the value of the asset, other measures must be employed.</a:t>
            </a:r>
          </a:p>
          <a:p>
            <a:pPr marL="0" indent="0">
              <a:buNone/>
            </a:pPr>
            <a:r>
              <a:rPr lang="en-US" dirty="0"/>
              <a:t>Mitigation measures must be designed so as not to substantially interfere with the operation of profitability of the enterprise (ASIS International, 2003.)</a:t>
            </a:r>
          </a:p>
          <a:p>
            <a:pPr marL="0" indent="0">
              <a:buNone/>
            </a:pPr>
            <a:endParaRPr lang="en-US" dirty="0"/>
          </a:p>
          <a:p>
            <a:pPr marL="0" indent="0">
              <a:buNone/>
            </a:pPr>
            <a:r>
              <a:rPr lang="en-US" sz="3200" dirty="0">
                <a:solidFill>
                  <a:schemeClr val="accent1"/>
                </a:solidFill>
                <a:latin typeface="+mj-lt"/>
                <a:ea typeface="+mj-ea"/>
                <a:cs typeface="+mj-cs"/>
              </a:rPr>
              <a:t>Cost-Benefit Analysis Process</a:t>
            </a:r>
          </a:p>
          <a:p>
            <a:pPr marL="0" indent="0">
              <a:buNone/>
            </a:pPr>
            <a:r>
              <a:rPr lang="en-US" dirty="0"/>
              <a:t>The process involves three (3) steps:</a:t>
            </a:r>
          </a:p>
          <a:p>
            <a:pPr marL="514350" indent="-514350">
              <a:buFont typeface="+mj-lt"/>
              <a:buAutoNum type="arabicPeriod"/>
            </a:pPr>
            <a:r>
              <a:rPr lang="en-US" dirty="0"/>
              <a:t>Identification of all direct and indirect consequences of the expenditure.</a:t>
            </a:r>
          </a:p>
          <a:p>
            <a:pPr marL="514350" indent="-514350">
              <a:buFont typeface="+mj-lt"/>
              <a:buAutoNum type="arabicPeriod"/>
            </a:pPr>
            <a:r>
              <a:rPr lang="en-US" dirty="0"/>
              <a:t>Assignment of a monetary value to all costs and benefits resulting from the expenditure.</a:t>
            </a:r>
          </a:p>
          <a:p>
            <a:pPr marL="514350" indent="-514350">
              <a:buFont typeface="+mj-lt"/>
              <a:buAutoNum type="arabicPeriod"/>
            </a:pPr>
            <a:r>
              <a:rPr lang="en-US" dirty="0"/>
              <a:t>Discounting expected future costs and revenues accruing from the expenditures in current monetary values.</a:t>
            </a:r>
          </a:p>
          <a:p>
            <a:pPr marL="0" indent="0">
              <a:buNone/>
            </a:pPr>
            <a:endParaRPr lang="en-US" sz="3200" dirty="0">
              <a:solidFill>
                <a:schemeClr val="accent1"/>
              </a:solidFill>
              <a:latin typeface="+mj-lt"/>
              <a:ea typeface="+mj-ea"/>
              <a:cs typeface="+mj-cs"/>
            </a:endParaRPr>
          </a:p>
        </p:txBody>
      </p:sp>
      <p:pic>
        <p:nvPicPr>
          <p:cNvPr id="2" name="Picture 1">
            <a:extLst>
              <a:ext uri="{FF2B5EF4-FFF2-40B4-BE49-F238E27FC236}">
                <a16:creationId xmlns:a16="http://schemas.microsoft.com/office/drawing/2014/main" id="{614462AE-9A7E-D4B9-5339-9640675FD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4962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9709"/>
            <a:ext cx="8229600" cy="385909"/>
          </a:xfrm>
        </p:spPr>
        <p:txBody>
          <a:bodyPr>
            <a:normAutofit fontScale="90000"/>
          </a:bodyPr>
          <a:lstStyle/>
          <a:p>
            <a:pPr>
              <a:defRPr/>
            </a:pPr>
            <a:br>
              <a:rPr lang="en-US" sz="3200" dirty="0"/>
            </a:br>
            <a:r>
              <a:rPr lang="en-US" sz="3200" dirty="0"/>
              <a:t>Asset Protection – Layered Security</a:t>
            </a:r>
            <a:br>
              <a:rPr lang="en-US" sz="3200" dirty="0"/>
            </a:br>
            <a:endParaRPr lang="en-US" sz="3200" dirty="0"/>
          </a:p>
        </p:txBody>
      </p:sp>
      <p:sp>
        <p:nvSpPr>
          <p:cNvPr id="20482" name="Content Placeholder 2"/>
          <p:cNvSpPr>
            <a:spLocks noGrp="1"/>
          </p:cNvSpPr>
          <p:nvPr>
            <p:ph idx="1"/>
          </p:nvPr>
        </p:nvSpPr>
        <p:spPr>
          <a:xfrm>
            <a:off x="152400" y="685800"/>
            <a:ext cx="8229600" cy="4724400"/>
          </a:xfrm>
        </p:spPr>
        <p:txBody>
          <a:bodyPr>
            <a:noAutofit/>
          </a:bodyPr>
          <a:lstStyle/>
          <a:p>
            <a:pPr marL="0" indent="0">
              <a:buNone/>
            </a:pPr>
            <a:r>
              <a:rPr lang="en-US" dirty="0"/>
              <a:t>A mitigation process that employs the concept of layered protection, also known as “defense in depth”.</a:t>
            </a:r>
          </a:p>
          <a:p>
            <a:pPr marL="0" indent="0">
              <a:buNone/>
            </a:pPr>
            <a:r>
              <a:rPr lang="en-US" dirty="0"/>
              <a:t>The principles behind this concept are:</a:t>
            </a:r>
          </a:p>
          <a:p>
            <a:pPr marL="514350" indent="-514350">
              <a:buFont typeface="+mj-lt"/>
              <a:buAutoNum type="arabicPeriod"/>
            </a:pPr>
            <a:r>
              <a:rPr lang="en-US" b="1" dirty="0"/>
              <a:t>Deterrence:</a:t>
            </a:r>
            <a:r>
              <a:rPr lang="en-US" dirty="0"/>
              <a:t>  The practice of discouraging an adversary from attacking, or even attempting to attack, the asset.  This is accomplished through a number of means such as fences, lighting, cameras, security personnel and signage.</a:t>
            </a:r>
          </a:p>
          <a:p>
            <a:pPr marL="514350" indent="-514350">
              <a:buFont typeface="+mj-lt"/>
              <a:buAutoNum type="arabicPeriod"/>
            </a:pPr>
            <a:r>
              <a:rPr lang="en-US" b="1" dirty="0"/>
              <a:t>Detection:</a:t>
            </a:r>
            <a:r>
              <a:rPr lang="en-US" dirty="0"/>
              <a:t>  Identification of a threat at the earliest possible opportunity. </a:t>
            </a:r>
          </a:p>
        </p:txBody>
      </p:sp>
      <p:sp>
        <p:nvSpPr>
          <p:cNvPr id="3" name="Content Placeholder 2">
            <a:extLst>
              <a:ext uri="{FF2B5EF4-FFF2-40B4-BE49-F238E27FC236}">
                <a16:creationId xmlns:a16="http://schemas.microsoft.com/office/drawing/2014/main" id="{98216796-F46B-0F61-BF58-238CC3D59DDC}"/>
              </a:ext>
            </a:extLst>
          </p:cNvPr>
          <p:cNvSpPr txBox="1">
            <a:spLocks/>
          </p:cNvSpPr>
          <p:nvPr/>
        </p:nvSpPr>
        <p:spPr>
          <a:xfrm>
            <a:off x="154858" y="3657600"/>
            <a:ext cx="8229600" cy="4267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b="1"/>
              <a:t>Delaying:</a:t>
            </a:r>
            <a:r>
              <a:rPr lang="en-US"/>
              <a:t>  Delaying the adversary gives the other layers of defense a chance to work together.  Sufficient layers of delay must be incorporated so that the detection and defense/response pieces of the security system can perform their roles.</a:t>
            </a:r>
          </a:p>
          <a:p>
            <a:pPr marL="514350" indent="-514350">
              <a:buFont typeface="+mj-lt"/>
              <a:buAutoNum type="arabicPeriod" startAt="3"/>
            </a:pPr>
            <a:r>
              <a:rPr lang="en-US" b="1"/>
              <a:t>Defense/Response:  </a:t>
            </a:r>
            <a:r>
              <a:rPr lang="en-US"/>
              <a:t>Allows for a defense to be mounted at the site of the attack to repel the adversary or for a sufficient response to be put together to proceed to the site.  </a:t>
            </a:r>
            <a:endParaRPr lang="en-US" b="1" dirty="0"/>
          </a:p>
        </p:txBody>
      </p:sp>
      <p:pic>
        <p:nvPicPr>
          <p:cNvPr id="4" name="Picture 3">
            <a:extLst>
              <a:ext uri="{FF2B5EF4-FFF2-40B4-BE49-F238E27FC236}">
                <a16:creationId xmlns:a16="http://schemas.microsoft.com/office/drawing/2014/main" id="{57808480-A667-969D-AF10-7E073B15C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75550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0"/>
            <a:ext cx="8229600" cy="792162"/>
          </a:xfrm>
        </p:spPr>
        <p:txBody>
          <a:bodyPr>
            <a:normAutofit/>
          </a:bodyPr>
          <a:lstStyle/>
          <a:p>
            <a:r>
              <a:rPr lang="en-US" sz="3200" dirty="0"/>
              <a:t>Risk Management</a:t>
            </a:r>
          </a:p>
        </p:txBody>
      </p:sp>
      <p:sp>
        <p:nvSpPr>
          <p:cNvPr id="21506" name="Content Placeholder 2"/>
          <p:cNvSpPr>
            <a:spLocks noGrp="1"/>
          </p:cNvSpPr>
          <p:nvPr>
            <p:ph idx="1"/>
          </p:nvPr>
        </p:nvSpPr>
        <p:spPr>
          <a:xfrm>
            <a:off x="533400" y="396081"/>
            <a:ext cx="8229600" cy="5715000"/>
          </a:xfrm>
        </p:spPr>
        <p:txBody>
          <a:bodyPr>
            <a:normAutofit/>
          </a:bodyPr>
          <a:lstStyle/>
          <a:p>
            <a:pPr marL="0" indent="0">
              <a:buNone/>
            </a:pPr>
            <a:endParaRPr lang="en-US" dirty="0"/>
          </a:p>
          <a:p>
            <a:pPr marL="0" indent="0">
              <a:buNone/>
            </a:pPr>
            <a:r>
              <a:rPr lang="en-US" dirty="0"/>
              <a:t>A term that is closely associated with the insurance industry.  It is conceptually similar to the physical security planning process but deals with risks other than “security” threats caused by humans.</a:t>
            </a:r>
          </a:p>
          <a:p>
            <a:pPr marL="0" indent="0">
              <a:buNone/>
            </a:pPr>
            <a:r>
              <a:rPr lang="en-US" dirty="0"/>
              <a:t>Three types of risk management strategies are:</a:t>
            </a:r>
          </a:p>
          <a:p>
            <a:pPr marL="514350" indent="-514350">
              <a:buFont typeface="+mj-lt"/>
              <a:buAutoNum type="arabicPeriod"/>
            </a:pPr>
            <a:r>
              <a:rPr lang="en-US" b="1" dirty="0"/>
              <a:t>Risk Acceptance:</a:t>
            </a:r>
            <a:r>
              <a:rPr lang="en-US" dirty="0"/>
              <a:t>   Accepting to risk because it has a low probability of occurring, the cost of mitigation is prohibitive or the value of the asset is so low that loss would be inconsequential.</a:t>
            </a:r>
          </a:p>
          <a:p>
            <a:pPr marL="514350" indent="-514350">
              <a:buFont typeface="+mj-lt"/>
              <a:buAutoNum type="arabicPeriod"/>
            </a:pPr>
            <a:r>
              <a:rPr lang="en-US" b="1" dirty="0"/>
              <a:t>Risk Reduction:</a:t>
            </a:r>
            <a:r>
              <a:rPr lang="en-US" dirty="0"/>
              <a:t>  Employment of mitigation measures.</a:t>
            </a:r>
          </a:p>
          <a:p>
            <a:pPr marL="514350" indent="-514350">
              <a:buFont typeface="+mj-lt"/>
              <a:buAutoNum type="arabicPeriod"/>
            </a:pPr>
            <a:r>
              <a:rPr lang="en-US" b="1" dirty="0"/>
              <a:t>Risk Transfer:</a:t>
            </a:r>
            <a:r>
              <a:rPr lang="en-US" dirty="0"/>
              <a:t>  Example would be an insurance policy.  Risk is transferred to the insurance company. </a:t>
            </a:r>
            <a:endParaRPr lang="en-US" b="1" dirty="0"/>
          </a:p>
          <a:p>
            <a:pPr marL="514350" indent="-514350" eaLnBrk="1" hangingPunct="1">
              <a:buFont typeface="+mj-lt"/>
              <a:buAutoNum type="arabicPeriod"/>
            </a:pPr>
            <a:endParaRPr lang="en-US" dirty="0"/>
          </a:p>
        </p:txBody>
      </p:sp>
      <p:pic>
        <p:nvPicPr>
          <p:cNvPr id="2" name="Picture 1">
            <a:extLst>
              <a:ext uri="{FF2B5EF4-FFF2-40B4-BE49-F238E27FC236}">
                <a16:creationId xmlns:a16="http://schemas.microsoft.com/office/drawing/2014/main" id="{8EE0CAE7-6608-CFEF-82B1-AC2CBA955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358075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Physical Security Planning </a:t>
            </a:r>
          </a:p>
        </p:txBody>
      </p:sp>
      <p:sp>
        <p:nvSpPr>
          <p:cNvPr id="3" name="Content Placeholder 2"/>
          <p:cNvSpPr>
            <a:spLocks noGrp="1"/>
          </p:cNvSpPr>
          <p:nvPr>
            <p:ph idx="1"/>
          </p:nvPr>
        </p:nvSpPr>
        <p:spPr>
          <a:xfrm>
            <a:off x="609601" y="1219200"/>
            <a:ext cx="8153400" cy="3880773"/>
          </a:xfrm>
        </p:spPr>
        <p:txBody>
          <a:bodyPr>
            <a:normAutofit/>
          </a:bodyPr>
          <a:lstStyle/>
          <a:p>
            <a:pPr marL="0" indent="0">
              <a:buNone/>
            </a:pPr>
            <a:r>
              <a:rPr lang="en-US" dirty="0"/>
              <a:t>The process used to plan physical security measures is as follows:</a:t>
            </a:r>
          </a:p>
          <a:p>
            <a:pPr marL="514350" indent="-514350">
              <a:buFont typeface="+mj-lt"/>
              <a:buAutoNum type="arabicPeriod"/>
            </a:pPr>
            <a:r>
              <a:rPr lang="en-US" dirty="0"/>
              <a:t>Asset identification.</a:t>
            </a:r>
          </a:p>
          <a:p>
            <a:pPr marL="514350" indent="-514350">
              <a:buFont typeface="+mj-lt"/>
              <a:buAutoNum type="arabicPeriod"/>
            </a:pPr>
            <a:r>
              <a:rPr lang="en-US" dirty="0"/>
              <a:t>Identify loss events which can occur.</a:t>
            </a:r>
          </a:p>
          <a:p>
            <a:pPr marL="514350" indent="-514350">
              <a:buFont typeface="+mj-lt"/>
              <a:buAutoNum type="arabicPeriod"/>
            </a:pPr>
            <a:r>
              <a:rPr lang="en-US" dirty="0"/>
              <a:t>Calculate the probability of the loss event occurring.</a:t>
            </a:r>
          </a:p>
          <a:p>
            <a:pPr marL="514350" indent="-514350">
              <a:buFont typeface="+mj-lt"/>
              <a:buAutoNum type="arabicPeriod"/>
            </a:pPr>
            <a:r>
              <a:rPr lang="en-US" dirty="0"/>
              <a:t>Determine the impact the loss event will have in terms of direct, indirect and extra-expense costs.</a:t>
            </a:r>
          </a:p>
          <a:p>
            <a:pPr marL="514350" indent="-514350">
              <a:buFont typeface="+mj-lt"/>
              <a:buAutoNum type="arabicPeriod"/>
            </a:pPr>
            <a:r>
              <a:rPr lang="en-US" dirty="0"/>
              <a:t>Identify countermeasures that can be employed.</a:t>
            </a:r>
          </a:p>
          <a:p>
            <a:pPr marL="514350" indent="-514350">
              <a:buFont typeface="+mj-lt"/>
              <a:buAutoNum type="arabicPeriod"/>
            </a:pPr>
            <a:r>
              <a:rPr lang="en-US" dirty="0"/>
              <a:t>Implement selected countermeasures.</a:t>
            </a:r>
          </a:p>
          <a:p>
            <a:pPr marL="514350" indent="-514350">
              <a:buFont typeface="+mj-lt"/>
              <a:buAutoNum type="arabicPeriod"/>
            </a:pPr>
            <a:r>
              <a:rPr lang="en-US" dirty="0"/>
              <a:t>Evaluate effectiveness of countermeasures.</a:t>
            </a:r>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9</a:t>
            </a:fld>
            <a:endParaRPr lang="en-US"/>
          </a:p>
        </p:txBody>
      </p:sp>
      <p:pic>
        <p:nvPicPr>
          <p:cNvPr id="5" name="Picture 4">
            <a:extLst>
              <a:ext uri="{FF2B5EF4-FFF2-40B4-BE49-F238E27FC236}">
                <a16:creationId xmlns:a16="http://schemas.microsoft.com/office/drawing/2014/main" id="{282ACFAB-249A-EC6A-4FDA-78095C023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835" y="0"/>
            <a:ext cx="2428959" cy="743229"/>
          </a:xfrm>
          <a:prstGeom prst="rect">
            <a:avLst/>
          </a:prstGeom>
        </p:spPr>
      </p:pic>
    </p:spTree>
    <p:extLst>
      <p:ext uri="{BB962C8B-B14F-4D97-AF65-F5344CB8AC3E}">
        <p14:creationId xmlns:p14="http://schemas.microsoft.com/office/powerpoint/2010/main" val="1833359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624</TotalTime>
  <Words>966</Words>
  <Application>Microsoft Office PowerPoint</Application>
  <PresentationFormat>On-screen Show (4:3)</PresentationFormat>
  <Paragraphs>106</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Trebuchet MS</vt:lpstr>
      <vt:lpstr>Wingdings 3</vt:lpstr>
      <vt:lpstr>Facet</vt:lpstr>
      <vt:lpstr>Certificate Course in Asset Protection     </vt:lpstr>
      <vt:lpstr>Key Terms </vt:lpstr>
      <vt:lpstr>Assets?</vt:lpstr>
      <vt:lpstr>Asset Valuation  </vt:lpstr>
      <vt:lpstr>Risk</vt:lpstr>
      <vt:lpstr>Cost-Benefit Analysis</vt:lpstr>
      <vt:lpstr> Asset Protection – Layered Security </vt:lpstr>
      <vt:lpstr>Risk Management</vt:lpstr>
      <vt:lpstr>Physical Security Planning </vt:lpstr>
      <vt:lpstr>Careers in Asset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 3s</cp:lastModifiedBy>
  <cp:revision>61</cp:revision>
  <dcterms:created xsi:type="dcterms:W3CDTF">2015-01-28T20:48:59Z</dcterms:created>
  <dcterms:modified xsi:type="dcterms:W3CDTF">2024-05-19T16:16:08Z</dcterms:modified>
</cp:coreProperties>
</file>