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045" y="203336"/>
            <a:ext cx="2454724" cy="4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4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602" y="6359884"/>
            <a:ext cx="2009880" cy="3852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3843" y="230659"/>
            <a:ext cx="10515600" cy="403654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843" y="782594"/>
            <a:ext cx="1203754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2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9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6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1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2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6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5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76BD-8136-4E20-8CD6-B1DB6CB01853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1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martdata.m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denebayar@academic.mn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cademic.mn/teacher/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351" y="2950573"/>
            <a:ext cx="92051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MySQL </a:t>
            </a:r>
            <a:r>
              <a:rPr lang="mn-MN" sz="4000" dirty="0" smtClean="0">
                <a:solidFill>
                  <a:schemeClr val="accent2">
                    <a:lumMod val="75000"/>
                  </a:schemeClr>
                </a:solidFill>
              </a:rPr>
              <a:t>мэдээллийн сангийн суурь мэдлэг</a:t>
            </a:r>
          </a:p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mn-MN" sz="4000" dirty="0" smtClean="0">
                <a:solidFill>
                  <a:schemeClr val="accent2">
                    <a:lumMod val="75000"/>
                  </a:schemeClr>
                </a:solidFill>
              </a:rPr>
              <a:t>Анхан шат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mn-MN" sz="4000" dirty="0" smtClean="0">
                <a:solidFill>
                  <a:schemeClr val="accent2">
                    <a:lumMod val="75000"/>
                  </a:schemeClr>
                </a:solidFill>
              </a:rPr>
              <a:t> – Хичээл 1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9" y="5842337"/>
            <a:ext cx="6792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Wi-Fi: 	</a:t>
            </a:r>
            <a:r>
              <a:rPr lang="en-US" sz="3000" dirty="0" smtClean="0">
                <a:hlinkClick r:id="rId2"/>
              </a:rPr>
              <a:t>smartdata.mn</a:t>
            </a:r>
            <a:endParaRPr lang="en-US" sz="3000" dirty="0" smtClean="0"/>
          </a:p>
          <a:p>
            <a:r>
              <a:rPr lang="en-US" sz="3000" dirty="0" smtClean="0"/>
              <a:t>Password:   Smart123</a:t>
            </a:r>
          </a:p>
        </p:txBody>
      </p:sp>
    </p:spTree>
    <p:extLst>
      <p:ext uri="{BB962C8B-B14F-4D97-AF65-F5344CB8AC3E}">
        <p14:creationId xmlns:p14="http://schemas.microsoft.com/office/powerpoint/2010/main" val="31676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Багшийн мэдээлэл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18" y="2290522"/>
            <a:ext cx="2476500" cy="2190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7935" y="2047069"/>
            <a:ext cx="88092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Нэр</a:t>
            </a:r>
            <a:r>
              <a:rPr lang="en-US" sz="2400" dirty="0" smtClean="0"/>
              <a:t>: </a:t>
            </a:r>
            <a:r>
              <a:rPr lang="mn-MN" sz="2400" b="1" dirty="0" smtClean="0"/>
              <a:t>Эрдэнэбилэгийн Эрдэнэбаяр</a:t>
            </a:r>
          </a:p>
          <a:p>
            <a:endParaRPr lang="mn-MN" sz="2400" dirty="0" smtClean="0"/>
          </a:p>
          <a:p>
            <a:r>
              <a:rPr lang="mn-MN" sz="2400" dirty="0" smtClean="0"/>
              <a:t>Зэрэг</a:t>
            </a:r>
            <a:r>
              <a:rPr lang="en-US" sz="2400" dirty="0" smtClean="0"/>
              <a:t>: </a:t>
            </a:r>
            <a:r>
              <a:rPr lang="mn-MN" sz="2400" b="1" dirty="0" smtClean="0"/>
              <a:t>Магистр </a:t>
            </a:r>
            <a:r>
              <a:rPr lang="en-US" sz="2400" b="1" dirty="0" smtClean="0"/>
              <a:t>(</a:t>
            </a:r>
            <a:r>
              <a:rPr lang="mn-MN" sz="2400" b="1" dirty="0" smtClean="0"/>
              <a:t>Монгол Улсын Их Сургууль</a:t>
            </a:r>
            <a:r>
              <a:rPr lang="en-US" sz="2400" b="1" dirty="0" smtClean="0"/>
              <a:t>)</a:t>
            </a:r>
            <a:endParaRPr lang="mn-MN" sz="2400" b="1" dirty="0" smtClean="0"/>
          </a:p>
          <a:p>
            <a:endParaRPr lang="mn-MN" sz="2400" dirty="0"/>
          </a:p>
          <a:p>
            <a:r>
              <a:rPr lang="mn-MN" sz="2400" dirty="0" smtClean="0"/>
              <a:t>И-Майл хаяг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3"/>
              </a:rPr>
              <a:t>erdenebayar@academic.mn</a:t>
            </a:r>
            <a:endParaRPr lang="en-US" sz="2400" dirty="0" smtClean="0"/>
          </a:p>
          <a:p>
            <a:endParaRPr lang="en-US" sz="2400" dirty="0"/>
          </a:p>
          <a:p>
            <a:r>
              <a:rPr lang="mn-MN" sz="2400" dirty="0" smtClean="0"/>
              <a:t>Багшийн дэлгэрэнгүй мэдээлэл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4"/>
              </a:rPr>
              <a:t>www.academic.mn/teacher/2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165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Хичээлийн дүрэм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77935" y="2047069"/>
            <a:ext cx="880926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mn-MN" sz="2400" dirty="0" smtClean="0"/>
              <a:t>Цагаа баримтлах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mn-MN" sz="2400" dirty="0" smtClean="0"/>
              <a:t>Нэгэндээ туслах </a:t>
            </a:r>
            <a:r>
              <a:rPr lang="en-US" sz="2400" dirty="0" smtClean="0"/>
              <a:t>(</a:t>
            </a:r>
            <a:r>
              <a:rPr lang="mn-MN" sz="2400" dirty="0" smtClean="0"/>
              <a:t>Бид бүгд өөр учир нэгнээ шоолохгүй байх</a:t>
            </a:r>
            <a:r>
              <a:rPr lang="en-US" sz="2400" dirty="0" smtClean="0"/>
              <a:t>)</a:t>
            </a:r>
            <a:endParaRPr lang="mn-MN" sz="2400" dirty="0" smtClean="0"/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mn-MN" sz="2400" dirty="0" smtClean="0"/>
              <a:t>Сургалттай холбоотой ямар нэгэн санал, гомдол байвал зөвхөн Академи болон багшид мэдэгдэх </a:t>
            </a:r>
            <a:r>
              <a:rPr lang="en-US" sz="2400" dirty="0" smtClean="0"/>
              <a:t>(</a:t>
            </a:r>
            <a:r>
              <a:rPr lang="mn-MN" sz="2400" dirty="0" smtClean="0"/>
              <a:t>Олон нийтийн сүлжээгээр тараахгүй байх</a:t>
            </a:r>
            <a:r>
              <a:rPr lang="en-US" sz="2400" dirty="0" smtClean="0"/>
              <a:t>)</a:t>
            </a:r>
            <a:endParaRPr lang="mn-MN" sz="2400" dirty="0" smtClean="0"/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mn-MN" sz="2400" dirty="0" smtClean="0"/>
              <a:t>Бусаддаа саад болохгүй байх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0" r="7926"/>
          <a:stretch/>
        </p:blipFill>
        <p:spPr bwMode="auto">
          <a:xfrm>
            <a:off x="146955" y="2238984"/>
            <a:ext cx="2930980" cy="229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843" y="230659"/>
            <a:ext cx="10515600" cy="403654"/>
          </a:xfrm>
        </p:spPr>
        <p:txBody>
          <a:bodyPr>
            <a:normAutofit fontScale="90000"/>
          </a:bodyPr>
          <a:lstStyle/>
          <a:p>
            <a:r>
              <a:rPr lang="mn-MN" dirty="0" smtClean="0"/>
              <a:t>Хичээлийн уялдаа холбоо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9" y="955222"/>
            <a:ext cx="1706516" cy="1254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25" y="955222"/>
            <a:ext cx="1706516" cy="1254791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2210855" y="1582618"/>
            <a:ext cx="25715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340" y="2275669"/>
            <a:ext cx="170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Анхан шат</a:t>
            </a:r>
            <a:endParaRPr 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782425" y="2275668"/>
            <a:ext cx="170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Ахисан шат</a:t>
            </a:r>
            <a:endParaRPr lang="en-US" sz="2400" dirty="0" smtClean="0"/>
          </a:p>
        </p:txBody>
      </p:sp>
      <p:cxnSp>
        <p:nvCxnSpPr>
          <p:cNvPr id="17" name="Straight Arrow Connector 16"/>
          <p:cNvCxnSpPr>
            <a:stCxn id="8" idx="3"/>
            <a:endCxn id="21" idx="1"/>
          </p:cNvCxnSpPr>
          <p:nvPr/>
        </p:nvCxnSpPr>
        <p:spPr>
          <a:xfrm>
            <a:off x="6488941" y="1582618"/>
            <a:ext cx="2242710" cy="21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651" y="976293"/>
            <a:ext cx="1706515" cy="12547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472" y="840400"/>
            <a:ext cx="1645375" cy="12098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139" y="1052363"/>
            <a:ext cx="1753417" cy="12892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162253" y="2294294"/>
            <a:ext cx="204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Мэргэжлийн</a:t>
            </a:r>
            <a:endParaRPr lang="en-US" sz="2400" dirty="0" smtClean="0"/>
          </a:p>
        </p:txBody>
      </p:sp>
      <p:sp>
        <p:nvSpPr>
          <p:cNvPr id="28" name="Left Brace 27"/>
          <p:cNvSpPr/>
          <p:nvPr/>
        </p:nvSpPr>
        <p:spPr>
          <a:xfrm rot="16200000">
            <a:off x="2731814" y="135568"/>
            <a:ext cx="1631140" cy="6506938"/>
          </a:xfrm>
          <a:prstGeom prst="leftBrace">
            <a:avLst>
              <a:gd name="adj1" fmla="val 70398"/>
              <a:gd name="adj2" fmla="val 50376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38381" y="4502404"/>
            <a:ext cx="6454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Мэдээллийн сангийн мэдлэг дараа дараагийн програмчлалын хамгийн суурь чадвар болдог</a:t>
            </a:r>
            <a:endParaRPr lang="en-US" sz="2400" dirty="0" smtClean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53" y="5626348"/>
            <a:ext cx="1396601" cy="102691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859" y="5631198"/>
            <a:ext cx="1390004" cy="10220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690" y="5624560"/>
            <a:ext cx="1399032" cy="10287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4" y="5624560"/>
            <a:ext cx="139903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Хичээлийн мэдээлэл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8613" y="1097193"/>
            <a:ext cx="81806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Хичээлийн нэр</a:t>
            </a:r>
            <a:r>
              <a:rPr lang="en-US" sz="2400" dirty="0" smtClean="0"/>
              <a:t>: </a:t>
            </a:r>
            <a:r>
              <a:rPr lang="en-US" sz="2400" b="1" dirty="0"/>
              <a:t>MySQL </a:t>
            </a:r>
            <a:r>
              <a:rPr lang="mn-MN" sz="2400" b="1" dirty="0"/>
              <a:t>мэдээллийн сангийн </a:t>
            </a:r>
            <a:r>
              <a:rPr lang="mn-MN" sz="2400" b="1" dirty="0" smtClean="0"/>
              <a:t>сургалт</a:t>
            </a:r>
          </a:p>
          <a:p>
            <a:endParaRPr lang="mn-MN" sz="2400" dirty="0" smtClean="0"/>
          </a:p>
          <a:p>
            <a:r>
              <a:rPr lang="mn-MN" sz="2400" dirty="0" smtClean="0"/>
              <a:t>Түвшин</a:t>
            </a:r>
            <a:r>
              <a:rPr lang="en-US" sz="2400" dirty="0" smtClean="0"/>
              <a:t>: </a:t>
            </a:r>
            <a:r>
              <a:rPr lang="mn-MN" sz="2400" b="1" dirty="0" smtClean="0"/>
              <a:t>Анхан шат</a:t>
            </a:r>
          </a:p>
          <a:p>
            <a:endParaRPr lang="mn-MN" sz="2400" dirty="0" smtClean="0"/>
          </a:p>
          <a:p>
            <a:r>
              <a:rPr lang="mn-MN" sz="2400" dirty="0" smtClean="0"/>
              <a:t>Явагдах хугацаа</a:t>
            </a:r>
            <a:r>
              <a:rPr lang="en-US" sz="2400" dirty="0" smtClean="0"/>
              <a:t>: </a:t>
            </a:r>
            <a:r>
              <a:rPr lang="en-US" sz="2400" b="1" dirty="0" smtClean="0"/>
              <a:t>2017/12/03 – 2017/12/20 (6 </a:t>
            </a:r>
            <a:r>
              <a:rPr lang="mn-MN" sz="2400" b="1" dirty="0" smtClean="0"/>
              <a:t>удаа</a:t>
            </a:r>
            <a:r>
              <a:rPr lang="en-US" sz="2400" b="1" dirty="0" smtClean="0"/>
              <a:t>)</a:t>
            </a:r>
            <a:endParaRPr lang="mn-MN" sz="24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1" y="974728"/>
            <a:ext cx="3045710" cy="22394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3081" y="3554636"/>
            <a:ext cx="10990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b="1" dirty="0" smtClean="0"/>
              <a:t>Хичээлээр олж авах мэдлэг</a:t>
            </a:r>
            <a:endParaRPr lang="en-US" sz="2400" b="1" dirty="0" smtClean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400" dirty="0" smtClean="0"/>
              <a:t>Мэдээллийн сангийн үндсэн ойлголтууд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400" dirty="0" smtClean="0"/>
              <a:t>Мэдээллийн сан дээр хэрхэн хүснэгт үүсгэх, холболт үүсгэх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400" dirty="0" smtClean="0"/>
              <a:t>Мэдээллийн санруу өгөгдөл оруулах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400" dirty="0" smtClean="0"/>
              <a:t>Мэдээллийн сангаас боловсруулалт хийн мэдээлэл, судалгаа гаргах</a:t>
            </a:r>
          </a:p>
        </p:txBody>
      </p:sp>
    </p:spTree>
    <p:extLst>
      <p:ext uri="{BB962C8B-B14F-4D97-AF65-F5344CB8AC3E}">
        <p14:creationId xmlns:p14="http://schemas.microsoft.com/office/powerpoint/2010/main" val="103337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Хичээлийн мэдээлэл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8613" y="1097193"/>
            <a:ext cx="81806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Хичээлийн нэр</a:t>
            </a:r>
            <a:r>
              <a:rPr lang="en-US" sz="2400" dirty="0" smtClean="0"/>
              <a:t>: </a:t>
            </a:r>
            <a:r>
              <a:rPr lang="en-US" sz="2400" b="1" dirty="0" smtClean="0"/>
              <a:t>MySQL </a:t>
            </a:r>
            <a:r>
              <a:rPr lang="mn-MN" sz="2400" b="1" dirty="0" smtClean="0"/>
              <a:t>мэдээллийн сангийн сургалт</a:t>
            </a:r>
          </a:p>
          <a:p>
            <a:endParaRPr lang="mn-MN" sz="2400" dirty="0" smtClean="0"/>
          </a:p>
          <a:p>
            <a:r>
              <a:rPr lang="mn-MN" sz="2400" dirty="0" smtClean="0"/>
              <a:t>Түвшин</a:t>
            </a:r>
            <a:r>
              <a:rPr lang="en-US" sz="2400" dirty="0" smtClean="0"/>
              <a:t>: </a:t>
            </a:r>
            <a:r>
              <a:rPr lang="mn-MN" sz="2400" b="1" dirty="0" smtClean="0"/>
              <a:t>Анхан шат</a:t>
            </a:r>
          </a:p>
          <a:p>
            <a:endParaRPr lang="mn-MN" sz="2400" dirty="0" smtClean="0"/>
          </a:p>
          <a:p>
            <a:r>
              <a:rPr lang="mn-MN" sz="2400" dirty="0" smtClean="0"/>
              <a:t>Явагдах хугацаа</a:t>
            </a:r>
            <a:r>
              <a:rPr lang="en-US" sz="2400" dirty="0" smtClean="0"/>
              <a:t>: </a:t>
            </a:r>
            <a:r>
              <a:rPr lang="en-US" sz="2400" b="1" dirty="0" smtClean="0"/>
              <a:t>201</a:t>
            </a:r>
            <a:r>
              <a:rPr lang="mn-MN" sz="2400" b="1" dirty="0" smtClean="0"/>
              <a:t>8</a:t>
            </a:r>
            <a:r>
              <a:rPr lang="en-US" sz="2400" b="1" dirty="0" smtClean="0"/>
              <a:t>/</a:t>
            </a:r>
            <a:r>
              <a:rPr lang="mn-MN" sz="2400" b="1" dirty="0" smtClean="0"/>
              <a:t>01</a:t>
            </a:r>
            <a:r>
              <a:rPr lang="en-US" sz="2400" b="1" dirty="0" smtClean="0"/>
              <a:t> </a:t>
            </a:r>
            <a:r>
              <a:rPr lang="mn-MN" sz="2400" b="1" dirty="0" smtClean="0"/>
              <a:t>сард эхлэнэ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081" y="3554636"/>
            <a:ext cx="10990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b="1" dirty="0" smtClean="0"/>
              <a:t>Хичээлээр олж авах мэдлэг</a:t>
            </a:r>
            <a:endParaRPr lang="en-US" sz="2400" b="1" dirty="0" smtClean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400" dirty="0" smtClean="0"/>
              <a:t>Олон хүснэгттэй хэрхэн ажиллах </a:t>
            </a:r>
            <a:r>
              <a:rPr lang="en-US" sz="2400" dirty="0" smtClean="0"/>
              <a:t>(Transaction, Rollback)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400" dirty="0" smtClean="0"/>
              <a:t>Мэдээллийн сангийн хүснэгтүүдтэй хэрхэн ажиллах </a:t>
            </a:r>
            <a:r>
              <a:rPr lang="en-US" sz="2400" dirty="0" smtClean="0"/>
              <a:t>(</a:t>
            </a:r>
            <a:r>
              <a:rPr lang="mn-MN" sz="2400" dirty="0" smtClean="0"/>
              <a:t>Гараар үүсгэх, устгах г.м.</a:t>
            </a:r>
            <a:r>
              <a:rPr lang="en-US" sz="2400" dirty="0" smtClean="0"/>
              <a:t>)</a:t>
            </a:r>
            <a:endParaRPr lang="mn-M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400" dirty="0" smtClean="0"/>
              <a:t>Хайлтыг хурдан болгох аргачлал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400" dirty="0" smtClean="0"/>
              <a:t>Өгөгдлийн шалгууруудыг хэрхэн хийх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400" dirty="0" smtClean="0"/>
              <a:t>Файлтай ажиллах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400" dirty="0" smtClean="0"/>
              <a:t>Ахисан шатны мэдлэгүүд </a:t>
            </a:r>
            <a:r>
              <a:rPr lang="en-US" sz="2400" dirty="0" smtClean="0"/>
              <a:t>(Procedures, Function, Trigger, View, Backup </a:t>
            </a:r>
            <a:r>
              <a:rPr lang="mn-MN" sz="2400" dirty="0" smtClean="0"/>
              <a:t>г.м.</a:t>
            </a:r>
            <a:r>
              <a:rPr lang="en-US" sz="2400" dirty="0" smtClean="0"/>
              <a:t>)</a:t>
            </a:r>
            <a:endParaRPr lang="mn-MN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1" y="1097193"/>
            <a:ext cx="2906923" cy="213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Тодорхойлолт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0231" y="1129844"/>
            <a:ext cx="10990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b="1" dirty="0" smtClean="0"/>
              <a:t>Мэдээллийн сан гэдэг нь</a:t>
            </a:r>
            <a:r>
              <a:rPr lang="en-US" sz="2400" b="1" dirty="0" smtClean="0"/>
              <a:t>:</a:t>
            </a:r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47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RDBMS </a:t>
            </a:r>
            <a:r>
              <a:rPr lang="mn-MN" dirty="0" smtClean="0"/>
              <a:t>гэж юу вэ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232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Багшийн мэдээлэл</vt:lpstr>
      <vt:lpstr>Хичээлийн дүрэм</vt:lpstr>
      <vt:lpstr>Хичээлийн уялдаа холбоо</vt:lpstr>
      <vt:lpstr>Хичээлийн мэдээлэл</vt:lpstr>
      <vt:lpstr>Хичээлийн мэдээлэл</vt:lpstr>
      <vt:lpstr>Тодорхойлолт</vt:lpstr>
      <vt:lpstr>RDBMS гэж юу вэ?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Erdenebayar Erdenebileg</dc:creator>
  <cp:lastModifiedBy>User</cp:lastModifiedBy>
  <cp:revision>35</cp:revision>
  <dcterms:created xsi:type="dcterms:W3CDTF">2017-11-05T08:04:57Z</dcterms:created>
  <dcterms:modified xsi:type="dcterms:W3CDTF">2017-12-01T08:50:58Z</dcterms:modified>
</cp:coreProperties>
</file>