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  <p:sldId id="264" r:id="rId9"/>
    <p:sldId id="263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596D5-9696-40B1-B53C-C0C31F6CA997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C18BB-B818-45F6-8784-32968039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C18BB-B818-45F6-8784-329680399E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45" y="203336"/>
            <a:ext cx="2454724" cy="4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02" y="6359884"/>
            <a:ext cx="2009880" cy="3852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843" y="782594"/>
            <a:ext cx="120375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6BD-8136-4E20-8CD6-B1DB6CB01853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FDB5-EB58-4F54-A814-64FECFA0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data.m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3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zilla.org/en-US/firefox/new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randelger@academic.m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www.academic.mn/teacher/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pg"/><Relationship Id="rId4" Type="http://schemas.openxmlformats.org/officeDocument/2006/relationships/image" Target="../media/image8.jpe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2.jp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png"/><Relationship Id="rId5" Type="http://schemas.openxmlformats.org/officeDocument/2006/relationships/image" Target="../media/image19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0068" y="2950573"/>
            <a:ext cx="5091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Вэбийн суурь мэдлэг</a:t>
            </a:r>
          </a:p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Анхан шат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mn-MN" sz="4000" dirty="0" smtClean="0">
                <a:solidFill>
                  <a:schemeClr val="accent2">
                    <a:lumMod val="75000"/>
                  </a:schemeClr>
                </a:solidFill>
              </a:rPr>
              <a:t> – Хичээл 1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9" y="5842337"/>
            <a:ext cx="679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Wi-Fi: 	</a:t>
            </a:r>
            <a:r>
              <a:rPr lang="en-US" sz="3000" dirty="0" smtClean="0">
                <a:hlinkClick r:id="rId3"/>
              </a:rPr>
              <a:t>smartdata.mn</a:t>
            </a:r>
            <a:endParaRPr lang="en-US" sz="3000" dirty="0" smtClean="0"/>
          </a:p>
          <a:p>
            <a:r>
              <a:rPr lang="en-US" sz="3000" dirty="0" smtClean="0"/>
              <a:t>Password:   Smart123</a:t>
            </a:r>
          </a:p>
        </p:txBody>
      </p:sp>
    </p:spTree>
    <p:extLst>
      <p:ext uri="{BB962C8B-B14F-4D97-AF65-F5344CB8AC3E}">
        <p14:creationId xmlns:p14="http://schemas.microsoft.com/office/powerpoint/2010/main" val="3167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r>
              <a:rPr lang="mn-MN" dirty="0" smtClean="0"/>
              <a:t>гэж юу вэ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6924" y="1068946"/>
            <a:ext cx="9439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	</a:t>
            </a:r>
            <a:r>
              <a:rPr lang="en-US" sz="2400" dirty="0" smtClean="0"/>
              <a:t>.html </a:t>
            </a:r>
            <a:r>
              <a:rPr lang="mn-MN" sz="2400" dirty="0" smtClean="0"/>
              <a:t>өргөтгөлтэй вэб хуудсанд текст болон зураг зэрэг агуулгуудыг харуулахдаа тусгай тэмдгийг ашиглан бичдэг. Үүнийг таг</a:t>
            </a:r>
            <a:r>
              <a:rPr lang="en-US" sz="2400" dirty="0" smtClean="0"/>
              <a:t>(tag) </a:t>
            </a:r>
            <a:r>
              <a:rPr lang="mn-MN" sz="2400" dirty="0" smtClean="0"/>
              <a:t>гэж нэрлэдэг.</a:t>
            </a:r>
            <a:r>
              <a:rPr lang="en-US" sz="2400" dirty="0" smtClean="0"/>
              <a:t> </a:t>
            </a:r>
            <a:r>
              <a:rPr lang="mn-MN" sz="2400" dirty="0" smtClean="0"/>
              <a:t>Иймээс бид цаашид тагийн тухай судлах болно.</a:t>
            </a:r>
          </a:p>
          <a:p>
            <a:endParaRPr lang="mn-M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4" y="4468780"/>
            <a:ext cx="4655931" cy="1995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5" y="1033597"/>
            <a:ext cx="1282540" cy="180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044" y="3073239"/>
            <a:ext cx="11928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HTML5</a:t>
            </a:r>
            <a:r>
              <a:rPr lang="mn-MN" sz="2400" b="1" dirty="0"/>
              <a:t>: </a:t>
            </a:r>
            <a:r>
              <a:rPr lang="en-US" sz="2400" dirty="0"/>
              <a:t>HTML-</a:t>
            </a:r>
            <a:r>
              <a:rPr lang="mn-MN" sz="2400" dirty="0"/>
              <a:t>н өөр өөр хувилбарууд байдаг. Тэдрийн нэг буюу хамгийн их шинэчлэл хийсэн хувилбар бол </a:t>
            </a:r>
            <a:r>
              <a:rPr lang="en-US" sz="2400" dirty="0"/>
              <a:t>HTML5 </a:t>
            </a:r>
            <a:r>
              <a:rPr lang="mn-MN" sz="2400" dirty="0"/>
              <a:t>юм. Үүнийг дагаад хөтөч програмууд нь шинэ вэб технологиудаа дэмжин хөгжиж байдаг.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24425" y="4577598"/>
            <a:ext cx="714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HTML5 </a:t>
            </a:r>
            <a:r>
              <a:rPr lang="mn-MN" sz="2400" dirty="0"/>
              <a:t>дээр шинээр нэмэгдсэн гол тагууд нь </a:t>
            </a:r>
            <a:r>
              <a:rPr lang="en-US" sz="2400" dirty="0"/>
              <a:t> Video</a:t>
            </a:r>
            <a:r>
              <a:rPr lang="mn-MN" sz="2400" dirty="0"/>
              <a:t>, </a:t>
            </a:r>
            <a:r>
              <a:rPr lang="en-US" sz="2400" dirty="0"/>
              <a:t>audio </a:t>
            </a:r>
            <a:r>
              <a:rPr lang="mn-MN" sz="2400" dirty="0"/>
              <a:t>болон </a:t>
            </a:r>
            <a:r>
              <a:rPr lang="en-US" sz="2400" dirty="0"/>
              <a:t>canvas</a:t>
            </a:r>
            <a:r>
              <a:rPr lang="mn-MN" sz="2400" dirty="0"/>
              <a:t> юм. Эдгээр </a:t>
            </a:r>
            <a:r>
              <a:rPr lang="en-US" sz="2400" dirty="0"/>
              <a:t>Adobe's Flash</a:t>
            </a:r>
            <a:r>
              <a:rPr lang="mn-MN" sz="2400" dirty="0"/>
              <a:t> болон </a:t>
            </a:r>
            <a:r>
              <a:rPr lang="en-US" sz="2400" dirty="0" smtClean="0"/>
              <a:t>JavaScript</a:t>
            </a:r>
            <a:r>
              <a:rPr lang="mn-MN" sz="2400" dirty="0" smtClean="0"/>
              <a:t> </a:t>
            </a:r>
            <a:r>
              <a:rPr lang="mn-MN" sz="2400" dirty="0"/>
              <a:t>зэрэг 3дагч хэрэгслүүдийг шаарддаг</a:t>
            </a:r>
            <a:r>
              <a:rPr lang="mn-MN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8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Ажлын орчин бэлдэх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8186" y="1068946"/>
            <a:ext cx="1080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	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6208" y="1068945"/>
            <a:ext cx="4677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Хуулах: </a:t>
            </a:r>
          </a:p>
          <a:p>
            <a:r>
              <a:rPr lang="en-US" sz="2400" dirty="0" smtClean="0"/>
              <a:t>\\192.168.1.30\share\Web  basic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20" y="2534112"/>
            <a:ext cx="7918399" cy="40542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36276" y="1068945"/>
            <a:ext cx="6400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Татаж авах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Sublime </a:t>
            </a:r>
            <a:r>
              <a:rPr lang="en-US" sz="2400" dirty="0"/>
              <a:t>-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www.sublimetext.com/3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Firefox -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://www.mozilla.org/en-US/firefox/new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5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r>
              <a:rPr lang="mn-MN" dirty="0" smtClean="0"/>
              <a:t>файл үүсгэх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3" y="905915"/>
            <a:ext cx="8127656" cy="5881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649" y="905915"/>
            <a:ext cx="2968423" cy="53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</a:t>
            </a:r>
            <a:r>
              <a:rPr lang="mn-MN" dirty="0" smtClean="0"/>
              <a:t>гэж юу вэ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55" y="1068946"/>
            <a:ext cx="9428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	</a:t>
            </a:r>
            <a:r>
              <a:rPr lang="en-US" sz="2400" dirty="0"/>
              <a:t>HTML </a:t>
            </a:r>
            <a:r>
              <a:rPr lang="mn-MN" sz="2400" dirty="0"/>
              <a:t>нь график дизайн хийх хэрэгсэл биш </a:t>
            </a:r>
            <a:r>
              <a:rPr lang="mn-MN" sz="2400" dirty="0" smtClean="0"/>
              <a:t>зөвхөн агуулга харуулах хэл юм. Иймээс энэ асуудлийг шийдвэрлэхээр </a:t>
            </a:r>
            <a:r>
              <a:rPr lang="en-US" sz="2400" dirty="0" smtClean="0"/>
              <a:t>CSS(Cascading Style Sheets) </a:t>
            </a:r>
            <a:r>
              <a:rPr lang="mn-MN" sz="2400" dirty="0" smtClean="0"/>
              <a:t>бий болсон. </a:t>
            </a:r>
            <a:r>
              <a:rPr lang="en-US" sz="2400" dirty="0" smtClean="0"/>
              <a:t>Style </a:t>
            </a:r>
            <a:r>
              <a:rPr lang="mn-MN" sz="2400" dirty="0" smtClean="0"/>
              <a:t>нь вэб хуудсан дээрээ элементүүдийг удирдах өөр нэг арга юм. </a:t>
            </a:r>
          </a:p>
          <a:p>
            <a:r>
              <a:rPr lang="mn-MN" sz="2400" dirty="0"/>
              <a:t>	</a:t>
            </a:r>
            <a:r>
              <a:rPr lang="en-US" sz="2400" dirty="0" smtClean="0"/>
              <a:t>CSS </a:t>
            </a:r>
            <a:r>
              <a:rPr lang="mn-MN" sz="2400" dirty="0" smtClean="0"/>
              <a:t>нь</a:t>
            </a:r>
            <a:r>
              <a:rPr lang="en-US" sz="2400" dirty="0" smtClean="0"/>
              <a:t> </a:t>
            </a:r>
            <a:r>
              <a:rPr lang="mn-MN" sz="2400" dirty="0" smtClean="0"/>
              <a:t>заагч</a:t>
            </a:r>
            <a:r>
              <a:rPr lang="en-US" sz="2400" dirty="0" smtClean="0"/>
              <a:t>(selector)</a:t>
            </a:r>
            <a:r>
              <a:rPr lang="mn-MN" sz="2400" dirty="0" smtClean="0"/>
              <a:t> ашиглан </a:t>
            </a:r>
            <a:r>
              <a:rPr lang="en-US" sz="2400" dirty="0" smtClean="0"/>
              <a:t>HTML </a:t>
            </a:r>
            <a:r>
              <a:rPr lang="mn-MN" sz="2400" dirty="0" smtClean="0"/>
              <a:t>элементүүдийг багцлан </a:t>
            </a:r>
            <a:r>
              <a:rPr lang="en-US" sz="2400" dirty="0" smtClean="0"/>
              <a:t>style</a:t>
            </a:r>
            <a:r>
              <a:rPr lang="mn-MN" sz="2400" dirty="0" smtClean="0"/>
              <a:t>-д хувиргаж болно.</a:t>
            </a:r>
          </a:p>
          <a:p>
            <a:endParaRPr lang="mn-M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7" y="1068946"/>
            <a:ext cx="1282540" cy="177777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56710"/>
              </p:ext>
            </p:extLst>
          </p:nvPr>
        </p:nvGraphicFramePr>
        <p:xfrm>
          <a:off x="417217" y="3605553"/>
          <a:ext cx="2965097" cy="296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4" imgW="4291920" imgH="4291920" progId="">
                  <p:embed/>
                </p:oleObj>
              </mc:Choice>
              <mc:Fallback>
                <p:oleObj r:id="rId4" imgW="4291920" imgH="4291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217" y="3605553"/>
                        <a:ext cx="2965097" cy="2965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5" y="3663742"/>
            <a:ext cx="6514788" cy="25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</a:t>
            </a:r>
            <a:r>
              <a:rPr lang="mn-MN" dirty="0" smtClean="0"/>
              <a:t>файл үүсгэх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63" y="1025011"/>
            <a:ext cx="2897591" cy="4948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0" y="1025011"/>
            <a:ext cx="7972242" cy="56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Дараагийн хичээлээр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46" y="1118062"/>
            <a:ext cx="5795530" cy="4351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" y="1118062"/>
            <a:ext cx="5591695" cy="41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43" y="1256088"/>
            <a:ext cx="6815051" cy="45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Багшийн мэдээлэл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8" y="2290522"/>
            <a:ext cx="2476500" cy="2190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7935" y="2047069"/>
            <a:ext cx="8809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Нэр</a:t>
            </a:r>
            <a:r>
              <a:rPr lang="en-US" sz="2400" dirty="0" smtClean="0"/>
              <a:t>:</a:t>
            </a:r>
            <a:r>
              <a:rPr lang="mn-MN" sz="2400" dirty="0" smtClean="0"/>
              <a:t> Очирхуягийн Урандэлгэр</a:t>
            </a:r>
            <a:endParaRPr lang="mn-MN" sz="2400" b="1" dirty="0" smtClean="0"/>
          </a:p>
          <a:p>
            <a:endParaRPr lang="mn-MN" sz="2400" dirty="0" smtClean="0"/>
          </a:p>
          <a:p>
            <a:r>
              <a:rPr lang="mn-MN" sz="2400" dirty="0" smtClean="0"/>
              <a:t>Зэрэг</a:t>
            </a:r>
            <a:r>
              <a:rPr lang="en-US" sz="2400" dirty="0" smtClean="0"/>
              <a:t>: </a:t>
            </a:r>
            <a:r>
              <a:rPr lang="mn-MN" sz="2400" b="1" dirty="0" smtClean="0"/>
              <a:t>Магистр </a:t>
            </a:r>
            <a:r>
              <a:rPr lang="en-US" sz="2400" b="1" dirty="0" smtClean="0"/>
              <a:t>(</a:t>
            </a:r>
            <a:r>
              <a:rPr lang="mn-MN" sz="2400" b="1" dirty="0" smtClean="0"/>
              <a:t>ШУТИС</a:t>
            </a:r>
            <a:r>
              <a:rPr lang="en-US" sz="2400" b="1" dirty="0" smtClean="0"/>
              <a:t>-K</a:t>
            </a:r>
            <a:r>
              <a:rPr lang="mn-MN" sz="2400" b="1" dirty="0" smtClean="0"/>
              <a:t>мТс</a:t>
            </a:r>
            <a:r>
              <a:rPr lang="en-US" sz="2400" b="1" dirty="0" smtClean="0"/>
              <a:t>)</a:t>
            </a:r>
            <a:endParaRPr lang="mn-MN" sz="2400" b="1" dirty="0" smtClean="0"/>
          </a:p>
          <a:p>
            <a:endParaRPr lang="mn-MN" sz="2400" dirty="0"/>
          </a:p>
          <a:p>
            <a:r>
              <a:rPr lang="mn-MN" sz="2400" dirty="0" smtClean="0"/>
              <a:t>И-Майл хаяг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urandelger@academic.mn</a:t>
            </a:r>
            <a:endParaRPr lang="en-US" sz="2400" dirty="0" smtClean="0"/>
          </a:p>
          <a:p>
            <a:endParaRPr lang="en-US" sz="2400" dirty="0"/>
          </a:p>
          <a:p>
            <a:r>
              <a:rPr lang="mn-MN" sz="2400" dirty="0" smtClean="0"/>
              <a:t>Багшийн дэлгэрэнгүй мэдээлэл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www.academic.mn/teacher/1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8" y="2290522"/>
            <a:ext cx="2476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дүрэм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7935" y="2047069"/>
            <a:ext cx="88092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Цагаа баримтлах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Нэгэндээ туслах </a:t>
            </a:r>
            <a:r>
              <a:rPr lang="en-US" sz="2400" dirty="0" smtClean="0"/>
              <a:t>(</a:t>
            </a:r>
            <a:r>
              <a:rPr lang="mn-MN" sz="2400" dirty="0" smtClean="0"/>
              <a:t>Бид бүгд өөр учир нэгнээ шоолохгүй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Сургалттай холбоотой ямар нэгэн санал, гомдол байвал зөвхөн Академи болон багшид мэдэгдэх </a:t>
            </a:r>
            <a:r>
              <a:rPr lang="en-US" sz="2400" dirty="0" smtClean="0"/>
              <a:t>(</a:t>
            </a:r>
            <a:r>
              <a:rPr lang="mn-MN" sz="2400" dirty="0" smtClean="0"/>
              <a:t>Олон нийтийн сүлжээгээр тараахгүй байх</a:t>
            </a:r>
            <a:r>
              <a:rPr lang="en-US" sz="2400" dirty="0" smtClean="0"/>
              <a:t>)</a:t>
            </a:r>
            <a:endParaRPr lang="mn-MN" sz="2400" dirty="0" smtClean="0"/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mn-MN" sz="2400" dirty="0" smtClean="0"/>
              <a:t>Бусаддаа саад болохгүй байх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7926"/>
          <a:stretch/>
        </p:blipFill>
        <p:spPr bwMode="auto">
          <a:xfrm>
            <a:off x="146955" y="2238984"/>
            <a:ext cx="2930980" cy="22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843" y="230659"/>
            <a:ext cx="10515600" cy="403654"/>
          </a:xfrm>
        </p:spPr>
        <p:txBody>
          <a:bodyPr>
            <a:normAutofit fontScale="90000"/>
          </a:bodyPr>
          <a:lstStyle/>
          <a:p>
            <a:r>
              <a:rPr lang="mn-MN" dirty="0" smtClean="0"/>
              <a:t>Хичээлийн уялдаа холбоо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10855" y="1853070"/>
            <a:ext cx="1837443" cy="3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338" y="2625648"/>
            <a:ext cx="17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Анхан шат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18481" y="2621615"/>
            <a:ext cx="17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Ахисан шат</a:t>
            </a:r>
            <a:endParaRPr lang="en-US" sz="24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88941" y="1831999"/>
            <a:ext cx="1917109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15430" y="2680545"/>
            <a:ext cx="204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Мэргэжлийн</a:t>
            </a:r>
            <a:endParaRPr lang="en-US" sz="2400" dirty="0" smtClean="0"/>
          </a:p>
        </p:txBody>
      </p:sp>
      <p:sp>
        <p:nvSpPr>
          <p:cNvPr id="28" name="Left Brace 27"/>
          <p:cNvSpPr/>
          <p:nvPr/>
        </p:nvSpPr>
        <p:spPr>
          <a:xfrm rot="16200000">
            <a:off x="2743292" y="1137300"/>
            <a:ext cx="1062396" cy="5072215"/>
          </a:xfrm>
          <a:prstGeom prst="leftBrace">
            <a:avLst>
              <a:gd name="adj1" fmla="val 70398"/>
              <a:gd name="adj2" fmla="val 5037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8381" y="4502404"/>
            <a:ext cx="645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Вэбийн </a:t>
            </a:r>
            <a:r>
              <a:rPr lang="mn-MN" sz="2400" dirty="0"/>
              <a:t>суурь вэб програмчлалын </a:t>
            </a:r>
            <a:r>
              <a:rPr lang="mn-MN" sz="2400" dirty="0" smtClean="0"/>
              <a:t>цагаан толгой юм.</a:t>
            </a:r>
            <a:endParaRPr lang="en-US" sz="2400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53" y="5626348"/>
            <a:ext cx="1396601" cy="10269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59" y="5631198"/>
            <a:ext cx="1390004" cy="1022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90" y="5624560"/>
            <a:ext cx="1399032" cy="1028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4" y="5624560"/>
            <a:ext cx="1399032" cy="1028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8" y="1206902"/>
            <a:ext cx="1706516" cy="1277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78" y="1225674"/>
            <a:ext cx="1706516" cy="1254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56" y="929151"/>
            <a:ext cx="1706516" cy="1254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07" y="1225674"/>
            <a:ext cx="1707324" cy="12553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5" y="929151"/>
            <a:ext cx="1707150" cy="1255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40" y="1450448"/>
            <a:ext cx="1709938" cy="12573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73" y="5631198"/>
            <a:ext cx="1412749" cy="10387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1" y="5610209"/>
            <a:ext cx="1417915" cy="1042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69" y="1461529"/>
            <a:ext cx="1701742" cy="12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613" y="1097193"/>
            <a:ext cx="8180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Хичээлийн нэр</a:t>
            </a:r>
            <a:r>
              <a:rPr lang="en-US" sz="2400" dirty="0" smtClean="0"/>
              <a:t>: </a:t>
            </a:r>
            <a:r>
              <a:rPr lang="mn-MN" sz="2400" b="1" dirty="0" smtClean="0"/>
              <a:t>Вэбийн суурь</a:t>
            </a:r>
            <a:r>
              <a:rPr lang="en-US" sz="2400" b="1" dirty="0" smtClean="0"/>
              <a:t> </a:t>
            </a:r>
            <a:r>
              <a:rPr lang="mn-MN" sz="2400" b="1" dirty="0" smtClean="0"/>
              <a:t>мэдлэг</a:t>
            </a:r>
          </a:p>
          <a:p>
            <a:endParaRPr lang="mn-MN" sz="2400" dirty="0" smtClean="0"/>
          </a:p>
          <a:p>
            <a:r>
              <a:rPr lang="mn-MN" sz="2400" dirty="0" smtClean="0"/>
              <a:t>Түвшин</a:t>
            </a:r>
            <a:r>
              <a:rPr lang="en-US" sz="2400" dirty="0" smtClean="0"/>
              <a:t>: </a:t>
            </a:r>
            <a:r>
              <a:rPr lang="mn-MN" sz="2400" b="1" dirty="0" smtClean="0"/>
              <a:t>Анхан шат</a:t>
            </a:r>
          </a:p>
          <a:p>
            <a:endParaRPr lang="mn-MN" sz="2400" dirty="0" smtClean="0"/>
          </a:p>
          <a:p>
            <a:r>
              <a:rPr lang="mn-MN" sz="2400" dirty="0" smtClean="0"/>
              <a:t>Явагдах хугацаа</a:t>
            </a:r>
            <a:r>
              <a:rPr lang="en-US" sz="2400" dirty="0" smtClean="0"/>
              <a:t>: </a:t>
            </a:r>
            <a:r>
              <a:rPr lang="en-US" sz="2400" b="1" dirty="0" smtClean="0"/>
              <a:t>2017/12/0</a:t>
            </a:r>
            <a:r>
              <a:rPr lang="mn-MN" sz="2400" b="1" dirty="0" smtClean="0"/>
              <a:t>2</a:t>
            </a:r>
            <a:r>
              <a:rPr lang="en-US" sz="2400" b="1" dirty="0" smtClean="0"/>
              <a:t> – 2017/12/2</a:t>
            </a:r>
            <a:r>
              <a:rPr lang="mn-MN" sz="2400" b="1" dirty="0" smtClean="0"/>
              <a:t>1</a:t>
            </a:r>
            <a:r>
              <a:rPr lang="en-US" sz="2400" b="1" dirty="0" smtClean="0"/>
              <a:t> (</a:t>
            </a:r>
            <a:r>
              <a:rPr lang="mn-MN" sz="2400" b="1" dirty="0" smtClean="0"/>
              <a:t>9</a:t>
            </a:r>
            <a:r>
              <a:rPr lang="en-US" sz="2400" b="1" dirty="0" smtClean="0"/>
              <a:t> </a:t>
            </a:r>
            <a:r>
              <a:rPr lang="mn-MN" sz="2400" b="1" dirty="0" smtClean="0"/>
              <a:t>удаа</a:t>
            </a:r>
            <a:r>
              <a:rPr lang="en-US" sz="2400" b="1" dirty="0" smtClean="0"/>
              <a:t>)</a:t>
            </a:r>
            <a:r>
              <a:rPr lang="mn-MN" sz="2400" b="1" dirty="0" smtClean="0"/>
              <a:t> </a:t>
            </a:r>
            <a:r>
              <a:rPr lang="mn-MN" sz="2400" dirty="0" smtClean="0"/>
              <a:t>/буюу 7 		хоногийн 2, 4, 6 өдрүүдэд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" y="974728"/>
            <a:ext cx="3045710" cy="2239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081" y="3554636"/>
            <a:ext cx="1099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Хичээлээр олж авах мэдлэг</a:t>
            </a: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Вэб програмчлалын </a:t>
            </a:r>
            <a:r>
              <a:rPr lang="ru-RU" sz="2400" dirty="0" smtClean="0"/>
              <a:t>тухай</a:t>
            </a:r>
            <a:r>
              <a:rPr lang="mn-MN" sz="2400" dirty="0" smtClean="0"/>
              <a:t> мэдлэг олж авах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HTML </a:t>
            </a:r>
            <a:r>
              <a:rPr lang="mn-MN" sz="2400" dirty="0"/>
              <a:t>гэж юу вэ</a:t>
            </a:r>
            <a:r>
              <a:rPr lang="mn-MN" sz="2400" dirty="0" smtClean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CSS </a:t>
            </a:r>
            <a:r>
              <a:rPr lang="mn-MN" sz="2400" dirty="0"/>
              <a:t>гэж юу вэ?</a:t>
            </a:r>
            <a:endParaRPr lang="mn-M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Та өөрөө хийсэн вэб хуудастай болно.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" y="974728"/>
            <a:ext cx="3045711" cy="22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Хичээлийн мэдээлэл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613" y="1097193"/>
            <a:ext cx="818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Хичээлийн нэр</a:t>
            </a:r>
            <a:r>
              <a:rPr lang="en-US" sz="2400" dirty="0" smtClean="0"/>
              <a:t>: </a:t>
            </a:r>
            <a:r>
              <a:rPr lang="en-US" sz="2400" b="1" dirty="0"/>
              <a:t>JavaScript </a:t>
            </a:r>
            <a:r>
              <a:rPr lang="mn-MN" sz="2400" b="1" dirty="0"/>
              <a:t>Програмчлал</a:t>
            </a:r>
            <a:endParaRPr lang="mn-MN" sz="2400" b="1" dirty="0" smtClean="0"/>
          </a:p>
          <a:p>
            <a:endParaRPr lang="mn-MN" sz="2400" dirty="0" smtClean="0"/>
          </a:p>
          <a:p>
            <a:r>
              <a:rPr lang="mn-MN" sz="2400" dirty="0" smtClean="0"/>
              <a:t>Түвшин</a:t>
            </a:r>
            <a:r>
              <a:rPr lang="en-US" sz="2400" dirty="0" smtClean="0"/>
              <a:t>: </a:t>
            </a:r>
            <a:r>
              <a:rPr lang="mn-MN" sz="2400" b="1" dirty="0" smtClean="0"/>
              <a:t>Анхан шат</a:t>
            </a:r>
          </a:p>
          <a:p>
            <a:endParaRPr lang="mn-MN" sz="2400" dirty="0" smtClean="0"/>
          </a:p>
          <a:p>
            <a:r>
              <a:rPr lang="mn-MN" sz="2400" dirty="0" smtClean="0"/>
              <a:t>Явагдах хугацаа</a:t>
            </a:r>
            <a:r>
              <a:rPr lang="en-US" sz="2400" dirty="0" smtClean="0"/>
              <a:t>: </a:t>
            </a:r>
            <a:r>
              <a:rPr lang="en-US" sz="2400" b="1" dirty="0" smtClean="0"/>
              <a:t>201</a:t>
            </a:r>
            <a:r>
              <a:rPr lang="mn-MN" sz="2400" b="1" dirty="0" smtClean="0"/>
              <a:t>8</a:t>
            </a:r>
            <a:r>
              <a:rPr lang="en-US" sz="2400" b="1" dirty="0" smtClean="0"/>
              <a:t>/</a:t>
            </a:r>
            <a:r>
              <a:rPr lang="mn-MN" sz="2400" b="1" dirty="0" smtClean="0"/>
              <a:t>01</a:t>
            </a:r>
            <a:r>
              <a:rPr lang="en-US" sz="2400" b="1" dirty="0" smtClean="0"/>
              <a:t> </a:t>
            </a:r>
            <a:r>
              <a:rPr lang="mn-MN" sz="2400" b="1" dirty="0" smtClean="0"/>
              <a:t>сард эхлэнэ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081" y="3554636"/>
            <a:ext cx="10990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b="1" dirty="0" smtClean="0"/>
              <a:t>Хичээлээр олж авах мэдлэг</a:t>
            </a:r>
            <a:endParaRPr lang="en-US" sz="2400" b="1" dirty="0" smtClean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mn-MN" sz="2400" dirty="0" smtClean="0"/>
              <a:t>бичиж сурах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Хувьсагч, </a:t>
            </a:r>
            <a:r>
              <a:rPr lang="mn-MN" sz="2400" dirty="0"/>
              <a:t>Оператор, Нөхцөл, </a:t>
            </a:r>
            <a:r>
              <a:rPr lang="mn-MN" sz="2400" dirty="0" smtClean="0"/>
              <a:t>Давталт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/>
              <a:t>Массив, Функц, Огнооны болон цагийн функцуудтай </a:t>
            </a:r>
            <a:r>
              <a:rPr lang="mn-MN" sz="2400" dirty="0" smtClean="0"/>
              <a:t>ажиллах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400" dirty="0" smtClean="0"/>
              <a:t>Формын элемент рүү хандах, түүнийг шалгах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Canvas</a:t>
            </a:r>
            <a:r>
              <a:rPr lang="mn-MN" sz="2400" dirty="0" smtClean="0"/>
              <a:t>-тай ажиллах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HTML5</a:t>
            </a:r>
            <a:r>
              <a:rPr lang="mn-MN" sz="2400" dirty="0" smtClean="0"/>
              <a:t> болон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endParaRPr lang="mn-M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" y="1097193"/>
            <a:ext cx="2906923" cy="2137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" y="1097106"/>
            <a:ext cx="2907040" cy="21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Тодорхойлолт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231" y="1129844"/>
            <a:ext cx="1099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Вэб </a:t>
            </a:r>
            <a:r>
              <a:rPr lang="ru-RU" sz="2400" b="1" dirty="0" smtClean="0"/>
              <a:t>програмчлалын тухай </a:t>
            </a:r>
            <a:r>
              <a:rPr lang="ru-RU" sz="2400" b="1" dirty="0"/>
              <a:t>ерөнхий </a:t>
            </a:r>
            <a:r>
              <a:rPr lang="ru-RU" sz="2400" b="1" dirty="0" smtClean="0"/>
              <a:t>ойлголт</a:t>
            </a:r>
            <a:r>
              <a:rPr lang="en-US" sz="2400" b="1" dirty="0" smtClean="0"/>
              <a:t>: </a:t>
            </a:r>
            <a:r>
              <a:rPr lang="mn-MN" sz="2400" dirty="0" smtClean="0"/>
              <a:t>Бид өдөр тутамдаа вэб хуудсыг ашигладаг. Тэгвэл тэр хэрхэн ажилладаг вэ?</a:t>
            </a:r>
            <a:endParaRPr lang="en-US" sz="2400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650004" y="2155369"/>
            <a:ext cx="9026254" cy="4460068"/>
            <a:chOff x="1650004" y="2155369"/>
            <a:chExt cx="9026254" cy="44600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492" y="2940761"/>
              <a:ext cx="7247766" cy="2569776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184171"/>
                </p:ext>
              </p:extLst>
            </p:nvPr>
          </p:nvGraphicFramePr>
          <p:xfrm>
            <a:off x="1650004" y="3966072"/>
            <a:ext cx="16510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" r:id="rId4" imgW="1650600" imgH="1104480" progId="">
                    <p:embed/>
                  </p:oleObj>
                </mc:Choice>
                <mc:Fallback>
                  <p:oleObj r:id="rId4" imgW="1650600" imgH="11044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50004" y="3966072"/>
                          <a:ext cx="1651000" cy="1104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716388"/>
                </p:ext>
              </p:extLst>
            </p:nvPr>
          </p:nvGraphicFramePr>
          <p:xfrm>
            <a:off x="2265954" y="5510537"/>
            <a:ext cx="20701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" r:id="rId6" imgW="2069640" imgH="1104480" progId="">
                    <p:embed/>
                  </p:oleObj>
                </mc:Choice>
                <mc:Fallback>
                  <p:oleObj r:id="rId6" imgW="2069640" imgH="11044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65954" y="5510537"/>
                          <a:ext cx="2070100" cy="1104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307" y="2155369"/>
              <a:ext cx="1611369" cy="1209573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112181"/>
                </p:ext>
              </p:extLst>
            </p:nvPr>
          </p:nvGraphicFramePr>
          <p:xfrm>
            <a:off x="2380254" y="2193929"/>
            <a:ext cx="1841500" cy="1054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" r:id="rId9" imgW="1841040" imgH="1053720" progId="">
                    <p:embed/>
                  </p:oleObj>
                </mc:Choice>
                <mc:Fallback>
                  <p:oleObj r:id="rId9" imgW="1841040" imgH="105372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80254" y="2193929"/>
                          <a:ext cx="1841500" cy="1054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88" y="2559761"/>
            <a:ext cx="1133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</a:t>
            </a:r>
            <a:r>
              <a:rPr lang="mn-MN" dirty="0"/>
              <a:t>гэж юу вэ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3527" y="2385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400" y="1352749"/>
            <a:ext cx="10983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 smtClean="0"/>
              <a:t>Вэб хуудсыг 3 төрлийн хэл ашиглан бичдэг.</a:t>
            </a:r>
            <a:endParaRPr lang="en-US" sz="2400" dirty="0" smtClean="0"/>
          </a:p>
          <a:p>
            <a:endParaRPr lang="mn-M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HTML</a:t>
            </a:r>
            <a:r>
              <a:rPr lang="en-US" sz="2400" dirty="0" smtClean="0"/>
              <a:t> – </a:t>
            </a:r>
            <a:r>
              <a:rPr lang="mn-MN" sz="2400" dirty="0" smtClean="0"/>
              <a:t>вэб хуудасны агуулга харуулна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CSS</a:t>
            </a:r>
            <a:r>
              <a:rPr lang="mn-MN" sz="2400" dirty="0" smtClean="0"/>
              <a:t> – дизайн хийнэ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JavaScript</a:t>
            </a:r>
            <a:r>
              <a:rPr lang="mn-MN" sz="2400" b="1" dirty="0" smtClean="0"/>
              <a:t> </a:t>
            </a:r>
            <a:r>
              <a:rPr lang="mn-MN" sz="2400" dirty="0" smtClean="0"/>
              <a:t>– харилцан үйлчлэлийг шийдвэрлэнэ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mn-MN" sz="2400" dirty="0"/>
          </a:p>
          <a:p>
            <a:r>
              <a:rPr lang="mn-MN" sz="2400" dirty="0" smtClean="0"/>
              <a:t>	Бүх </a:t>
            </a:r>
            <a:r>
              <a:rPr lang="mn-MN" sz="2400" dirty="0"/>
              <a:t>веб хуудсууд нь </a:t>
            </a:r>
            <a:r>
              <a:rPr lang="en-US" sz="2400" dirty="0"/>
              <a:t>HTML </a:t>
            </a:r>
            <a:r>
              <a:rPr lang="mn-MN" sz="2400" dirty="0" smtClean="0"/>
              <a:t>код </a:t>
            </a:r>
            <a:r>
              <a:rPr lang="mn-MN" sz="2400" dirty="0"/>
              <a:t>бичигдсэн байдаг</a:t>
            </a:r>
            <a:r>
              <a:rPr lang="mn-MN" sz="2400" dirty="0" smtClean="0"/>
              <a:t>.</a:t>
            </a:r>
            <a:r>
              <a:rPr lang="en-US" sz="2400" dirty="0" smtClean="0"/>
              <a:t> </a:t>
            </a:r>
            <a:r>
              <a:rPr lang="mn-MN" sz="2400" dirty="0" smtClean="0"/>
              <a:t>Гэхдээ </a:t>
            </a:r>
            <a:r>
              <a:rPr lang="en-US" sz="2400" dirty="0" smtClean="0"/>
              <a:t>HTML </a:t>
            </a:r>
            <a:r>
              <a:rPr lang="mn-MN" sz="2400" dirty="0" smtClean="0"/>
              <a:t>бол програмчлалын </a:t>
            </a:r>
            <a:r>
              <a:rPr lang="mn-MN" sz="2400" dirty="0"/>
              <a:t>хэл </a:t>
            </a:r>
            <a:r>
              <a:rPr lang="mn-MN" sz="2400" dirty="0" smtClean="0"/>
              <a:t>биш. Харин текстийг хөтөч програм ашиглан дэлгэцэнд харуулахад зориулагдсан </a:t>
            </a:r>
            <a:r>
              <a:rPr lang="mn-MN" sz="2400" dirty="0"/>
              <a:t>хэл юм.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4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r>
              <a:rPr lang="mn-MN" dirty="0" smtClean="0"/>
              <a:t>гэж юу вэ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" y="1017431"/>
            <a:ext cx="12006236" cy="5382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2647">
            <a:off x="31892" y="3812841"/>
            <a:ext cx="4500982" cy="2531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7166">
            <a:off x="8286582" y="1168446"/>
            <a:ext cx="3549071" cy="27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333</Words>
  <Application>Microsoft Office PowerPoint</Application>
  <PresentationFormat>Widescreen</PresentationFormat>
  <Paragraphs>77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Багшийн мэдээлэл</vt:lpstr>
      <vt:lpstr>Хичээлийн дүрэм</vt:lpstr>
      <vt:lpstr>Хичээлийн уялдаа холбоо</vt:lpstr>
      <vt:lpstr>Хичээлийн мэдээлэл</vt:lpstr>
      <vt:lpstr>Хичээлийн мэдээлэл</vt:lpstr>
      <vt:lpstr>Тодорхойлолт</vt:lpstr>
      <vt:lpstr>HTML гэж юу вэ?</vt:lpstr>
      <vt:lpstr>HTML гэж юу вэ?</vt:lpstr>
      <vt:lpstr>HTML гэж юу вэ?</vt:lpstr>
      <vt:lpstr>Ажлын орчин бэлдэх</vt:lpstr>
      <vt:lpstr>HTML файл үүсгэх</vt:lpstr>
      <vt:lpstr>CSS гэж юу вэ?</vt:lpstr>
      <vt:lpstr>CSS файл үүсгэх</vt:lpstr>
      <vt:lpstr>Дараагийн хичээлээр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Erdenebayar Erdenebileg</dc:creator>
  <cp:lastModifiedBy>User</cp:lastModifiedBy>
  <cp:revision>133</cp:revision>
  <dcterms:created xsi:type="dcterms:W3CDTF">2017-11-05T08:04:57Z</dcterms:created>
  <dcterms:modified xsi:type="dcterms:W3CDTF">2017-12-05T04:03:12Z</dcterms:modified>
</cp:coreProperties>
</file>