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Frequency Response</a:t>
            </a:r>
            <a:r>
              <a:rPr lang="en-US" sz="2800" baseline="0" dirty="0"/>
              <a:t> Curve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Gain (dB)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200</c:v>
                </c:pt>
                <c:pt idx="7">
                  <c:v>400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1500</c:v>
                </c:pt>
                <c:pt idx="12">
                  <c:v>2000</c:v>
                </c:pt>
                <c:pt idx="13">
                  <c:v>50000</c:v>
                </c:pt>
                <c:pt idx="14">
                  <c:v>100000</c:v>
                </c:pt>
                <c:pt idx="15">
                  <c:v>200000</c:v>
                </c:pt>
                <c:pt idx="16">
                  <c:v>300000</c:v>
                </c:pt>
                <c:pt idx="17">
                  <c:v>500000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18.485585721237634</c:v>
                </c:pt>
                <c:pt idx="1">
                  <c:v>23.521825181113627</c:v>
                </c:pt>
                <c:pt idx="2">
                  <c:v>26.444385894678387</c:v>
                </c:pt>
                <c:pt idx="3">
                  <c:v>27.747796526774589</c:v>
                </c:pt>
                <c:pt idx="4">
                  <c:v>28.096674332398763</c:v>
                </c:pt>
                <c:pt idx="5">
                  <c:v>28.818181641304356</c:v>
                </c:pt>
                <c:pt idx="6">
                  <c:v>29.066366800940756</c:v>
                </c:pt>
                <c:pt idx="7">
                  <c:v>29.066366800940756</c:v>
                </c:pt>
                <c:pt idx="8">
                  <c:v>29.066366800940756</c:v>
                </c:pt>
                <c:pt idx="9">
                  <c:v>29.066366800940756</c:v>
                </c:pt>
                <c:pt idx="10">
                  <c:v>29.066366800940756</c:v>
                </c:pt>
                <c:pt idx="11">
                  <c:v>29.066366800940756</c:v>
                </c:pt>
                <c:pt idx="12">
                  <c:v>29.066366800940756</c:v>
                </c:pt>
                <c:pt idx="13">
                  <c:v>29.066366800940756</c:v>
                </c:pt>
                <c:pt idx="14">
                  <c:v>28.691378080683975</c:v>
                </c:pt>
                <c:pt idx="15">
                  <c:v>27.309759697817992</c:v>
                </c:pt>
                <c:pt idx="16">
                  <c:v>26.277344407383069</c:v>
                </c:pt>
                <c:pt idx="17">
                  <c:v>23.40523430789915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E5-41C2-86CD-6049B0727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41711"/>
        <c:axId val="1894336431"/>
      </c:scatterChart>
      <c:valAx>
        <c:axId val="1894341711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6431"/>
        <c:crosses val="autoZero"/>
        <c:crossBetween val="midCat"/>
      </c:valAx>
      <c:valAx>
        <c:axId val="189433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4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0.02473</cdr:x>
      <cdr:y>0.2423</cdr:y>
    </cdr:from>
    <cdr:to>
      <cdr:x>0.4508</cdr:x>
      <cdr:y>0.2423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59E2CA0-F8C5-19B4-3869-F9B341B5B593}"/>
            </a:ext>
          </a:extLst>
        </cdr:cNvPr>
        <cdr:cNvCxnSpPr/>
      </cdr:nvCxnSpPr>
      <cdr:spPr>
        <a:xfrm xmlns:a="http://schemas.openxmlformats.org/drawingml/2006/main" flipH="1">
          <a:off x="301557" y="1661727"/>
          <a:ext cx="5194571" cy="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0.02394</cdr:x>
      <cdr:y>0.31064</cdr:y>
    </cdr:from>
    <cdr:to>
      <cdr:x>0.88906</cdr:x>
      <cdr:y>0.31064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E9C50A35-C4A6-2E1E-DF88-FBB2C7268A3A}"/>
            </a:ext>
          </a:extLst>
        </cdr:cNvPr>
        <cdr:cNvCxnSpPr/>
      </cdr:nvCxnSpPr>
      <cdr:spPr>
        <a:xfrm xmlns:a="http://schemas.openxmlformats.org/drawingml/2006/main" flipH="1">
          <a:off x="291830" y="2130358"/>
          <a:ext cx="10547620" cy="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0.25875</cdr:x>
      <cdr:y>0.31111</cdr:y>
    </cdr:from>
    <cdr:to>
      <cdr:x>0.25875</cdr:x>
      <cdr:y>0.96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647487B3-E8D0-AC79-D494-4E2B96219A2F}"/>
            </a:ext>
          </a:extLst>
        </cdr:cNvPr>
        <cdr:cNvCxnSpPr/>
      </cdr:nvCxnSpPr>
      <cdr:spPr>
        <a:xfrm xmlns:a="http://schemas.openxmlformats.org/drawingml/2006/main" flipV="1">
          <a:off x="3154680" y="2133600"/>
          <a:ext cx="0" cy="445008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0.8876</cdr:x>
      <cdr:y>0.31167</cdr:y>
    </cdr:from>
    <cdr:to>
      <cdr:x>0.8876</cdr:x>
      <cdr:y>0.95704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68406ADF-E322-66BA-5AEB-403C67FFDEF8}"/>
            </a:ext>
          </a:extLst>
        </cdr:cNvPr>
        <cdr:cNvCxnSpPr/>
      </cdr:nvCxnSpPr>
      <cdr:spPr>
        <a:xfrm xmlns:a="http://schemas.openxmlformats.org/drawingml/2006/main" flipV="1">
          <a:off x="10821621" y="2137410"/>
          <a:ext cx="0" cy="4425950"/>
        </a:xfrm>
        <a:prstGeom xmlns:a="http://schemas.openxmlformats.org/drawingml/2006/main" prst="line">
          <a:avLst/>
        </a:prstGeom>
        <a:ln xmlns:a="http://schemas.openxmlformats.org/drawingml/2006/main" w="28575">
          <a:prstDash val="sysDash"/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D6F0-4431-05AC-6F2F-54D36D87B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9F46-F25E-5AC6-E89F-9C842B5F8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AB2C-50B5-6288-DBFA-4282D659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D54C-DB18-49C8-3741-4510A814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7722-41A9-0634-3A1B-2EF07DBE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DA85-92D7-96EF-E33C-D1D26A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3E34F-6D60-730D-59D4-25D6FD41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CF5D-2EAB-D904-88A2-00219CF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D0BD-CA29-FA0F-7874-0174AB8F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54C-51B2-F00E-A7DA-457FF492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F3EBE-FB0D-9835-D90F-AE86733E4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8967-56D1-4E0F-F7A6-539482A1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F1F1-3B62-F4F9-690C-8EE1085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919D-7C71-00A1-1182-571B661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4A24-9B62-20AB-29A1-D0F9DBC5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1AFA-9B89-757C-9931-C21A7BB2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2C8C-B134-622C-9F02-5DA8F0A7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F73A-B3EC-A50B-0746-18A9816B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C4FF-7B9A-C38A-B2BC-3348C3CD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AA1D-67CA-F5B2-D806-C429F1E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26F6-B6BA-CC83-C280-8E7560B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CC03-BE21-D227-5B00-EF2E1FED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C651-6402-C05B-41C2-BED18A1A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494D-D812-3C92-526D-762460FE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E37E-EDF5-93E1-6586-E3323A28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B3DD-4607-AEF1-9999-39BAF5D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221D-E46E-BDE2-9ACD-CDB5C8C8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E8AC-1E93-8487-38C9-F9C37D08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65593-902C-27A9-0E8D-642B35B2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029ED-5DB5-F44F-388C-7F50705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8C43-3EA7-4824-D4B1-E0ED00E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8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8D64-8423-E44C-67D5-734FABFC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F0D7-B62D-C985-DD0C-9C3404CE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A992-3389-894D-A8F9-F8474A0E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E6858-42A4-CC8F-3343-7F0F7C37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42B61-0C30-6FA8-028B-0AF449BD4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AC8AD-8E2C-BAD7-E56F-9DAF7F07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32BE5-D7B1-C4F3-C132-4B071470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D4234-1C15-3093-D8DE-289EFB38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9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FBD1-C4D0-E197-6F86-0665DB6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379CA-DFF6-1F6B-4454-DB9A481A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39700-2540-8195-B0CA-FB4D2B9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192E-546D-01A5-B2CE-0630F171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B4931-F037-94E7-16E2-899E3160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E86FB-A609-5B40-93CF-DB87D2E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57E3-4DCB-1E97-1961-AA5CE6D0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6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673D-3EC9-DC7B-E0E3-E0CB358F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FE0-81D7-32A8-3409-D05BFA33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77D6-6B68-5CB6-F367-941A6F9A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B023-35B7-E34A-A6DF-97775D8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D5AB-ED78-D7E1-F2FD-D9F1C2CD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00BB-5CC1-7F34-D236-AC51D19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E5BC-5E02-40EA-432C-2557B21D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5EF9-D4CD-A5B0-7183-18D40728F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2743-66EA-839D-69B5-169F0A28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8C752-21F3-C60D-E43C-4FEA53E2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73F1-E03E-7EEE-4163-8247D7D7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3F480-B2DF-30EF-FB38-E02A894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5FDE-2029-65D7-AB64-A0C0C677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F472-9AA9-9EFF-F05E-09C60C7A9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B36E-17C9-0B0B-C427-8E9CC73BB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DFC5-9277-4964-84C8-C98AF738DA44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9BD5-91CB-0E46-3258-2E78CC00F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0A05-060C-83B9-FDF5-73AA757E3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EE38-D571-4713-8DE8-B0CA4A4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8B5372-FD47-2FD0-5869-19F44A4DC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0726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47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Amay Dixit</dc:creator>
  <cp:lastModifiedBy>Amay Dixit</cp:lastModifiedBy>
  <cp:revision>1</cp:revision>
  <dcterms:created xsi:type="dcterms:W3CDTF">2024-03-11T14:39:46Z</dcterms:created>
  <dcterms:modified xsi:type="dcterms:W3CDTF">2024-03-11T16:18:05Z</dcterms:modified>
</cp:coreProperties>
</file>