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24f9c67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24f9c67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24f9c67e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24f9c67e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Discovering Valuable Trade Assets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For the Orlando Magic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Based on WAR and RAPTOR</a:t>
            </a:r>
            <a:endParaRPr sz="4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Researched by Andrew Cafiero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12051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1272338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Lack of star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1280288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Star power is winning power. A nucleus to the organism is essential for </a:t>
            </a:r>
            <a:r>
              <a:rPr lang="en" sz="1600"/>
              <a:t>successful</a:t>
            </a:r>
            <a:r>
              <a:rPr lang="en" sz="1600"/>
              <a:t> results. A </a:t>
            </a:r>
            <a:r>
              <a:rPr lang="en" sz="1600"/>
              <a:t>veteran</a:t>
            </a:r>
            <a:r>
              <a:rPr lang="en" sz="1600"/>
              <a:t> presence will help bring a change.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5956375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59563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Offense is lacking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6033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Without a plan and someone to work the offense around, key offensive metrics will </a:t>
            </a:r>
            <a:r>
              <a:rPr lang="en" sz="1600"/>
              <a:t>continue</a:t>
            </a:r>
            <a:r>
              <a:rPr lang="en" sz="1600"/>
              <a:t> to stagnate.</a:t>
            </a:r>
            <a:endParaRPr sz="1600"/>
          </a:p>
        </p:txBody>
      </p:sp>
      <p:sp>
        <p:nvSpPr>
          <p:cNvPr id="102" name="Google Shape;102;p14"/>
          <p:cNvSpPr/>
          <p:nvPr/>
        </p:nvSpPr>
        <p:spPr>
          <a:xfrm>
            <a:off x="4357325" y="2152850"/>
            <a:ext cx="1075800" cy="727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2" name="Google Shape;112;p1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WAR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4" name="Google Shape;114;p1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5" name="Google Shape;115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" name="Google Shape;116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340925" y="7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Wins Above Replacement</a:t>
            </a:r>
            <a:endParaRPr sz="1600"/>
          </a:p>
        </p:txBody>
      </p:sp>
      <p:sp>
        <p:nvSpPr>
          <p:cNvPr descr="Background pointer shape in timeline graphic" id="118" name="Google Shape;118;p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PREDATOR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21" name="Google Shape;121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" name="Google Shape;122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1229187" y="35332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Predictive points above average</a:t>
            </a:r>
            <a:endParaRPr sz="1600"/>
          </a:p>
        </p:txBody>
      </p:sp>
      <p:sp>
        <p:nvSpPr>
          <p:cNvPr descr="Background pointer shape in timeline graphic" id="124" name="Google Shape;124;p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RAPTOR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6" name="Google Shape;126;p1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7" name="Google Shape;127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8" name="Google Shape;128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6"/>
          <p:cNvSpPr txBox="1"/>
          <p:nvPr>
            <p:ph idx="4294967295" type="body"/>
          </p:nvPr>
        </p:nvSpPr>
        <p:spPr>
          <a:xfrm>
            <a:off x="3297582" y="7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Robust Algorithm using Player Tracking and On/Off Ratings</a:t>
            </a:r>
            <a:endParaRPr sz="1600"/>
          </a:p>
        </p:txBody>
      </p:sp>
      <p:sp>
        <p:nvSpPr>
          <p:cNvPr descr="Background pointer shape in timeline graphic" id="130" name="Google Shape;130;p1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On/Off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2" name="Google Shape;132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3" name="Google Shape;133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" name="Google Shape;134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6"/>
          <p:cNvSpPr txBox="1"/>
          <p:nvPr>
            <p:ph idx="4294967295" type="body"/>
          </p:nvPr>
        </p:nvSpPr>
        <p:spPr>
          <a:xfrm>
            <a:off x="4951127" y="35332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Points above average with Plus/Minus</a:t>
            </a:r>
            <a:endParaRPr sz="1600"/>
          </a:p>
        </p:txBody>
      </p:sp>
      <p:sp>
        <p:nvSpPr>
          <p:cNvPr descr="Background pointer shape in timeline graphic" id="136" name="Google Shape;136;p1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11.01.XX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8" name="Google Shape;138;p1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9" name="Google Shape;139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6"/>
          <p:cNvSpPr txBox="1"/>
          <p:nvPr>
            <p:ph idx="4294967295" type="body"/>
          </p:nvPr>
        </p:nvSpPr>
        <p:spPr>
          <a:xfrm>
            <a:off x="6685979" y="7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Player Impact of Team Possessions per 48min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/>
        </p:nvSpPr>
        <p:spPr>
          <a:xfrm>
            <a:off x="874050" y="1143000"/>
            <a:ext cx="192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VISUAL 1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986600" y="1758600"/>
            <a:ext cx="320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Visual 2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2353225" y="3283325"/>
            <a:ext cx="234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VISUAL 3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</a:t>
            </a:r>
            <a:endParaRPr/>
          </a:p>
        </p:txBody>
      </p:sp>
      <p:sp>
        <p:nvSpPr>
          <p:cNvPr id="154" name="Google Shape;154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RAPTOR and WAR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5490875" y="2073100"/>
            <a:ext cx="294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VISUAL 4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Classification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66" name="Google Shape;166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Ladies and gentlemen,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got him.</a:t>
            </a:r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800" y="1030926"/>
            <a:ext cx="4248428" cy="318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