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24f9c67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24f9c67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ab0c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aab0c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4f9c67e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24f9c67e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24f9c6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24f9c6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Identifying</a:t>
            </a:r>
            <a:r>
              <a:rPr lang="en" sz="4000"/>
              <a:t> Valuable Trade Assets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the Orlando Magic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Based on Predicted WAR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by Andrew Cafiero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265500" y="2769000"/>
            <a:ext cx="40452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potentially </a:t>
            </a:r>
            <a:r>
              <a:rPr lang="en"/>
              <a:t>high</a:t>
            </a:r>
            <a:r>
              <a:rPr lang="en"/>
              <a:t> value  trade targets across the league and to secure the future to the franchise, we know where to start to look. 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00" y="1030926"/>
            <a:ext cx="4248428" cy="31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2051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2723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Lack of 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1280288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Star power is winning power. A nucleus to the organism is essential for </a:t>
            </a:r>
            <a:r>
              <a:rPr lang="en" sz="1600"/>
              <a:t>successful</a:t>
            </a:r>
            <a:r>
              <a:rPr lang="en" sz="1600"/>
              <a:t> results. A </a:t>
            </a:r>
            <a:r>
              <a:rPr lang="en" sz="1600"/>
              <a:t>veteran</a:t>
            </a:r>
            <a:r>
              <a:rPr lang="en" sz="1600"/>
              <a:t> presence will help bring a change.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5956375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5956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Offense is lacking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033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Without a plan and someone to work the offense around, key offensive metrics will </a:t>
            </a:r>
            <a:r>
              <a:rPr lang="en" sz="1600"/>
              <a:t>continue</a:t>
            </a:r>
            <a:r>
              <a:rPr lang="en" sz="1600"/>
              <a:t> to stagnate.</a:t>
            </a:r>
            <a:endParaRPr sz="1600"/>
          </a:p>
        </p:txBody>
      </p:sp>
      <p:sp>
        <p:nvSpPr>
          <p:cNvPr id="102" name="Google Shape;102;p14"/>
          <p:cNvSpPr/>
          <p:nvPr/>
        </p:nvSpPr>
        <p:spPr>
          <a:xfrm>
            <a:off x="4357325" y="2152850"/>
            <a:ext cx="1075800" cy="727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WAR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4092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Wins Above Replacement</a:t>
            </a:r>
            <a:endParaRPr sz="1600"/>
          </a:p>
        </p:txBody>
      </p:sp>
      <p:sp>
        <p:nvSpPr>
          <p:cNvPr descr="Background pointer shape in timeline graphic" id="118" name="Google Shape;118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PREDATOR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122918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Predictive points above average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RAPTOR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Robust Algorithm using Player Tracking and On/Off Ratings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On/Off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4951127" y="35332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Points above average with Plus/Minus</a:t>
            </a:r>
            <a:endParaRPr sz="1600"/>
          </a:p>
        </p:txBody>
      </p:sp>
      <p:sp>
        <p:nvSpPr>
          <p:cNvPr descr="Background pointer shape in timeline graphic" id="136" name="Google Shape;136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PACE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6685979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Player Impact of Team Possessions per 48min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3112850" y="2797375"/>
            <a:ext cx="580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aka Predicted Wins above Replacement going into next season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717425" y="1033550"/>
            <a:ext cx="419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000">
                <a:latin typeface="Roboto"/>
                <a:ea typeface="Roboto"/>
                <a:cs typeface="Roboto"/>
                <a:sym typeface="Roboto"/>
              </a:rPr>
              <a:t>“Next WAR” 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250" y="962225"/>
            <a:ext cx="4592800" cy="31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198400" y="279900"/>
            <a:ext cx="602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Last Year’s WAR vs Predicted WAR Next Season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-49275" y="36753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100" y="2256850"/>
            <a:ext cx="36480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38" y="384900"/>
            <a:ext cx="36480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1049700" y="3079100"/>
            <a:ext cx="26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773325" y="15657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846100" y="1740725"/>
            <a:ext cx="4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RAPTOR Totals vs Predicted WAR Next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34750" y="2956650"/>
            <a:ext cx="43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Predator Totals vs Predicted WAR Next 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Predicted WAR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5458400" y="1487075"/>
            <a:ext cx="30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Graphic TBD</a:t>
            </a:r>
            <a:endParaRPr b="1" sz="30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Regression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46875" y="1117050"/>
            <a:ext cx="255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latin typeface="Roboto"/>
                <a:ea typeface="Roboto"/>
                <a:cs typeface="Roboto"/>
                <a:sym typeface="Roboto"/>
              </a:rPr>
              <a:t>STRENGTHS</a:t>
            </a:r>
            <a:endParaRPr b="1" i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340750" y="1117050"/>
            <a:ext cx="232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latin typeface="Roboto"/>
                <a:ea typeface="Roboto"/>
                <a:cs typeface="Roboto"/>
                <a:sym typeface="Roboto"/>
              </a:rPr>
              <a:t>WEAKNESSES</a:t>
            </a:r>
            <a:endParaRPr b="1" i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03875" y="1625825"/>
            <a:ext cx="4168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Easier to understand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stat-based numbers are required of a player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find a range of prospects rather than one “most ideal” athlete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clearly see the more a bolsters their RAPTOR and Predator scores, the more likely they are to have a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WAR in a simulated year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4721250" y="1625825"/>
            <a:ext cx="3564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We can only use the data that is able to “fit”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Can be a slow process and we know time is money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Not the most optimal model when compared to other model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