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0" d="6"/>
          <a:sy n="0" d="2"/>
        </p:scale>
        <p:origin x="54877056" y="0"/>
      </p:cViewPr>
      <p:guideLst>
        <p:guide pos="2880"/>
        <p:guide pos="162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 bwMode="auto"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/>
          <p:nvPr>
            <p:ph type="sldImg" idx="2"/>
          </p:nvPr>
        </p:nvSpPr>
        <p:spPr bwMode="auto"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1A19FE8-A482-A56F-148C-6CE060F1D22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03CD5F-EB79-BB3A-DB46-EAB546541698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 bwMode="auto"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9;p2"/>
          <p:cNvSpPr txBox="1"/>
          <p:nvPr>
            <p:ph type="subTitle" idx="1"/>
          </p:nvPr>
        </p:nvSpPr>
        <p:spPr bwMode="auto"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cxnSp>
        <p:nvCxnSpPr>
          <p:cNvPr id="10" name="Google Shape;10;p2"/>
          <p:cNvCxnSpPr>
            <a:cxnSpLocks/>
          </p:cNvCxnSpPr>
          <p:nvPr/>
        </p:nvCxnSpPr>
        <p:spPr bwMode="auto"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>
            <a:cxnSpLocks/>
          </p:cNvCxnSpPr>
          <p:nvPr/>
        </p:nvCxnSpPr>
        <p:spPr bwMode="auto">
          <a:xfrm rot="10800000">
            <a:off x="7512924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>
            <a:cxnSpLocks/>
          </p:cNvCxnSpPr>
          <p:nvPr/>
        </p:nvCxnSpPr>
        <p:spPr bwMode="auto"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 bwMode="auto">
          <a:xfrm>
            <a:off x="8064275" y="887850"/>
            <a:ext cx="581800" cy="582349"/>
            <a:chOff x="8064275" y="887850"/>
            <a:chExt cx="581800" cy="582349"/>
          </a:xfrm>
        </p:grpSpPr>
        <p:sp>
          <p:nvSpPr>
            <p:cNvPr id="14" name="Google Shape;14;p2"/>
            <p:cNvSpPr/>
            <p:nvPr/>
          </p:nvSpPr>
          <p:spPr bwMode="auto"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 bwMode="auto">
            <a:xfrm>
              <a:off x="8064275" y="887850"/>
              <a:ext cx="581800" cy="582349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 bwMode="auto"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 bwMode="auto"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 bwMode="auto"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 bwMode="auto">
            <a:xfrm>
              <a:off x="8215300" y="1039424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 bwMode="auto"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 bwMode="auto"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 bwMode="auto"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 bwMode="auto"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 bwMode="auto"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 bwMode="auto"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fill="norm" stroke="1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" name="Google Shape;26;p2"/>
          <p:cNvSpPr/>
          <p:nvPr/>
        </p:nvSpPr>
        <p:spPr bwMode="auto"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fill="norm" stroke="1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" name="Google Shape;27;p2"/>
          <p:cNvSpPr/>
          <p:nvPr/>
        </p:nvSpPr>
        <p:spPr bwMode="auto"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fill="norm" stroke="1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" name="Google Shape;28;p2"/>
          <p:cNvSpPr/>
          <p:nvPr/>
        </p:nvSpPr>
        <p:spPr bwMode="auto">
          <a:xfrm>
            <a:off x="5724827" y="459777"/>
            <a:ext cx="220123" cy="220399"/>
          </a:xfrm>
          <a:custGeom>
            <a:avLst/>
            <a:gdLst/>
            <a:ahLst/>
            <a:cxnLst/>
            <a:rect l="l" t="t" r="r" b="b"/>
            <a:pathLst>
              <a:path w="17477" h="17499" fill="norm" stroke="1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" name="Google Shape;29;p2"/>
          <p:cNvSpPr/>
          <p:nvPr/>
        </p:nvSpPr>
        <p:spPr bwMode="auto"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fill="norm" stroke="1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" name="Google Shape;30;p2"/>
          <p:cNvSpPr/>
          <p:nvPr/>
        </p:nvSpPr>
        <p:spPr bwMode="auto"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fill="norm" stroke="1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 bwMode="auto"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 bwMode="auto"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 bwMode="auto"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 bwMode="auto"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 bwMode="auto"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fill="norm" stroke="1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 bwMode="auto"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fill="norm" stroke="1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 bwMode="auto"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fill="norm" stroke="1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550" name="Google Shape;550;p11"/>
          <p:cNvSpPr txBox="1"/>
          <p:nvPr>
            <p:ph type="subTitle" idx="1"/>
          </p:nvPr>
        </p:nvSpPr>
        <p:spPr bwMode="auto"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cxnSp>
        <p:nvCxnSpPr>
          <p:cNvPr id="551" name="Google Shape;551;p11"/>
          <p:cNvCxnSpPr>
            <a:cxnSpLocks/>
          </p:cNvCxnSpPr>
          <p:nvPr/>
        </p:nvCxnSpPr>
        <p:spPr bwMode="auto"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>
            <a:cxnSpLocks/>
          </p:cNvCxnSpPr>
          <p:nvPr/>
        </p:nvCxnSpPr>
        <p:spPr bwMode="auto"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>
            <a:cxnSpLocks/>
          </p:cNvCxnSpPr>
          <p:nvPr/>
        </p:nvCxnSpPr>
        <p:spPr bwMode="auto"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>
            <a:cxnSpLocks/>
          </p:cNvCxnSpPr>
          <p:nvPr/>
        </p:nvCxnSpPr>
        <p:spPr bwMode="auto"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 bwMode="auto">
          <a:xfrm rot="5400000" flipH="1">
            <a:off x="7407333" y="1284925"/>
            <a:ext cx="581800" cy="582349"/>
            <a:chOff x="8064275" y="887850"/>
            <a:chExt cx="581800" cy="582349"/>
          </a:xfrm>
        </p:grpSpPr>
        <p:sp>
          <p:nvSpPr>
            <p:cNvPr id="556" name="Google Shape;556;p11"/>
            <p:cNvSpPr/>
            <p:nvPr/>
          </p:nvSpPr>
          <p:spPr bwMode="auto"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 bwMode="auto">
            <a:xfrm>
              <a:off x="8064275" y="887850"/>
              <a:ext cx="581800" cy="582349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 bwMode="auto"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 bwMode="auto"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 bwMode="auto"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 bwMode="auto">
            <a:xfrm>
              <a:off x="8215300" y="1039424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 bwMode="auto"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 bwMode="auto"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 bwMode="auto"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 bwMode="auto"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 bwMode="auto"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 bwMode="auto"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 bwMode="auto"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fill="norm" stroke="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 bwMode="auto"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fill="norm" stroke="1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 bwMode="auto"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fill="norm" stroke="1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 bwMode="auto"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fill="norm" stroke="1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 bwMode="auto"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 bwMode="auto"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 bwMode="auto"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 bwMode="auto">
            <a:xfrm flipH="1">
              <a:off x="3202779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 bwMode="auto">
            <a:xfrm flipH="1">
              <a:off x="3200525" y="467377"/>
              <a:ext cx="220123" cy="220399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 bwMode="auto"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 bwMode="auto"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 bwMode="auto"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cxnSp>
        <p:nvCxnSpPr>
          <p:cNvPr id="583" name="Google Shape;583;p11"/>
          <p:cNvCxnSpPr>
            <a:cxnSpLocks/>
          </p:cNvCxnSpPr>
          <p:nvPr/>
        </p:nvCxnSpPr>
        <p:spPr bwMode="auto"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>
            <a:cxnSpLocks/>
          </p:cNvCxnSpPr>
          <p:nvPr/>
        </p:nvCxnSpPr>
        <p:spPr bwMode="auto"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>
            <a:cxnSpLocks/>
          </p:cNvCxnSpPr>
          <p:nvPr/>
        </p:nvCxnSpPr>
        <p:spPr bwMode="auto"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 bwMode="auto">
          <a:xfrm rot="5400000">
            <a:off x="621475" y="4062025"/>
            <a:ext cx="581800" cy="582349"/>
            <a:chOff x="8064275" y="887850"/>
            <a:chExt cx="581800" cy="582349"/>
          </a:xfrm>
        </p:grpSpPr>
        <p:sp>
          <p:nvSpPr>
            <p:cNvPr id="587" name="Google Shape;587;p11"/>
            <p:cNvSpPr/>
            <p:nvPr/>
          </p:nvSpPr>
          <p:spPr bwMode="auto"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 bwMode="auto">
            <a:xfrm>
              <a:off x="8064275" y="887850"/>
              <a:ext cx="581800" cy="582349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 bwMode="auto"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 bwMode="auto"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 bwMode="auto"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 bwMode="auto">
            <a:xfrm>
              <a:off x="8215300" y="1039424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 bwMode="auto"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 bwMode="auto"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 bwMode="auto"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 bwMode="auto"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 bwMode="auto"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 bwMode="auto"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 bwMode="auto"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fill="norm" stroke="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 bwMode="auto"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fill="norm" stroke="1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 bwMode="auto"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fill="norm" stroke="1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 bwMode="auto"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fill="norm" stroke="1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603" name="Google Shape;603;p11"/>
          <p:cNvSpPr/>
          <p:nvPr/>
        </p:nvSpPr>
        <p:spPr bwMode="auto"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fill="norm" stroke="1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4" name="Google Shape;604;p11"/>
          <p:cNvSpPr/>
          <p:nvPr/>
        </p:nvSpPr>
        <p:spPr bwMode="auto"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fill="norm" stroke="1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5" name="Google Shape;605;p11"/>
          <p:cNvSpPr/>
          <p:nvPr/>
        </p:nvSpPr>
        <p:spPr bwMode="auto"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fill="norm" stroke="1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6" name="Google Shape;606;p11"/>
          <p:cNvSpPr/>
          <p:nvPr/>
        </p:nvSpPr>
        <p:spPr bwMode="auto">
          <a:xfrm rot="5400000">
            <a:off x="1411362" y="1722714"/>
            <a:ext cx="220123" cy="220399"/>
          </a:xfrm>
          <a:custGeom>
            <a:avLst/>
            <a:gdLst/>
            <a:ahLst/>
            <a:cxnLst/>
            <a:rect l="l" t="t" r="r" b="b"/>
            <a:pathLst>
              <a:path w="17477" h="17499" fill="norm" stroke="1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7" name="Google Shape;607;p11"/>
          <p:cNvSpPr/>
          <p:nvPr/>
        </p:nvSpPr>
        <p:spPr bwMode="auto"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fill="norm" stroke="1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8" name="Google Shape;608;p11"/>
          <p:cNvSpPr/>
          <p:nvPr/>
        </p:nvSpPr>
        <p:spPr bwMode="auto"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fill="norm" stroke="1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609" name="Google Shape;609;p11"/>
          <p:cNvGrpSpPr/>
          <p:nvPr/>
        </p:nvGrpSpPr>
        <p:grpSpPr bwMode="auto"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 bwMode="auto"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 bwMode="auto"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621" name="Google Shape;621;p11"/>
          <p:cNvSpPr txBox="1"/>
          <p:nvPr>
            <p:ph type="title" hasCustomPrompt="1"/>
          </p:nvPr>
        </p:nvSpPr>
        <p:spPr bwMode="auto">
          <a:xfrm>
            <a:off x="2624328" y="2057400"/>
            <a:ext cx="3904500" cy="7862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able of contents" preserve="0" showMasterPhAnim="0" userDrawn="1">
  <p:cSld name="CUSTO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 bwMode="auto"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25" name="Google Shape;625;p13"/>
          <p:cNvSpPr txBox="1"/>
          <p:nvPr>
            <p:ph type="subTitle" idx="1"/>
          </p:nvPr>
        </p:nvSpPr>
        <p:spPr bwMode="auto"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26" name="Google Shape;626;p13"/>
          <p:cNvSpPr txBox="1"/>
          <p:nvPr>
            <p:ph type="subTitle" idx="2"/>
          </p:nvPr>
        </p:nvSpPr>
        <p:spPr bwMode="auto"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27" name="Google Shape;627;p13"/>
          <p:cNvSpPr txBox="1"/>
          <p:nvPr>
            <p:ph type="subTitle" idx="3"/>
          </p:nvPr>
        </p:nvSpPr>
        <p:spPr bwMode="auto">
          <a:xfrm>
            <a:off x="1664208" y="1508759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28" name="Google Shape;628;p13"/>
          <p:cNvSpPr txBox="1"/>
          <p:nvPr>
            <p:ph type="subTitle" idx="4"/>
          </p:nvPr>
        </p:nvSpPr>
        <p:spPr bwMode="auto"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29" name="Google Shape;629;p13"/>
          <p:cNvSpPr txBox="1"/>
          <p:nvPr>
            <p:ph type="subTitle" idx="5"/>
          </p:nvPr>
        </p:nvSpPr>
        <p:spPr bwMode="auto"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30" name="Google Shape;630;p13"/>
          <p:cNvSpPr txBox="1"/>
          <p:nvPr>
            <p:ph type="subTitle" idx="6"/>
          </p:nvPr>
        </p:nvSpPr>
        <p:spPr bwMode="auto"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31" name="Google Shape;631;p13"/>
          <p:cNvSpPr txBox="1"/>
          <p:nvPr>
            <p:ph type="subTitle" idx="7"/>
          </p:nvPr>
        </p:nvSpPr>
        <p:spPr bwMode="auto"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32" name="Google Shape;632;p13"/>
          <p:cNvSpPr txBox="1"/>
          <p:nvPr>
            <p:ph type="subTitle" idx="8"/>
          </p:nvPr>
        </p:nvSpPr>
        <p:spPr bwMode="auto"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33" name="Google Shape;633;p13"/>
          <p:cNvSpPr txBox="1"/>
          <p:nvPr>
            <p:ph type="title" idx="9" hasCustomPrompt="1"/>
          </p:nvPr>
        </p:nvSpPr>
        <p:spPr bwMode="auto"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34" name="Google Shape;634;p13"/>
          <p:cNvSpPr txBox="1"/>
          <p:nvPr>
            <p:ph type="title" idx="13" hasCustomPrompt="1"/>
          </p:nvPr>
        </p:nvSpPr>
        <p:spPr bwMode="auto">
          <a:xfrm>
            <a:off x="813816" y="180136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35" name="Google Shape;635;p13"/>
          <p:cNvSpPr txBox="1"/>
          <p:nvPr>
            <p:ph type="title" idx="14" hasCustomPrompt="1"/>
          </p:nvPr>
        </p:nvSpPr>
        <p:spPr bwMode="auto"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36" name="Google Shape;636;p13"/>
          <p:cNvSpPr txBox="1"/>
          <p:nvPr>
            <p:ph type="title" idx="15" hasCustomPrompt="1"/>
          </p:nvPr>
        </p:nvSpPr>
        <p:spPr bwMode="auto"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hree columns of text" preserve="0" showMasterPhAnim="0" userDrawn="1">
  <p:cSld name="CUSTOM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 bwMode="auto"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39" name="Google Shape;639;p14"/>
          <p:cNvSpPr txBox="1"/>
          <p:nvPr>
            <p:ph type="subTitle" idx="1"/>
          </p:nvPr>
        </p:nvSpPr>
        <p:spPr bwMode="auto"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40" name="Google Shape;640;p14"/>
          <p:cNvSpPr txBox="1"/>
          <p:nvPr>
            <p:ph type="subTitle" idx="2"/>
          </p:nvPr>
        </p:nvSpPr>
        <p:spPr bwMode="auto"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41" name="Google Shape;641;p14"/>
          <p:cNvSpPr txBox="1"/>
          <p:nvPr>
            <p:ph type="subTitle" idx="3"/>
          </p:nvPr>
        </p:nvSpPr>
        <p:spPr bwMode="auto"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42" name="Google Shape;642;p14"/>
          <p:cNvSpPr txBox="1"/>
          <p:nvPr>
            <p:ph type="subTitle" idx="4"/>
          </p:nvPr>
        </p:nvSpPr>
        <p:spPr bwMode="auto"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43" name="Google Shape;643;p14"/>
          <p:cNvSpPr txBox="1"/>
          <p:nvPr>
            <p:ph type="subTitle" idx="5"/>
          </p:nvPr>
        </p:nvSpPr>
        <p:spPr bwMode="auto"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44" name="Google Shape;644;p14"/>
          <p:cNvSpPr txBox="1"/>
          <p:nvPr>
            <p:ph type="subTitle" idx="6"/>
          </p:nvPr>
        </p:nvSpPr>
        <p:spPr bwMode="auto"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grpSp>
        <p:nvGrpSpPr>
          <p:cNvPr id="645" name="Google Shape;645;p14"/>
          <p:cNvGrpSpPr/>
          <p:nvPr/>
        </p:nvGrpSpPr>
        <p:grpSpPr bwMode="auto"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>
              <a:cxnSpLocks/>
            </p:cNvCxnSpPr>
            <p:nvPr/>
          </p:nvCxnSpPr>
          <p:spPr bwMode="auto"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>
              <a:cxnSpLocks/>
            </p:cNvCxnSpPr>
            <p:nvPr/>
          </p:nvCxnSpPr>
          <p:spPr bwMode="auto"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 bwMode="auto">
            <a:xfrm rot="10800000">
              <a:off x="343275" y="3300779"/>
              <a:ext cx="344736" cy="345384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 bwMode="auto"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fill="norm" stroke="1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 bwMode="auto"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fill="norm" stroke="1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 bwMode="auto"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fill="norm" stroke="1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 bwMode="auto"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fill="norm" stroke="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 bwMode="auto"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 bwMode="auto"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fill="norm" stroke="1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 bwMode="auto"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fill="norm" stroke="1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 bwMode="auto"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fill="norm" stroke="1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 bwMode="auto"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fill="norm" stroke="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 bwMode="auto">
            <a:xfrm rot="10800000">
              <a:off x="261711" y="465077"/>
              <a:ext cx="507562" cy="507984"/>
              <a:chOff x="8064275" y="887850"/>
              <a:chExt cx="581800" cy="582349"/>
            </a:xfrm>
          </p:grpSpPr>
          <p:sp>
            <p:nvSpPr>
              <p:cNvPr id="659" name="Google Shape;659;p14"/>
              <p:cNvSpPr/>
              <p:nvPr/>
            </p:nvSpPr>
            <p:spPr bwMode="auto"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fill="norm" stroke="1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 bwMode="auto">
              <a:xfrm>
                <a:off x="8064275" y="887850"/>
                <a:ext cx="581800" cy="582349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fill="norm" stroke="1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 bwMode="auto"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fill="norm" stroke="1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 bwMode="auto"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fill="norm" stroke="1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 bwMode="auto"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fill="norm" stroke="1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 bwMode="auto">
              <a:xfrm>
                <a:off x="8215300" y="1039424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fill="norm" stroke="1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Four columns of text" preserve="0" showMasterPhAnim="0" userDrawn="1">
  <p:cSld name="CUSTOM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 bwMode="auto"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67" name="Google Shape;667;p15"/>
          <p:cNvSpPr txBox="1"/>
          <p:nvPr>
            <p:ph type="subTitle" idx="1"/>
          </p:nvPr>
        </p:nvSpPr>
        <p:spPr bwMode="auto"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68" name="Google Shape;668;p15"/>
          <p:cNvSpPr txBox="1"/>
          <p:nvPr>
            <p:ph type="subTitle" idx="2"/>
          </p:nvPr>
        </p:nvSpPr>
        <p:spPr bwMode="auto"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69" name="Google Shape;669;p15"/>
          <p:cNvSpPr txBox="1"/>
          <p:nvPr>
            <p:ph type="subTitle" idx="3"/>
          </p:nvPr>
        </p:nvSpPr>
        <p:spPr bwMode="auto"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70" name="Google Shape;670;p15"/>
          <p:cNvSpPr txBox="1"/>
          <p:nvPr>
            <p:ph type="subTitle" idx="4"/>
          </p:nvPr>
        </p:nvSpPr>
        <p:spPr bwMode="auto"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71" name="Google Shape;671;p15"/>
          <p:cNvSpPr txBox="1"/>
          <p:nvPr>
            <p:ph type="subTitle" idx="5"/>
          </p:nvPr>
        </p:nvSpPr>
        <p:spPr bwMode="auto"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72" name="Google Shape;672;p15"/>
          <p:cNvSpPr txBox="1"/>
          <p:nvPr>
            <p:ph type="subTitle" idx="6"/>
          </p:nvPr>
        </p:nvSpPr>
        <p:spPr bwMode="auto"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73" name="Google Shape;673;p15"/>
          <p:cNvSpPr txBox="1"/>
          <p:nvPr>
            <p:ph type="subTitle" idx="7"/>
          </p:nvPr>
        </p:nvSpPr>
        <p:spPr bwMode="auto"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74" name="Google Shape;674;p15"/>
          <p:cNvSpPr txBox="1"/>
          <p:nvPr>
            <p:ph type="subTitle" idx="8"/>
          </p:nvPr>
        </p:nvSpPr>
        <p:spPr bwMode="auto"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cxnSp>
        <p:nvCxnSpPr>
          <p:cNvPr id="675" name="Google Shape;675;p15"/>
          <p:cNvCxnSpPr>
            <a:cxnSpLocks/>
          </p:cNvCxnSpPr>
          <p:nvPr/>
        </p:nvCxnSpPr>
        <p:spPr bwMode="auto"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>
            <a:cxnSpLocks/>
          </p:cNvCxnSpPr>
          <p:nvPr/>
        </p:nvCxnSpPr>
        <p:spPr bwMode="auto"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>
            <a:cxnSpLocks/>
          </p:cNvCxnSpPr>
          <p:nvPr/>
        </p:nvCxnSpPr>
        <p:spPr bwMode="auto"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 bwMode="auto"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 bwMode="auto"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 bwMode="auto"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 bwMode="auto"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 bwMode="auto"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 bwMode="auto"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 bwMode="auto"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 bwMode="auto"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 bwMode="auto">
            <a:xfrm flipH="1">
              <a:off x="3202779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 bwMode="auto">
            <a:xfrm flipH="1">
              <a:off x="3200525" y="467377"/>
              <a:ext cx="220123" cy="220399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 bwMode="auto"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 bwMode="auto"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 bwMode="auto"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cxnSp>
        <p:nvCxnSpPr>
          <p:cNvPr id="694" name="Google Shape;694;p15"/>
          <p:cNvCxnSpPr>
            <a:cxnSpLocks/>
          </p:cNvCxnSpPr>
          <p:nvPr/>
        </p:nvCxnSpPr>
        <p:spPr bwMode="auto">
          <a:xfrm flipH="1">
            <a:off x="8151325" y="6875"/>
            <a:ext cx="1002600" cy="4943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 bwMode="auto">
          <a:xfrm>
            <a:off x="7823875" y="202375"/>
            <a:ext cx="581800" cy="582349"/>
            <a:chOff x="8064275" y="887850"/>
            <a:chExt cx="581800" cy="582349"/>
          </a:xfrm>
        </p:grpSpPr>
        <p:sp>
          <p:nvSpPr>
            <p:cNvPr id="696" name="Google Shape;696;p15"/>
            <p:cNvSpPr/>
            <p:nvPr/>
          </p:nvSpPr>
          <p:spPr bwMode="auto"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 bwMode="auto">
            <a:xfrm>
              <a:off x="8064275" y="887850"/>
              <a:ext cx="581800" cy="582349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 bwMode="auto"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 bwMode="auto"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 bwMode="auto"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 bwMode="auto">
            <a:xfrm>
              <a:off x="8215300" y="1039424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 bwMode="auto"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 bwMode="auto"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 bwMode="auto"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 bwMode="auto"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 bwMode="auto"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 bwMode="auto"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hree columns of text 2" preserve="0" showMasterPhAnim="0" userDrawn="1">
  <p:cSld name="CUSTOM_7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>
            <a:cxnSpLocks/>
          </p:cNvCxnSpPr>
          <p:nvPr/>
        </p:nvCxnSpPr>
        <p:spPr bwMode="auto"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 bwMode="auto"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714" name="Google Shape;714;p16"/>
          <p:cNvCxnSpPr>
            <a:cxnSpLocks/>
          </p:cNvCxnSpPr>
          <p:nvPr/>
        </p:nvCxnSpPr>
        <p:spPr bwMode="auto"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 bwMode="auto"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 bwMode="auto"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 bwMode="auto"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 bwMode="auto"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 bwMode="auto"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 bwMode="auto"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 bwMode="auto"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 bwMode="auto"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 bwMode="auto">
            <a:xfrm flipH="1">
              <a:off x="3202779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 bwMode="auto">
            <a:xfrm flipH="1">
              <a:off x="3200525" y="467377"/>
              <a:ext cx="220123" cy="220399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 bwMode="auto"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 bwMode="auto"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cxnSp>
        <p:nvCxnSpPr>
          <p:cNvPr id="727" name="Google Shape;727;p16"/>
          <p:cNvCxnSpPr>
            <a:cxnSpLocks/>
          </p:cNvCxnSpPr>
          <p:nvPr/>
        </p:nvCxnSpPr>
        <p:spPr bwMode="auto"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>
            <a:cxnSpLocks/>
          </p:cNvCxnSpPr>
          <p:nvPr/>
        </p:nvCxnSpPr>
        <p:spPr bwMode="auto"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 bwMode="auto">
          <a:xfrm>
            <a:off x="8064275" y="526925"/>
            <a:ext cx="581800" cy="582349"/>
            <a:chOff x="8064275" y="887850"/>
            <a:chExt cx="581800" cy="582349"/>
          </a:xfrm>
        </p:grpSpPr>
        <p:sp>
          <p:nvSpPr>
            <p:cNvPr id="730" name="Google Shape;730;p16"/>
            <p:cNvSpPr/>
            <p:nvPr/>
          </p:nvSpPr>
          <p:spPr bwMode="auto"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 bwMode="auto">
            <a:xfrm>
              <a:off x="8064275" y="887850"/>
              <a:ext cx="581800" cy="582349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 bwMode="auto"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 bwMode="auto"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 bwMode="auto"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 bwMode="auto">
            <a:xfrm>
              <a:off x="8215300" y="1039424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 bwMode="auto"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 bwMode="auto"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 bwMode="auto"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 bwMode="auto"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 bwMode="auto"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 bwMode="auto"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 bwMode="auto"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fill="norm" stroke="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 bwMode="auto"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fill="norm" stroke="1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 bwMode="auto"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fill="norm" stroke="1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 bwMode="auto"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fill="norm" stroke="1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 bwMode="auto"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 bwMode="auto"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754" name="Google Shape;754;p16"/>
          <p:cNvSpPr txBox="1"/>
          <p:nvPr>
            <p:ph type="subTitle" idx="1"/>
          </p:nvPr>
        </p:nvSpPr>
        <p:spPr bwMode="auto"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55" name="Google Shape;755;p16"/>
          <p:cNvSpPr txBox="1"/>
          <p:nvPr>
            <p:ph type="subTitle" idx="2"/>
          </p:nvPr>
        </p:nvSpPr>
        <p:spPr bwMode="auto"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56" name="Google Shape;756;p16"/>
          <p:cNvSpPr txBox="1"/>
          <p:nvPr>
            <p:ph type="subTitle" idx="3"/>
          </p:nvPr>
        </p:nvSpPr>
        <p:spPr bwMode="auto"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57" name="Google Shape;757;p16"/>
          <p:cNvSpPr txBox="1"/>
          <p:nvPr>
            <p:ph type="subTitle" idx="4"/>
          </p:nvPr>
        </p:nvSpPr>
        <p:spPr bwMode="auto"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58" name="Google Shape;758;p16"/>
          <p:cNvSpPr txBox="1"/>
          <p:nvPr>
            <p:ph type="subTitle" idx="5"/>
          </p:nvPr>
        </p:nvSpPr>
        <p:spPr bwMode="auto"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59" name="Google Shape;759;p16"/>
          <p:cNvSpPr txBox="1"/>
          <p:nvPr>
            <p:ph type="subTitle" idx="6"/>
          </p:nvPr>
        </p:nvSpPr>
        <p:spPr bwMode="auto"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ix columns of text" preserve="0" showMasterPhAnim="0" userDrawn="1">
  <p:cSld name="CUSTOM_8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 bwMode="auto"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62" name="Google Shape;762;p17"/>
          <p:cNvSpPr txBox="1"/>
          <p:nvPr>
            <p:ph type="subTitle" idx="1"/>
          </p:nvPr>
        </p:nvSpPr>
        <p:spPr bwMode="auto"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63" name="Google Shape;763;p17"/>
          <p:cNvSpPr txBox="1"/>
          <p:nvPr>
            <p:ph type="subTitle" idx="2"/>
          </p:nvPr>
        </p:nvSpPr>
        <p:spPr bwMode="auto"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64" name="Google Shape;764;p17"/>
          <p:cNvSpPr txBox="1"/>
          <p:nvPr>
            <p:ph type="subTitle" idx="3"/>
          </p:nvPr>
        </p:nvSpPr>
        <p:spPr bwMode="auto"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65" name="Google Shape;765;p17"/>
          <p:cNvSpPr txBox="1"/>
          <p:nvPr>
            <p:ph type="subTitle" idx="4"/>
          </p:nvPr>
        </p:nvSpPr>
        <p:spPr bwMode="auto"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66" name="Google Shape;766;p17"/>
          <p:cNvSpPr txBox="1"/>
          <p:nvPr>
            <p:ph type="subTitle" idx="5"/>
          </p:nvPr>
        </p:nvSpPr>
        <p:spPr bwMode="auto"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67" name="Google Shape;767;p17"/>
          <p:cNvSpPr txBox="1"/>
          <p:nvPr>
            <p:ph type="subTitle" idx="6"/>
          </p:nvPr>
        </p:nvSpPr>
        <p:spPr bwMode="auto"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68" name="Google Shape;768;p17"/>
          <p:cNvSpPr txBox="1"/>
          <p:nvPr>
            <p:ph type="subTitle" idx="7"/>
          </p:nvPr>
        </p:nvSpPr>
        <p:spPr bwMode="auto"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69" name="Google Shape;769;p17"/>
          <p:cNvSpPr txBox="1"/>
          <p:nvPr>
            <p:ph type="subTitle" idx="8"/>
          </p:nvPr>
        </p:nvSpPr>
        <p:spPr bwMode="auto">
          <a:xfrm>
            <a:off x="1522425" y="3556017"/>
            <a:ext cx="1764900" cy="61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70" name="Google Shape;770;p17"/>
          <p:cNvSpPr txBox="1"/>
          <p:nvPr>
            <p:ph type="subTitle" idx="9"/>
          </p:nvPr>
        </p:nvSpPr>
        <p:spPr bwMode="auto">
          <a:xfrm>
            <a:off x="3597449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71" name="Google Shape;771;p17"/>
          <p:cNvSpPr txBox="1"/>
          <p:nvPr>
            <p:ph type="subTitle" idx="13"/>
          </p:nvPr>
        </p:nvSpPr>
        <p:spPr bwMode="auto">
          <a:xfrm>
            <a:off x="3597500" y="3556017"/>
            <a:ext cx="1949100" cy="61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72" name="Google Shape;772;p17"/>
          <p:cNvSpPr txBox="1"/>
          <p:nvPr>
            <p:ph type="subTitle" idx="14"/>
          </p:nvPr>
        </p:nvSpPr>
        <p:spPr bwMode="auto"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73" name="Google Shape;773;p17"/>
          <p:cNvSpPr txBox="1"/>
          <p:nvPr>
            <p:ph type="subTitle" idx="15"/>
          </p:nvPr>
        </p:nvSpPr>
        <p:spPr bwMode="auto">
          <a:xfrm>
            <a:off x="5856675" y="3556017"/>
            <a:ext cx="1764900" cy="61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cxnSp>
        <p:nvCxnSpPr>
          <p:cNvPr id="774" name="Google Shape;774;p17"/>
          <p:cNvCxnSpPr>
            <a:cxnSpLocks/>
          </p:cNvCxnSpPr>
          <p:nvPr/>
        </p:nvCxnSpPr>
        <p:spPr bwMode="auto"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>
            <a:cxnSpLocks/>
          </p:cNvCxnSpPr>
          <p:nvPr/>
        </p:nvCxnSpPr>
        <p:spPr bwMode="auto"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>
            <a:cxnSpLocks/>
          </p:cNvCxnSpPr>
          <p:nvPr/>
        </p:nvCxnSpPr>
        <p:spPr bwMode="auto"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>
            <a:cxnSpLocks/>
          </p:cNvCxnSpPr>
          <p:nvPr/>
        </p:nvCxnSpPr>
        <p:spPr bwMode="auto"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 bwMode="auto">
          <a:xfrm flipH="1">
            <a:off x="1278333" y="4513075"/>
            <a:ext cx="581800" cy="582349"/>
            <a:chOff x="8064275" y="887850"/>
            <a:chExt cx="581800" cy="582349"/>
          </a:xfrm>
        </p:grpSpPr>
        <p:sp>
          <p:nvSpPr>
            <p:cNvPr id="779" name="Google Shape;779;p17"/>
            <p:cNvSpPr/>
            <p:nvPr/>
          </p:nvSpPr>
          <p:spPr bwMode="auto"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 bwMode="auto">
            <a:xfrm>
              <a:off x="8064275" y="887850"/>
              <a:ext cx="581800" cy="582349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 bwMode="auto"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 bwMode="auto"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 bwMode="auto"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 bwMode="auto">
            <a:xfrm>
              <a:off x="8215300" y="1039424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 bwMode="auto"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 bwMode="auto"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 bwMode="auto"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 bwMode="auto"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 bwMode="auto"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 bwMode="auto"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 bwMode="auto"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fill="norm" stroke="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 bwMode="auto"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fill="norm" stroke="1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 bwMode="auto"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fill="norm" stroke="1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 bwMode="auto"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fill="norm" stroke="1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 bwMode="auto"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 bwMode="auto"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 bwMode="auto"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 bwMode="auto">
            <a:xfrm flipH="1">
              <a:off x="3202779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 bwMode="auto">
            <a:xfrm flipH="1">
              <a:off x="3200525" y="467377"/>
              <a:ext cx="220123" cy="220399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 bwMode="auto"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 bwMode="auto"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 bwMode="auto"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cxnSp>
        <p:nvCxnSpPr>
          <p:cNvPr id="806" name="Google Shape;806;p17"/>
          <p:cNvCxnSpPr>
            <a:cxnSpLocks/>
          </p:cNvCxnSpPr>
          <p:nvPr/>
        </p:nvCxnSpPr>
        <p:spPr bwMode="auto">
          <a:xfrm rot="10800000">
            <a:off x="5995050" y="226600"/>
            <a:ext cx="1504500" cy="2246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>
            <a:cxnSpLocks/>
          </p:cNvCxnSpPr>
          <p:nvPr/>
        </p:nvCxnSpPr>
        <p:spPr bwMode="auto">
          <a:xfrm rot="10800000">
            <a:off x="7512924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>
            <a:cxnSpLocks/>
          </p:cNvCxnSpPr>
          <p:nvPr/>
        </p:nvCxnSpPr>
        <p:spPr bwMode="auto"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 bwMode="auto">
          <a:xfrm>
            <a:off x="8064275" y="1040250"/>
            <a:ext cx="581800" cy="582349"/>
            <a:chOff x="8064275" y="887850"/>
            <a:chExt cx="581800" cy="582349"/>
          </a:xfrm>
        </p:grpSpPr>
        <p:sp>
          <p:nvSpPr>
            <p:cNvPr id="810" name="Google Shape;810;p17"/>
            <p:cNvSpPr/>
            <p:nvPr/>
          </p:nvSpPr>
          <p:spPr bwMode="auto"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 bwMode="auto">
            <a:xfrm>
              <a:off x="8064275" y="887850"/>
              <a:ext cx="581800" cy="582349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 bwMode="auto"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 bwMode="auto"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 bwMode="auto"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 bwMode="auto">
            <a:xfrm>
              <a:off x="8215300" y="1039424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 bwMode="auto"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 bwMode="auto"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 bwMode="auto"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 bwMode="auto"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 bwMode="auto"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 bwMode="auto"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 bwMode="auto"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fill="norm" stroke="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 bwMode="auto"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fill="norm" stroke="1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 bwMode="auto"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fill="norm" stroke="1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 bwMode="auto"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fill="norm" stroke="1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 bwMode="auto"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fill="norm" stroke="1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7" name="Google Shape;827;p17"/>
          <p:cNvSpPr/>
          <p:nvPr/>
        </p:nvSpPr>
        <p:spPr bwMode="auto"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fill="norm" stroke="1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8" name="Google Shape;828;p17"/>
          <p:cNvSpPr/>
          <p:nvPr/>
        </p:nvSpPr>
        <p:spPr bwMode="auto"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fill="norm" stroke="1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9" name="Google Shape;829;p17"/>
          <p:cNvSpPr/>
          <p:nvPr/>
        </p:nvSpPr>
        <p:spPr bwMode="auto">
          <a:xfrm>
            <a:off x="5863552" y="102677"/>
            <a:ext cx="220123" cy="220399"/>
          </a:xfrm>
          <a:custGeom>
            <a:avLst/>
            <a:gdLst/>
            <a:ahLst/>
            <a:cxnLst/>
            <a:rect l="l" t="t" r="r" b="b"/>
            <a:pathLst>
              <a:path w="17477" h="17499" fill="norm" stroke="1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0" name="Google Shape;830;p17"/>
          <p:cNvSpPr/>
          <p:nvPr/>
        </p:nvSpPr>
        <p:spPr bwMode="auto">
          <a:xfrm>
            <a:off x="5905381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fill="norm" stroke="1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1" name="Google Shape;831;p17"/>
          <p:cNvSpPr/>
          <p:nvPr/>
        </p:nvSpPr>
        <p:spPr bwMode="auto"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fill="norm" stroke="1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 bwMode="auto"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 bwMode="auto"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 2" preserve="0" showMasterPhAnim="0" userDrawn="1">
  <p:cSld name="CUSTOM_10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 bwMode="auto"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42" name="Google Shape;842;p18"/>
          <p:cNvSpPr txBox="1"/>
          <p:nvPr>
            <p:ph type="subTitle" idx="1"/>
          </p:nvPr>
        </p:nvSpPr>
        <p:spPr bwMode="auto"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cxnSp>
        <p:nvCxnSpPr>
          <p:cNvPr id="843" name="Google Shape;843;p18"/>
          <p:cNvCxnSpPr>
            <a:cxnSpLocks/>
          </p:cNvCxnSpPr>
          <p:nvPr/>
        </p:nvCxnSpPr>
        <p:spPr bwMode="auto"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>
            <a:cxnSpLocks/>
          </p:cNvCxnSpPr>
          <p:nvPr/>
        </p:nvCxnSpPr>
        <p:spPr bwMode="auto"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>
            <a:cxnSpLocks/>
          </p:cNvCxnSpPr>
          <p:nvPr/>
        </p:nvCxnSpPr>
        <p:spPr bwMode="auto"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 bwMode="auto"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 bwMode="auto"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 bwMode="auto"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 bwMode="auto"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 bwMode="auto"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 bwMode="auto"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 bwMode="auto"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 bwMode="auto"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 bwMode="auto">
            <a:xfrm flipH="1">
              <a:off x="3202779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 bwMode="auto">
            <a:xfrm flipH="1">
              <a:off x="3200525" y="467377"/>
              <a:ext cx="220123" cy="220399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 bwMode="auto"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 bwMode="auto"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 bwMode="auto"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cxnSp>
        <p:nvCxnSpPr>
          <p:cNvPr id="862" name="Google Shape;862;p18"/>
          <p:cNvCxnSpPr>
            <a:cxnSpLocks/>
          </p:cNvCxnSpPr>
          <p:nvPr/>
        </p:nvCxnSpPr>
        <p:spPr bwMode="auto">
          <a:xfrm flipH="1">
            <a:off x="8151325" y="6875"/>
            <a:ext cx="1002600" cy="4943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 bwMode="auto">
          <a:xfrm>
            <a:off x="7823875" y="202375"/>
            <a:ext cx="581800" cy="582349"/>
            <a:chOff x="8064275" y="887850"/>
            <a:chExt cx="581800" cy="582349"/>
          </a:xfrm>
        </p:grpSpPr>
        <p:sp>
          <p:nvSpPr>
            <p:cNvPr id="864" name="Google Shape;864;p18"/>
            <p:cNvSpPr/>
            <p:nvPr/>
          </p:nvSpPr>
          <p:spPr bwMode="auto"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 bwMode="auto">
            <a:xfrm>
              <a:off x="8064275" y="887850"/>
              <a:ext cx="581800" cy="582349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 bwMode="auto"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 bwMode="auto"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 bwMode="auto"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 bwMode="auto">
            <a:xfrm>
              <a:off x="8215300" y="1039424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 bwMode="auto"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 bwMode="auto"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 bwMode="auto"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 bwMode="auto"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 bwMode="auto"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 bwMode="auto"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cxnSp>
        <p:nvCxnSpPr>
          <p:cNvPr id="879" name="Google Shape;879;p18"/>
          <p:cNvCxnSpPr>
            <a:cxnSpLocks/>
          </p:cNvCxnSpPr>
          <p:nvPr/>
        </p:nvCxnSpPr>
        <p:spPr bwMode="auto"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>
            <a:cxnSpLocks/>
          </p:cNvCxnSpPr>
          <p:nvPr/>
        </p:nvCxnSpPr>
        <p:spPr bwMode="auto"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>
            <a:cxnSpLocks/>
          </p:cNvCxnSpPr>
          <p:nvPr/>
        </p:nvCxnSpPr>
        <p:spPr bwMode="auto"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>
            <a:cxnSpLocks/>
          </p:cNvCxnSpPr>
          <p:nvPr/>
        </p:nvCxnSpPr>
        <p:spPr bwMode="auto"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 bwMode="auto">
          <a:xfrm>
            <a:off x="7278954" y="4513075"/>
            <a:ext cx="581800" cy="582349"/>
            <a:chOff x="8064275" y="887850"/>
            <a:chExt cx="581800" cy="582349"/>
          </a:xfrm>
        </p:grpSpPr>
        <p:sp>
          <p:nvSpPr>
            <p:cNvPr id="884" name="Google Shape;884;p18"/>
            <p:cNvSpPr/>
            <p:nvPr/>
          </p:nvSpPr>
          <p:spPr bwMode="auto"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 bwMode="auto">
            <a:xfrm>
              <a:off x="8064275" y="887850"/>
              <a:ext cx="581800" cy="582349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 bwMode="auto"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 bwMode="auto"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 bwMode="auto"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 bwMode="auto">
            <a:xfrm>
              <a:off x="8215300" y="1039424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 bwMode="auto"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 bwMode="auto"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 bwMode="auto"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 bwMode="auto"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 bwMode="auto"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 bwMode="auto"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 bwMode="auto"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fill="norm" stroke="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 bwMode="auto"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fill="norm" stroke="1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 bwMode="auto"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fill="norm" stroke="1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 bwMode="auto"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fill="norm" stroke="1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 bwMode="auto"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 bwMode="auto"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 bwMode="auto"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 bwMode="auto">
            <a:xfrm flipH="1">
              <a:off x="3202779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 bwMode="auto">
            <a:xfrm flipH="1">
              <a:off x="3200525" y="467377"/>
              <a:ext cx="220123" cy="220399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 bwMode="auto"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 bwMode="auto"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 bwMode="auto"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hanks" preserve="0" showMasterPhAnim="0" userDrawn="1">
  <p:cSld name="CUSTOM_9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 bwMode="auto"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913" name="Google Shape;913;p19"/>
          <p:cNvSpPr txBox="1"/>
          <p:nvPr>
            <p:ph type="subTitle" idx="1"/>
          </p:nvPr>
        </p:nvSpPr>
        <p:spPr bwMode="auto">
          <a:xfrm>
            <a:off x="3017519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14" name="Google Shape;914;p19"/>
          <p:cNvSpPr txBox="1"/>
          <p:nvPr/>
        </p:nvSpPr>
        <p:spPr bwMode="auto"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rPr>
              <a:t> This presentation template was created by </a:t>
            </a:r>
            <a:r>
              <a:rPr lang="en" sz="1100" u="sng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hlinkClick r:id="rId2" tooltip="https://slidesgo.com/"/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rPr>
              <a:t>, including icons by </a:t>
            </a:r>
            <a:r>
              <a:rPr lang="en" sz="1100" u="sng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hlinkClick r:id="rId3" tooltip="https://www.flaticon.com/"/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rPr>
              <a:t>, infographics &amp; images by </a:t>
            </a:r>
            <a:r>
              <a:rPr lang="en" sz="1100" u="sng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hlinkClick r:id="rId4" tooltip="https://www.freepik.com/"/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rPr>
              <a:t> and illustrations by </a:t>
            </a:r>
            <a:r>
              <a:rPr lang="en" sz="1100" u="sng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hlinkClick r:id="rId5" tooltip="https://stories.freepik.com/"/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</a:endParaRPr>
          </a:p>
        </p:txBody>
      </p:sp>
      <p:cxnSp>
        <p:nvCxnSpPr>
          <p:cNvPr id="915" name="Google Shape;915;p19"/>
          <p:cNvCxnSpPr>
            <a:cxnSpLocks/>
          </p:cNvCxnSpPr>
          <p:nvPr/>
        </p:nvCxnSpPr>
        <p:spPr bwMode="auto"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>
            <a:cxnSpLocks/>
          </p:cNvCxnSpPr>
          <p:nvPr/>
        </p:nvCxnSpPr>
        <p:spPr bwMode="auto"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>
            <a:cxnSpLocks/>
          </p:cNvCxnSpPr>
          <p:nvPr/>
        </p:nvCxnSpPr>
        <p:spPr bwMode="auto"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>
            <a:cxnSpLocks/>
          </p:cNvCxnSpPr>
          <p:nvPr/>
        </p:nvCxnSpPr>
        <p:spPr bwMode="auto"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 bwMode="auto">
          <a:xfrm rot="5400000" flipH="1">
            <a:off x="7407333" y="1284925"/>
            <a:ext cx="581800" cy="582349"/>
            <a:chOff x="8064275" y="887850"/>
            <a:chExt cx="581800" cy="582349"/>
          </a:xfrm>
        </p:grpSpPr>
        <p:sp>
          <p:nvSpPr>
            <p:cNvPr id="920" name="Google Shape;920;p19"/>
            <p:cNvSpPr/>
            <p:nvPr/>
          </p:nvSpPr>
          <p:spPr bwMode="auto"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 bwMode="auto">
            <a:xfrm>
              <a:off x="8064275" y="887850"/>
              <a:ext cx="581800" cy="582349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 bwMode="auto"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 bwMode="auto"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 bwMode="auto"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 bwMode="auto">
            <a:xfrm>
              <a:off x="8215300" y="1039424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 bwMode="auto"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 bwMode="auto"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 bwMode="auto"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 bwMode="auto"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 bwMode="auto"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 bwMode="auto"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 bwMode="auto"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fill="norm" stroke="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 bwMode="auto"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fill="norm" stroke="1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 bwMode="auto"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fill="norm" stroke="1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 bwMode="auto"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fill="norm" stroke="1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 bwMode="auto"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 bwMode="auto"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 bwMode="auto"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 bwMode="auto">
            <a:xfrm flipH="1">
              <a:off x="3202779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 bwMode="auto">
            <a:xfrm flipH="1">
              <a:off x="3200525" y="467377"/>
              <a:ext cx="220123" cy="220399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 bwMode="auto"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 bwMode="auto"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 bwMode="auto"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cxnSp>
        <p:nvCxnSpPr>
          <p:cNvPr id="947" name="Google Shape;947;p19"/>
          <p:cNvCxnSpPr>
            <a:cxnSpLocks/>
          </p:cNvCxnSpPr>
          <p:nvPr/>
        </p:nvCxnSpPr>
        <p:spPr bwMode="auto"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>
            <a:cxnSpLocks/>
          </p:cNvCxnSpPr>
          <p:nvPr/>
        </p:nvCxnSpPr>
        <p:spPr bwMode="auto"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>
            <a:cxnSpLocks/>
          </p:cNvCxnSpPr>
          <p:nvPr/>
        </p:nvCxnSpPr>
        <p:spPr bwMode="auto"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 bwMode="auto">
          <a:xfrm rot="5400000">
            <a:off x="621475" y="4062025"/>
            <a:ext cx="581800" cy="582349"/>
            <a:chOff x="8064275" y="887850"/>
            <a:chExt cx="581800" cy="582349"/>
          </a:xfrm>
        </p:grpSpPr>
        <p:sp>
          <p:nvSpPr>
            <p:cNvPr id="951" name="Google Shape;951;p19"/>
            <p:cNvSpPr/>
            <p:nvPr/>
          </p:nvSpPr>
          <p:spPr bwMode="auto"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 bwMode="auto">
            <a:xfrm>
              <a:off x="8064275" y="887850"/>
              <a:ext cx="581800" cy="582349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 bwMode="auto"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 bwMode="auto"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 bwMode="auto"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 bwMode="auto">
            <a:xfrm>
              <a:off x="8215300" y="1039424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 bwMode="auto"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 bwMode="auto"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 bwMode="auto"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 bwMode="auto"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 bwMode="auto"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 bwMode="auto"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 bwMode="auto"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fill="norm" stroke="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 bwMode="auto"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fill="norm" stroke="1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 bwMode="auto"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fill="norm" stroke="1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 bwMode="auto"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fill="norm" stroke="1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 bwMode="auto"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fill="norm" stroke="1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68" name="Google Shape;968;p19"/>
          <p:cNvSpPr/>
          <p:nvPr/>
        </p:nvSpPr>
        <p:spPr bwMode="auto"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fill="norm" stroke="1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69" name="Google Shape;969;p19"/>
          <p:cNvSpPr/>
          <p:nvPr/>
        </p:nvSpPr>
        <p:spPr bwMode="auto"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fill="norm" stroke="1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70" name="Google Shape;970;p19"/>
          <p:cNvSpPr/>
          <p:nvPr/>
        </p:nvSpPr>
        <p:spPr bwMode="auto">
          <a:xfrm rot="5400000">
            <a:off x="1411362" y="1722714"/>
            <a:ext cx="220123" cy="220399"/>
          </a:xfrm>
          <a:custGeom>
            <a:avLst/>
            <a:gdLst/>
            <a:ahLst/>
            <a:cxnLst/>
            <a:rect l="l" t="t" r="r" b="b"/>
            <a:pathLst>
              <a:path w="17477" h="17499" fill="norm" stroke="1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71" name="Google Shape;971;p19"/>
          <p:cNvSpPr/>
          <p:nvPr/>
        </p:nvSpPr>
        <p:spPr bwMode="auto"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fill="norm" stroke="1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72" name="Google Shape;972;p19"/>
          <p:cNvSpPr/>
          <p:nvPr/>
        </p:nvSpPr>
        <p:spPr bwMode="auto"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fill="norm" stroke="1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 bwMode="auto"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 bwMode="auto"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 bwMode="auto"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Highlighted numbers" preserve="0" showMasterPhAnim="0" userDrawn="1">
  <p:cSld name="CUSTOM_1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type="title" hasCustomPrompt="1"/>
          </p:nvPr>
        </p:nvSpPr>
        <p:spPr bwMode="auto"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987" name="Google Shape;987;p20"/>
          <p:cNvSpPr txBox="1"/>
          <p:nvPr>
            <p:ph type="subTitle" idx="1"/>
          </p:nvPr>
        </p:nvSpPr>
        <p:spPr bwMode="auto"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88" name="Google Shape;988;p20"/>
          <p:cNvSpPr txBox="1"/>
          <p:nvPr>
            <p:ph type="title" idx="2" hasCustomPrompt="1"/>
          </p:nvPr>
        </p:nvSpPr>
        <p:spPr bwMode="auto"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989" name="Google Shape;989;p20"/>
          <p:cNvSpPr txBox="1"/>
          <p:nvPr>
            <p:ph type="subTitle" idx="3"/>
          </p:nvPr>
        </p:nvSpPr>
        <p:spPr bwMode="auto"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90" name="Google Shape;990;p20"/>
          <p:cNvSpPr txBox="1"/>
          <p:nvPr>
            <p:ph type="title" idx="4" hasCustomPrompt="1"/>
          </p:nvPr>
        </p:nvSpPr>
        <p:spPr bwMode="auto"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991" name="Google Shape;991;p20"/>
          <p:cNvSpPr txBox="1"/>
          <p:nvPr>
            <p:ph type="subTitle" idx="5"/>
          </p:nvPr>
        </p:nvSpPr>
        <p:spPr bwMode="auto"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cxnSp>
        <p:nvCxnSpPr>
          <p:cNvPr id="992" name="Google Shape;992;p20"/>
          <p:cNvCxnSpPr>
            <a:cxnSpLocks/>
          </p:cNvCxnSpPr>
          <p:nvPr/>
        </p:nvCxnSpPr>
        <p:spPr bwMode="auto"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>
            <a:cxnSpLocks/>
          </p:cNvCxnSpPr>
          <p:nvPr/>
        </p:nvCxnSpPr>
        <p:spPr bwMode="auto"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>
            <a:cxnSpLocks/>
          </p:cNvCxnSpPr>
          <p:nvPr/>
        </p:nvCxnSpPr>
        <p:spPr bwMode="auto"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>
            <a:cxnSpLocks/>
          </p:cNvCxnSpPr>
          <p:nvPr/>
        </p:nvCxnSpPr>
        <p:spPr bwMode="auto"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 bwMode="auto">
          <a:xfrm rot="5400000" flipH="1">
            <a:off x="7407333" y="1284925"/>
            <a:ext cx="581800" cy="582349"/>
            <a:chOff x="8064275" y="887850"/>
            <a:chExt cx="581800" cy="582349"/>
          </a:xfrm>
        </p:grpSpPr>
        <p:sp>
          <p:nvSpPr>
            <p:cNvPr id="997" name="Google Shape;997;p20"/>
            <p:cNvSpPr/>
            <p:nvPr/>
          </p:nvSpPr>
          <p:spPr bwMode="auto"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 bwMode="auto">
            <a:xfrm>
              <a:off x="8064275" y="887850"/>
              <a:ext cx="581800" cy="582349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 bwMode="auto"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 bwMode="auto"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 bwMode="auto"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 bwMode="auto">
            <a:xfrm>
              <a:off x="8215300" y="1039424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 bwMode="auto"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 bwMode="auto"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 bwMode="auto"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 bwMode="auto"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 bwMode="auto"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 bwMode="auto"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 bwMode="auto"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fill="norm" stroke="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 bwMode="auto"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fill="norm" stroke="1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 bwMode="auto"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fill="norm" stroke="1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 bwMode="auto"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fill="norm" stroke="1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 bwMode="auto"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 bwMode="auto"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 bwMode="auto"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 bwMode="auto">
            <a:xfrm flipH="1">
              <a:off x="3202779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 bwMode="auto">
            <a:xfrm flipH="1">
              <a:off x="3200525" y="467377"/>
              <a:ext cx="220123" cy="220399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 bwMode="auto"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 bwMode="auto"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 bwMode="auto"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cxnSp>
        <p:nvCxnSpPr>
          <p:cNvPr id="1024" name="Google Shape;1024;p20"/>
          <p:cNvCxnSpPr>
            <a:cxnSpLocks/>
          </p:cNvCxnSpPr>
          <p:nvPr/>
        </p:nvCxnSpPr>
        <p:spPr bwMode="auto"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>
            <a:cxnSpLocks/>
          </p:cNvCxnSpPr>
          <p:nvPr/>
        </p:nvCxnSpPr>
        <p:spPr bwMode="auto"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>
            <a:cxnSpLocks/>
          </p:cNvCxnSpPr>
          <p:nvPr/>
        </p:nvCxnSpPr>
        <p:spPr bwMode="auto"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 bwMode="auto">
          <a:xfrm rot="5400000">
            <a:off x="621475" y="4062025"/>
            <a:ext cx="581800" cy="582349"/>
            <a:chOff x="8064275" y="887850"/>
            <a:chExt cx="581800" cy="582349"/>
          </a:xfrm>
        </p:grpSpPr>
        <p:sp>
          <p:nvSpPr>
            <p:cNvPr id="1028" name="Google Shape;1028;p20"/>
            <p:cNvSpPr/>
            <p:nvPr/>
          </p:nvSpPr>
          <p:spPr bwMode="auto"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 bwMode="auto">
            <a:xfrm>
              <a:off x="8064275" y="887850"/>
              <a:ext cx="581800" cy="582349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 bwMode="auto"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 bwMode="auto"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 bwMode="auto"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 bwMode="auto">
            <a:xfrm>
              <a:off x="8215300" y="1039424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 bwMode="auto"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 bwMode="auto"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 bwMode="auto"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 bwMode="auto"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 bwMode="auto"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 bwMode="auto"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 bwMode="auto"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fill="norm" stroke="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 bwMode="auto"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fill="norm" stroke="1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 bwMode="auto"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fill="norm" stroke="1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 bwMode="auto"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fill="norm" stroke="1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 bwMode="auto"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fill="norm" stroke="1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45" name="Google Shape;1045;p20"/>
          <p:cNvSpPr/>
          <p:nvPr/>
        </p:nvSpPr>
        <p:spPr bwMode="auto"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fill="norm" stroke="1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46" name="Google Shape;1046;p20"/>
          <p:cNvSpPr/>
          <p:nvPr/>
        </p:nvSpPr>
        <p:spPr bwMode="auto"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fill="norm" stroke="1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47" name="Google Shape;1047;p20"/>
          <p:cNvSpPr/>
          <p:nvPr/>
        </p:nvSpPr>
        <p:spPr bwMode="auto">
          <a:xfrm rot="5400000">
            <a:off x="1411362" y="1722714"/>
            <a:ext cx="220123" cy="220399"/>
          </a:xfrm>
          <a:custGeom>
            <a:avLst/>
            <a:gdLst/>
            <a:ahLst/>
            <a:cxnLst/>
            <a:rect l="l" t="t" r="r" b="b"/>
            <a:pathLst>
              <a:path w="17477" h="17499" fill="norm" stroke="1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48" name="Google Shape;1048;p20"/>
          <p:cNvSpPr/>
          <p:nvPr/>
        </p:nvSpPr>
        <p:spPr bwMode="auto"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fill="norm" stroke="1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49" name="Google Shape;1049;p20"/>
          <p:cNvSpPr/>
          <p:nvPr/>
        </p:nvSpPr>
        <p:spPr bwMode="auto"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fill="norm" stroke="1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 bwMode="auto"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 bwMode="auto"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 bwMode="auto"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 bwMode="auto"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 bwMode="auto"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fill="norm" stroke="1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 bwMode="auto"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fill="norm" stroke="1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 bwMode="auto"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48" name="Google Shape;48;p3"/>
          <p:cNvSpPr txBox="1"/>
          <p:nvPr>
            <p:ph type="title" idx="2" hasCustomPrompt="1"/>
          </p:nvPr>
        </p:nvSpPr>
        <p:spPr bwMode="auto"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49" name="Google Shape;49;p3"/>
          <p:cNvSpPr txBox="1"/>
          <p:nvPr>
            <p:ph type="subTitle" idx="1"/>
          </p:nvPr>
        </p:nvSpPr>
        <p:spPr bwMode="auto"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 bwMode="auto"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>
              <a:cxnSpLocks/>
            </p:cNvCxnSpPr>
            <p:nvPr/>
          </p:nvCxnSpPr>
          <p:spPr bwMode="auto"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 bwMode="auto">
            <a:xfrm>
              <a:off x="8129350" y="4292175"/>
              <a:ext cx="581800" cy="582349"/>
              <a:chOff x="8064275" y="887850"/>
              <a:chExt cx="581800" cy="582349"/>
            </a:xfrm>
          </p:grpSpPr>
          <p:sp>
            <p:nvSpPr>
              <p:cNvPr id="53" name="Google Shape;53;p3"/>
              <p:cNvSpPr/>
              <p:nvPr/>
            </p:nvSpPr>
            <p:spPr bwMode="auto"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fill="norm" stroke="1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 bwMode="auto">
              <a:xfrm>
                <a:off x="8064275" y="887850"/>
                <a:ext cx="581800" cy="582349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fill="norm" stroke="1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 bwMode="auto"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fill="norm" stroke="1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 bwMode="auto"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fill="norm" stroke="1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 bwMode="auto"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fill="norm" stroke="1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 bwMode="auto">
              <a:xfrm>
                <a:off x="8215300" y="1039424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fill="norm" stroke="1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 bwMode="auto"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 bwMode="auto"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fill="norm" stroke="1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 bwMode="auto"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fill="norm" stroke="1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 bwMode="auto"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fill="norm" stroke="1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 bwMode="auto"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fill="norm" stroke="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 bwMode="auto"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 bwMode="auto"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fill="norm" stroke="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 bwMode="auto"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fill="norm" stroke="1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 bwMode="auto"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fill="norm" stroke="1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 bwMode="auto"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fill="norm" stroke="1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cxnSp>
          <p:nvCxnSpPr>
            <p:cNvPr id="69" name="Google Shape;69;p3"/>
            <p:cNvCxnSpPr>
              <a:cxnSpLocks/>
            </p:cNvCxnSpPr>
            <p:nvPr/>
          </p:nvCxnSpPr>
          <p:spPr bwMode="auto"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 bwMode="auto">
            <a:xfrm rot="10800000">
              <a:off x="432850" y="291788"/>
              <a:ext cx="581800" cy="582349"/>
              <a:chOff x="8064275" y="887850"/>
              <a:chExt cx="581800" cy="582349"/>
            </a:xfrm>
          </p:grpSpPr>
          <p:sp>
            <p:nvSpPr>
              <p:cNvPr id="71" name="Google Shape;71;p3"/>
              <p:cNvSpPr/>
              <p:nvPr/>
            </p:nvSpPr>
            <p:spPr bwMode="auto"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fill="norm" stroke="1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 bwMode="auto">
              <a:xfrm>
                <a:off x="8064275" y="887850"/>
                <a:ext cx="581800" cy="582349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fill="norm" stroke="1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 bwMode="auto"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fill="norm" stroke="1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 bwMode="auto"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fill="norm" stroke="1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 bwMode="auto"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fill="norm" stroke="1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 bwMode="auto">
              <a:xfrm>
                <a:off x="8215300" y="1039424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fill="norm" stroke="1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 bwMode="auto"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 bwMode="auto"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fill="norm" stroke="1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 bwMode="auto"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fill="norm" stroke="1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 bwMode="auto"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fill="norm" stroke="1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 bwMode="auto"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fill="norm" stroke="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 bwMode="auto"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 bwMode="auto"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fill="norm" stroke="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 bwMode="auto"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fill="norm" stroke="1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 bwMode="auto"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fill="norm" stroke="1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 bwMode="auto"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fill="norm" stroke="1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 bwMode="auto"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 bwMode="auto"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 bwMode="auto"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 bwMode="auto"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 bwMode="auto"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 bwMode="auto"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 bwMode="auto"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 bwMode="auto"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 bwMode="auto"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 bwMode="auto"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 bwMode="auto"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 bwMode="auto"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 bwMode="auto"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 bwMode="auto"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 bwMode="auto"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 bwMode="auto"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cxnSp>
          <p:nvCxnSpPr>
            <p:cNvPr id="103" name="Google Shape;103;p3"/>
            <p:cNvCxnSpPr>
              <a:cxnSpLocks/>
            </p:cNvCxnSpPr>
            <p:nvPr/>
          </p:nvCxnSpPr>
          <p:spPr bwMode="auto"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>
              <a:cxnSpLocks/>
            </p:cNvCxnSpPr>
            <p:nvPr/>
          </p:nvCxnSpPr>
          <p:spPr bwMode="auto"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 bwMode="auto"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 bwMode="auto"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 bwMode="auto"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 bwMode="auto"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hree columns of text 3" preserve="0" showMasterPhAnim="0" userDrawn="1">
  <p:cSld name="CUSTOM_1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 bwMode="auto"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064" name="Google Shape;1064;p21"/>
          <p:cNvGrpSpPr/>
          <p:nvPr/>
        </p:nvGrpSpPr>
        <p:grpSpPr bwMode="auto"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>
              <a:cxnSpLocks/>
            </p:cNvCxnSpPr>
            <p:nvPr/>
          </p:nvCxnSpPr>
          <p:spPr bwMode="auto"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>
              <a:cxnSpLocks/>
            </p:cNvCxnSpPr>
            <p:nvPr/>
          </p:nvCxnSpPr>
          <p:spPr bwMode="auto"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 bwMode="auto">
            <a:xfrm rot="10800000">
              <a:off x="343275" y="3300779"/>
              <a:ext cx="344736" cy="345384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 bwMode="auto"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fill="norm" stroke="1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 bwMode="auto"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fill="norm" stroke="1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 bwMode="auto"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fill="norm" stroke="1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 bwMode="auto"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fill="norm" stroke="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 bwMode="auto"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 bwMode="auto"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fill="norm" stroke="1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 bwMode="auto"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fill="norm" stroke="1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 bwMode="auto"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fill="norm" stroke="1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 bwMode="auto"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fill="norm" stroke="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 bwMode="auto">
            <a:xfrm rot="10800000">
              <a:off x="261711" y="465077"/>
              <a:ext cx="507562" cy="507984"/>
              <a:chOff x="8064275" y="887850"/>
              <a:chExt cx="581800" cy="582349"/>
            </a:xfrm>
          </p:grpSpPr>
          <p:sp>
            <p:nvSpPr>
              <p:cNvPr id="1078" name="Google Shape;1078;p21"/>
              <p:cNvSpPr/>
              <p:nvPr/>
            </p:nvSpPr>
            <p:spPr bwMode="auto"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fill="norm" stroke="1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 bwMode="auto">
              <a:xfrm>
                <a:off x="8064275" y="887850"/>
                <a:ext cx="581800" cy="582349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fill="norm" stroke="1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 bwMode="auto"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fill="norm" stroke="1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 bwMode="auto"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fill="norm" stroke="1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 bwMode="auto"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fill="norm" stroke="1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 bwMode="auto">
              <a:xfrm>
                <a:off x="8215300" y="1039424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fill="norm" stroke="1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type="subTitle" idx="1"/>
          </p:nvPr>
        </p:nvSpPr>
        <p:spPr bwMode="auto"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85" name="Google Shape;1085;p21"/>
          <p:cNvSpPr txBox="1"/>
          <p:nvPr>
            <p:ph type="subTitle" idx="2"/>
          </p:nvPr>
        </p:nvSpPr>
        <p:spPr bwMode="auto">
          <a:xfrm>
            <a:off x="1408175" y="1336956"/>
            <a:ext cx="2184000" cy="61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86" name="Google Shape;1086;p21"/>
          <p:cNvSpPr txBox="1"/>
          <p:nvPr>
            <p:ph type="subTitle" idx="3"/>
          </p:nvPr>
        </p:nvSpPr>
        <p:spPr bwMode="auto"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87" name="Google Shape;1087;p21"/>
          <p:cNvSpPr txBox="1"/>
          <p:nvPr>
            <p:ph type="subTitle" idx="4"/>
          </p:nvPr>
        </p:nvSpPr>
        <p:spPr bwMode="auto">
          <a:xfrm>
            <a:off x="1408175" y="2609979"/>
            <a:ext cx="2184000" cy="61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88" name="Google Shape;1088;p21"/>
          <p:cNvSpPr txBox="1"/>
          <p:nvPr>
            <p:ph type="subTitle" idx="5"/>
          </p:nvPr>
        </p:nvSpPr>
        <p:spPr bwMode="auto"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89" name="Google Shape;1089;p21"/>
          <p:cNvSpPr txBox="1"/>
          <p:nvPr>
            <p:ph type="subTitle" idx="6"/>
          </p:nvPr>
        </p:nvSpPr>
        <p:spPr bwMode="auto">
          <a:xfrm>
            <a:off x="1408175" y="3889317"/>
            <a:ext cx="2184000" cy="61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hree columns of text 4" preserve="0" showMasterPhAnim="0" userDrawn="1">
  <p:cSld name="CUSTOM_1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>
            <a:cxnSpLocks/>
          </p:cNvCxnSpPr>
          <p:nvPr/>
        </p:nvCxnSpPr>
        <p:spPr bwMode="auto"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 bwMode="auto"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1093" name="Google Shape;1093;p22"/>
          <p:cNvCxnSpPr>
            <a:cxnSpLocks/>
          </p:cNvCxnSpPr>
          <p:nvPr/>
        </p:nvCxnSpPr>
        <p:spPr bwMode="auto"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 bwMode="auto"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 bwMode="auto"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 bwMode="auto"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 bwMode="auto"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 bwMode="auto"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 bwMode="auto"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 bwMode="auto"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 bwMode="auto"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 bwMode="auto">
            <a:xfrm flipH="1">
              <a:off x="3202779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 bwMode="auto">
            <a:xfrm flipH="1">
              <a:off x="3200525" y="467377"/>
              <a:ext cx="220123" cy="220399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 bwMode="auto"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 bwMode="auto"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cxnSp>
        <p:nvCxnSpPr>
          <p:cNvPr id="1106" name="Google Shape;1106;p22"/>
          <p:cNvCxnSpPr>
            <a:cxnSpLocks/>
          </p:cNvCxnSpPr>
          <p:nvPr/>
        </p:nvCxnSpPr>
        <p:spPr bwMode="auto"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>
            <a:cxnSpLocks/>
          </p:cNvCxnSpPr>
          <p:nvPr/>
        </p:nvCxnSpPr>
        <p:spPr bwMode="auto"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 bwMode="auto">
          <a:xfrm>
            <a:off x="8064275" y="526925"/>
            <a:ext cx="581800" cy="582349"/>
            <a:chOff x="8064275" y="887850"/>
            <a:chExt cx="581800" cy="582349"/>
          </a:xfrm>
        </p:grpSpPr>
        <p:sp>
          <p:nvSpPr>
            <p:cNvPr id="1109" name="Google Shape;1109;p22"/>
            <p:cNvSpPr/>
            <p:nvPr/>
          </p:nvSpPr>
          <p:spPr bwMode="auto"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 bwMode="auto">
            <a:xfrm>
              <a:off x="8064275" y="887850"/>
              <a:ext cx="581800" cy="582349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 bwMode="auto"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 bwMode="auto"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 bwMode="auto"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 bwMode="auto">
            <a:xfrm>
              <a:off x="8215300" y="1039424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 bwMode="auto"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 bwMode="auto"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 bwMode="auto"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 bwMode="auto"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 bwMode="auto"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 bwMode="auto"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 bwMode="auto"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fill="norm" stroke="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 bwMode="auto"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fill="norm" stroke="1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 bwMode="auto"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fill="norm" stroke="1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 bwMode="auto"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fill="norm" stroke="1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 bwMode="auto"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 bwMode="auto"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133" name="Google Shape;1133;p22"/>
          <p:cNvSpPr txBox="1"/>
          <p:nvPr>
            <p:ph type="subTitle" idx="1"/>
          </p:nvPr>
        </p:nvSpPr>
        <p:spPr bwMode="auto"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34" name="Google Shape;1134;p22"/>
          <p:cNvSpPr txBox="1"/>
          <p:nvPr>
            <p:ph type="subTitle" idx="2"/>
          </p:nvPr>
        </p:nvSpPr>
        <p:spPr bwMode="auto"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35" name="Google Shape;1135;p22"/>
          <p:cNvSpPr txBox="1"/>
          <p:nvPr>
            <p:ph type="subTitle" idx="3"/>
          </p:nvPr>
        </p:nvSpPr>
        <p:spPr bwMode="auto"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36" name="Google Shape;1136;p22"/>
          <p:cNvSpPr txBox="1"/>
          <p:nvPr>
            <p:ph type="subTitle" idx="4"/>
          </p:nvPr>
        </p:nvSpPr>
        <p:spPr bwMode="auto"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37" name="Google Shape;1137;p22"/>
          <p:cNvSpPr txBox="1"/>
          <p:nvPr>
            <p:ph type="subTitle" idx="5"/>
          </p:nvPr>
        </p:nvSpPr>
        <p:spPr bwMode="auto"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38" name="Google Shape;1138;p22"/>
          <p:cNvSpPr txBox="1"/>
          <p:nvPr>
            <p:ph type="subTitle" idx="6"/>
          </p:nvPr>
        </p:nvSpPr>
        <p:spPr bwMode="auto"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 3" preserve="0" showMasterPhAnim="0" userDrawn="1">
  <p:cSld name="TITLE_AND_BODY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 bwMode="auto"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41" name="Google Shape;1141;p23"/>
          <p:cNvSpPr txBox="1"/>
          <p:nvPr>
            <p:ph type="body" idx="1"/>
          </p:nvPr>
        </p:nvSpPr>
        <p:spPr bwMode="auto"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cxnSp>
        <p:nvCxnSpPr>
          <p:cNvPr id="1142" name="Google Shape;1142;p23"/>
          <p:cNvCxnSpPr>
            <a:cxnSpLocks/>
          </p:cNvCxnSpPr>
          <p:nvPr/>
        </p:nvCxnSpPr>
        <p:spPr bwMode="auto">
          <a:xfrm rot="10800000">
            <a:off x="303000" y="3359375"/>
            <a:ext cx="151800" cy="9572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>
            <a:cxnSpLocks/>
          </p:cNvCxnSpPr>
          <p:nvPr/>
        </p:nvCxnSpPr>
        <p:spPr bwMode="auto"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 bwMode="auto"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 bwMode="auto"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 bwMode="auto"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 bwMode="auto"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 bwMode="auto"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 bwMode="auto"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 bwMode="auto"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 bwMode="auto"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 bwMode="auto">
            <a:xfrm flipH="1">
              <a:off x="3202779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 bwMode="auto">
            <a:xfrm flipH="1">
              <a:off x="3200525" y="467377"/>
              <a:ext cx="220123" cy="220399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 bwMode="auto"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 bwMode="auto"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cxnSp>
        <p:nvCxnSpPr>
          <p:cNvPr id="1156" name="Google Shape;1156;p23"/>
          <p:cNvCxnSpPr>
            <a:cxnSpLocks/>
          </p:cNvCxnSpPr>
          <p:nvPr/>
        </p:nvCxnSpPr>
        <p:spPr bwMode="auto"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>
            <a:cxnSpLocks/>
          </p:cNvCxnSpPr>
          <p:nvPr/>
        </p:nvCxnSpPr>
        <p:spPr bwMode="auto"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 bwMode="auto">
          <a:xfrm>
            <a:off x="8064275" y="526925"/>
            <a:ext cx="581800" cy="582349"/>
            <a:chOff x="8064275" y="887850"/>
            <a:chExt cx="581800" cy="582349"/>
          </a:xfrm>
        </p:grpSpPr>
        <p:sp>
          <p:nvSpPr>
            <p:cNvPr id="1159" name="Google Shape;1159;p23"/>
            <p:cNvSpPr/>
            <p:nvPr/>
          </p:nvSpPr>
          <p:spPr bwMode="auto"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 bwMode="auto">
            <a:xfrm>
              <a:off x="8064275" y="887850"/>
              <a:ext cx="581800" cy="582349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 bwMode="auto"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 bwMode="auto"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 bwMode="auto"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 bwMode="auto">
            <a:xfrm>
              <a:off x="8215300" y="1039424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 bwMode="auto"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 bwMode="auto"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 bwMode="auto"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 bwMode="auto"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 bwMode="auto"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 bwMode="auto"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 bwMode="auto"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fill="norm" stroke="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 bwMode="auto"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fill="norm" stroke="1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 bwMode="auto"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fill="norm" stroke="1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 bwMode="auto"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fill="norm" stroke="1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 bwMode="auto"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 bwMode="auto"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2" preserve="0" showMasterPhAnim="0" userDrawn="1">
  <p:cSld name="CUSTOM_1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 bwMode="auto"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1185" name="Google Shape;1185;p24"/>
          <p:cNvCxnSpPr>
            <a:cxnSpLocks/>
          </p:cNvCxnSpPr>
          <p:nvPr/>
        </p:nvCxnSpPr>
        <p:spPr bwMode="auto"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>
            <a:cxnSpLocks/>
          </p:cNvCxnSpPr>
          <p:nvPr/>
        </p:nvCxnSpPr>
        <p:spPr bwMode="auto"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 bwMode="auto"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 bwMode="auto"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 bwMode="auto"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 bwMode="auto"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 bwMode="auto"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 bwMode="auto"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 bwMode="auto"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 bwMode="auto"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 bwMode="auto">
            <a:xfrm flipH="1">
              <a:off x="3202779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 bwMode="auto">
            <a:xfrm flipH="1">
              <a:off x="3200525" y="467377"/>
              <a:ext cx="220123" cy="220399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 bwMode="auto"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 bwMode="auto"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cxnSp>
        <p:nvCxnSpPr>
          <p:cNvPr id="1199" name="Google Shape;1199;p24"/>
          <p:cNvCxnSpPr>
            <a:cxnSpLocks/>
          </p:cNvCxnSpPr>
          <p:nvPr/>
        </p:nvCxnSpPr>
        <p:spPr bwMode="auto"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>
            <a:cxnSpLocks/>
          </p:cNvCxnSpPr>
          <p:nvPr/>
        </p:nvCxnSpPr>
        <p:spPr bwMode="auto"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 bwMode="auto">
          <a:xfrm>
            <a:off x="8064275" y="526925"/>
            <a:ext cx="581800" cy="582349"/>
            <a:chOff x="8064275" y="887850"/>
            <a:chExt cx="581800" cy="582349"/>
          </a:xfrm>
        </p:grpSpPr>
        <p:sp>
          <p:nvSpPr>
            <p:cNvPr id="1202" name="Google Shape;1202;p24"/>
            <p:cNvSpPr/>
            <p:nvPr/>
          </p:nvSpPr>
          <p:spPr bwMode="auto"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 bwMode="auto">
            <a:xfrm>
              <a:off x="8064275" y="887850"/>
              <a:ext cx="581800" cy="582349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 bwMode="auto"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 bwMode="auto"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 bwMode="auto"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 bwMode="auto">
            <a:xfrm>
              <a:off x="8215300" y="1039424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 bwMode="auto"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 bwMode="auto"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 bwMode="auto"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 bwMode="auto"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 bwMode="auto"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 bwMode="auto"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 bwMode="auto"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fill="norm" stroke="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 bwMode="auto"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fill="norm" stroke="1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 bwMode="auto"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fill="norm" stroke="1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 bwMode="auto"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fill="norm" stroke="1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 bwMode="auto"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 bwMode="auto"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3" preserve="0" showMasterPhAnim="0" userDrawn="1">
  <p:cSld name="CUSTOM_16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 bwMode="auto">
          <a:xfrm>
            <a:off x="896100" y="1984450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cxnSp>
        <p:nvCxnSpPr>
          <p:cNvPr id="1228" name="Google Shape;1228;p25"/>
          <p:cNvCxnSpPr>
            <a:cxnSpLocks/>
          </p:cNvCxnSpPr>
          <p:nvPr/>
        </p:nvCxnSpPr>
        <p:spPr bwMode="auto"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>
            <a:cxnSpLocks/>
          </p:cNvCxnSpPr>
          <p:nvPr/>
        </p:nvCxnSpPr>
        <p:spPr bwMode="auto"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>
            <a:cxnSpLocks/>
          </p:cNvCxnSpPr>
          <p:nvPr/>
        </p:nvCxnSpPr>
        <p:spPr bwMode="auto"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 bwMode="auto">
          <a:xfrm flipH="1">
            <a:off x="499400" y="959675"/>
            <a:ext cx="581800" cy="582349"/>
            <a:chOff x="8064275" y="887850"/>
            <a:chExt cx="581800" cy="582349"/>
          </a:xfrm>
        </p:grpSpPr>
        <p:sp>
          <p:nvSpPr>
            <p:cNvPr id="1232" name="Google Shape;1232;p25"/>
            <p:cNvSpPr/>
            <p:nvPr/>
          </p:nvSpPr>
          <p:spPr bwMode="auto"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 bwMode="auto">
            <a:xfrm>
              <a:off x="8064275" y="887850"/>
              <a:ext cx="581800" cy="582349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 bwMode="auto"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 bwMode="auto"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6" name="Google Shape;1236;p25"/>
            <p:cNvSpPr/>
            <p:nvPr/>
          </p:nvSpPr>
          <p:spPr bwMode="auto"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7" name="Google Shape;1237;p25"/>
            <p:cNvSpPr/>
            <p:nvPr/>
          </p:nvSpPr>
          <p:spPr bwMode="auto">
            <a:xfrm>
              <a:off x="8215300" y="1039424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 bwMode="auto"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 bwMode="auto"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 bwMode="auto"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 bwMode="auto"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2" name="Google Shape;1242;p25"/>
            <p:cNvSpPr/>
            <p:nvPr/>
          </p:nvSpPr>
          <p:spPr bwMode="auto"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243" name="Google Shape;1243;p25"/>
          <p:cNvSpPr/>
          <p:nvPr/>
        </p:nvSpPr>
        <p:spPr bwMode="auto"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fill="norm" stroke="1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44" name="Google Shape;1244;p25"/>
          <p:cNvSpPr/>
          <p:nvPr/>
        </p:nvSpPr>
        <p:spPr bwMode="auto"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fill="norm" stroke="1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45" name="Google Shape;1245;p25"/>
          <p:cNvSpPr/>
          <p:nvPr/>
        </p:nvSpPr>
        <p:spPr bwMode="auto">
          <a:xfrm flipH="1">
            <a:off x="3202779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fill="norm" stroke="1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46" name="Google Shape;1246;p25"/>
          <p:cNvSpPr/>
          <p:nvPr/>
        </p:nvSpPr>
        <p:spPr bwMode="auto">
          <a:xfrm flipH="1">
            <a:off x="3200525" y="531602"/>
            <a:ext cx="220123" cy="220399"/>
          </a:xfrm>
          <a:custGeom>
            <a:avLst/>
            <a:gdLst/>
            <a:ahLst/>
            <a:cxnLst/>
            <a:rect l="l" t="t" r="r" b="b"/>
            <a:pathLst>
              <a:path w="17477" h="17499" fill="norm" stroke="1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47" name="Google Shape;1247;p25"/>
          <p:cNvSpPr/>
          <p:nvPr/>
        </p:nvSpPr>
        <p:spPr bwMode="auto"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fill="norm" stroke="1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48" name="Google Shape;1248;p25"/>
          <p:cNvSpPr/>
          <p:nvPr/>
        </p:nvSpPr>
        <p:spPr bwMode="auto"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fill="norm" stroke="1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249" name="Google Shape;1249;p25"/>
          <p:cNvGrpSpPr/>
          <p:nvPr/>
        </p:nvGrpSpPr>
        <p:grpSpPr bwMode="auto"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52" name="Google Shape;1252;p25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 bwMode="auto">
          <a:xfrm flipH="1">
            <a:off x="480411" y="242699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56" name="Google Shape;1256;p25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 bwMode="auto"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59" name="Google Shape;1259;p25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0" name="Google Shape;1260;p25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cxnSp>
        <p:nvCxnSpPr>
          <p:cNvPr id="1261" name="Google Shape;1261;p25"/>
          <p:cNvCxnSpPr>
            <a:cxnSpLocks/>
          </p:cNvCxnSpPr>
          <p:nvPr/>
        </p:nvCxnSpPr>
        <p:spPr bwMode="auto"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>
            <a:cxnSpLocks/>
          </p:cNvCxnSpPr>
          <p:nvPr/>
        </p:nvCxnSpPr>
        <p:spPr bwMode="auto"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 bwMode="auto">
          <a:xfrm rot="10800000">
            <a:off x="499400" y="3940925"/>
            <a:ext cx="581800" cy="582349"/>
            <a:chOff x="8064275" y="887850"/>
            <a:chExt cx="581800" cy="582349"/>
          </a:xfrm>
        </p:grpSpPr>
        <p:sp>
          <p:nvSpPr>
            <p:cNvPr id="1264" name="Google Shape;1264;p25"/>
            <p:cNvSpPr/>
            <p:nvPr/>
          </p:nvSpPr>
          <p:spPr bwMode="auto"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 bwMode="auto">
            <a:xfrm>
              <a:off x="8064275" y="887850"/>
              <a:ext cx="581800" cy="582349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6" name="Google Shape;1266;p25"/>
            <p:cNvSpPr/>
            <p:nvPr/>
          </p:nvSpPr>
          <p:spPr bwMode="auto"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7" name="Google Shape;1267;p25"/>
            <p:cNvSpPr/>
            <p:nvPr/>
          </p:nvSpPr>
          <p:spPr bwMode="auto"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8" name="Google Shape;1268;p25"/>
            <p:cNvSpPr/>
            <p:nvPr/>
          </p:nvSpPr>
          <p:spPr bwMode="auto"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9" name="Google Shape;1269;p25"/>
            <p:cNvSpPr/>
            <p:nvPr/>
          </p:nvSpPr>
          <p:spPr bwMode="auto">
            <a:xfrm>
              <a:off x="8215300" y="1039424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 bwMode="auto"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 bwMode="auto"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2" name="Google Shape;1272;p25"/>
            <p:cNvSpPr/>
            <p:nvPr/>
          </p:nvSpPr>
          <p:spPr bwMode="auto"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3" name="Google Shape;1273;p25"/>
            <p:cNvSpPr/>
            <p:nvPr/>
          </p:nvSpPr>
          <p:spPr bwMode="auto"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4" name="Google Shape;1274;p25"/>
            <p:cNvSpPr/>
            <p:nvPr/>
          </p:nvSpPr>
          <p:spPr bwMode="auto"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 bwMode="auto">
          <a:xfrm rot="10800000">
            <a:off x="212524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 bwMode="auto"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fill="norm" stroke="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 bwMode="auto"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fill="norm" stroke="1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 bwMode="auto"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fill="norm" stroke="1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9" name="Google Shape;1279;p25"/>
            <p:cNvSpPr/>
            <p:nvPr/>
          </p:nvSpPr>
          <p:spPr bwMode="auto"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fill="norm" stroke="1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 bwMode="auto">
          <a:xfrm rot="10800000">
            <a:off x="480411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82" name="Google Shape;1282;p25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83" name="Google Shape;1283;p25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 bwMode="auto"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86" name="Google Shape;1286;p25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87" name="Google Shape;1287;p25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4" preserve="0" showMasterPhAnim="0" userDrawn="1">
  <p:cSld name="CUSTOM_17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 bwMode="auto"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1290" name="Google Shape;1290;p26"/>
          <p:cNvCxnSpPr>
            <a:cxnSpLocks/>
          </p:cNvCxnSpPr>
          <p:nvPr/>
        </p:nvCxnSpPr>
        <p:spPr bwMode="auto"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>
            <a:cxnSpLocks/>
          </p:cNvCxnSpPr>
          <p:nvPr/>
        </p:nvCxnSpPr>
        <p:spPr bwMode="auto"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>
            <a:cxnSpLocks/>
          </p:cNvCxnSpPr>
          <p:nvPr/>
        </p:nvCxnSpPr>
        <p:spPr bwMode="auto"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 bwMode="auto"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 bwMode="auto"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 bwMode="auto"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 bwMode="auto"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 bwMode="auto"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 bwMode="auto"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 bwMode="auto"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 bwMode="auto"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 bwMode="auto">
            <a:xfrm flipH="1">
              <a:off x="3202779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 bwMode="auto">
            <a:xfrm flipH="1">
              <a:off x="3200525" y="467377"/>
              <a:ext cx="220123" cy="220399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 bwMode="auto"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 bwMode="auto"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 bwMode="auto"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cxnSp>
        <p:nvCxnSpPr>
          <p:cNvPr id="1309" name="Google Shape;1309;p26"/>
          <p:cNvCxnSpPr>
            <a:cxnSpLocks/>
          </p:cNvCxnSpPr>
          <p:nvPr/>
        </p:nvCxnSpPr>
        <p:spPr bwMode="auto">
          <a:xfrm flipH="1">
            <a:off x="8151325" y="6875"/>
            <a:ext cx="1002600" cy="4943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 bwMode="auto">
          <a:xfrm>
            <a:off x="7823875" y="202375"/>
            <a:ext cx="581800" cy="582349"/>
            <a:chOff x="8064275" y="887850"/>
            <a:chExt cx="581800" cy="582349"/>
          </a:xfrm>
        </p:grpSpPr>
        <p:sp>
          <p:nvSpPr>
            <p:cNvPr id="1311" name="Google Shape;1311;p26"/>
            <p:cNvSpPr/>
            <p:nvPr/>
          </p:nvSpPr>
          <p:spPr bwMode="auto"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 bwMode="auto">
            <a:xfrm>
              <a:off x="8064275" y="887850"/>
              <a:ext cx="581800" cy="582349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 bwMode="auto"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 bwMode="auto"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 bwMode="auto"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 bwMode="auto">
            <a:xfrm>
              <a:off x="8215300" y="1039424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 bwMode="auto"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 bwMode="auto"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 bwMode="auto"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 bwMode="auto"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 bwMode="auto"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 bwMode="auto"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1" preserve="0" showMasterPhAnim="0" userDrawn="1">
  <p:cSld name="CUSTOM_18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>
            <a:cxnSpLocks/>
          </p:cNvCxnSpPr>
          <p:nvPr/>
        </p:nvCxnSpPr>
        <p:spPr bwMode="auto"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>
            <a:cxnSpLocks/>
          </p:cNvCxnSpPr>
          <p:nvPr/>
        </p:nvCxnSpPr>
        <p:spPr bwMode="auto"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>
            <a:cxnSpLocks/>
          </p:cNvCxnSpPr>
          <p:nvPr/>
        </p:nvCxnSpPr>
        <p:spPr bwMode="auto"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>
            <a:cxnSpLocks/>
          </p:cNvCxnSpPr>
          <p:nvPr/>
        </p:nvCxnSpPr>
        <p:spPr bwMode="auto"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 bwMode="auto">
          <a:xfrm rot="5400000" flipH="1">
            <a:off x="7407333" y="1284925"/>
            <a:ext cx="581800" cy="582349"/>
            <a:chOff x="8064275" y="887850"/>
            <a:chExt cx="581800" cy="582349"/>
          </a:xfrm>
        </p:grpSpPr>
        <p:sp>
          <p:nvSpPr>
            <p:cNvPr id="1332" name="Google Shape;1332;p27"/>
            <p:cNvSpPr/>
            <p:nvPr/>
          </p:nvSpPr>
          <p:spPr bwMode="auto"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 bwMode="auto">
            <a:xfrm>
              <a:off x="8064275" y="887850"/>
              <a:ext cx="581800" cy="582349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 bwMode="auto"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 bwMode="auto"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 bwMode="auto"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 bwMode="auto">
            <a:xfrm>
              <a:off x="8215300" y="1039424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 bwMode="auto"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 bwMode="auto"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 bwMode="auto"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 bwMode="auto"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 bwMode="auto"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 bwMode="auto"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 bwMode="auto"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fill="norm" stroke="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 bwMode="auto"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fill="norm" stroke="1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 bwMode="auto"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fill="norm" stroke="1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 bwMode="auto"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fill="norm" stroke="1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 bwMode="auto"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 bwMode="auto"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 bwMode="auto"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 bwMode="auto">
            <a:xfrm flipH="1">
              <a:off x="3202779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 bwMode="auto">
            <a:xfrm flipH="1">
              <a:off x="3200525" y="467377"/>
              <a:ext cx="220123" cy="220399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 bwMode="auto"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 bwMode="auto"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 bwMode="auto"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cxnSp>
        <p:nvCxnSpPr>
          <p:cNvPr id="1359" name="Google Shape;1359;p27"/>
          <p:cNvCxnSpPr>
            <a:cxnSpLocks/>
          </p:cNvCxnSpPr>
          <p:nvPr/>
        </p:nvCxnSpPr>
        <p:spPr bwMode="auto"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>
            <a:cxnSpLocks/>
          </p:cNvCxnSpPr>
          <p:nvPr/>
        </p:nvCxnSpPr>
        <p:spPr bwMode="auto"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>
            <a:cxnSpLocks/>
          </p:cNvCxnSpPr>
          <p:nvPr/>
        </p:nvCxnSpPr>
        <p:spPr bwMode="auto"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 bwMode="auto">
          <a:xfrm rot="5400000">
            <a:off x="621475" y="4062025"/>
            <a:ext cx="581800" cy="582349"/>
            <a:chOff x="8064275" y="887850"/>
            <a:chExt cx="581800" cy="582349"/>
          </a:xfrm>
        </p:grpSpPr>
        <p:sp>
          <p:nvSpPr>
            <p:cNvPr id="1363" name="Google Shape;1363;p27"/>
            <p:cNvSpPr/>
            <p:nvPr/>
          </p:nvSpPr>
          <p:spPr bwMode="auto"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 bwMode="auto">
            <a:xfrm>
              <a:off x="8064275" y="887850"/>
              <a:ext cx="581800" cy="582349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 bwMode="auto"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 bwMode="auto"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 bwMode="auto"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 bwMode="auto">
            <a:xfrm>
              <a:off x="8215300" y="1039424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 bwMode="auto"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 bwMode="auto"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 bwMode="auto"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 bwMode="auto"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 bwMode="auto"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 bwMode="auto"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 bwMode="auto"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fill="norm" stroke="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 bwMode="auto"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fill="norm" stroke="1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 bwMode="auto"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fill="norm" stroke="1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 bwMode="auto"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fill="norm" stroke="1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 bwMode="auto"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fill="norm" stroke="1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80" name="Google Shape;1380;p27"/>
          <p:cNvSpPr/>
          <p:nvPr/>
        </p:nvSpPr>
        <p:spPr bwMode="auto"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fill="norm" stroke="1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81" name="Google Shape;1381;p27"/>
          <p:cNvSpPr/>
          <p:nvPr/>
        </p:nvSpPr>
        <p:spPr bwMode="auto"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fill="norm" stroke="1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82" name="Google Shape;1382;p27"/>
          <p:cNvSpPr/>
          <p:nvPr/>
        </p:nvSpPr>
        <p:spPr bwMode="auto">
          <a:xfrm rot="5400000">
            <a:off x="1411362" y="1722714"/>
            <a:ext cx="220123" cy="220399"/>
          </a:xfrm>
          <a:custGeom>
            <a:avLst/>
            <a:gdLst/>
            <a:ahLst/>
            <a:cxnLst/>
            <a:rect l="l" t="t" r="r" b="b"/>
            <a:pathLst>
              <a:path w="17477" h="17499" fill="norm" stroke="1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83" name="Google Shape;1383;p27"/>
          <p:cNvSpPr/>
          <p:nvPr/>
        </p:nvSpPr>
        <p:spPr bwMode="auto"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fill="norm" stroke="1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84" name="Google Shape;1384;p27"/>
          <p:cNvSpPr/>
          <p:nvPr/>
        </p:nvSpPr>
        <p:spPr bwMode="auto"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fill="norm" stroke="1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 bwMode="auto"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 bwMode="auto"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 bwMode="auto"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2" preserve="0" showMasterPhAnim="0" userDrawn="1">
  <p:cSld name="CUSTOM_19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 bwMode="auto"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>
              <a:cxnSpLocks/>
            </p:cNvCxnSpPr>
            <p:nvPr/>
          </p:nvCxnSpPr>
          <p:spPr bwMode="auto"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>
              <a:cxnSpLocks/>
            </p:cNvCxnSpPr>
            <p:nvPr/>
          </p:nvCxnSpPr>
          <p:spPr bwMode="auto"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 bwMode="auto">
            <a:xfrm rot="10800000">
              <a:off x="343275" y="3300779"/>
              <a:ext cx="344736" cy="345384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 bwMode="auto"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fill="norm" stroke="1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 bwMode="auto"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fill="norm" stroke="1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 bwMode="auto"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fill="norm" stroke="1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 bwMode="auto"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fill="norm" stroke="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 bwMode="auto"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 bwMode="auto"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fill="norm" stroke="1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 bwMode="auto"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fill="norm" stroke="1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 bwMode="auto"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fill="norm" stroke="1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 bwMode="auto"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fill="norm" stroke="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 bwMode="auto">
            <a:xfrm rot="10800000">
              <a:off x="261711" y="465077"/>
              <a:ext cx="507562" cy="507984"/>
              <a:chOff x="8064275" y="887850"/>
              <a:chExt cx="581800" cy="582349"/>
            </a:xfrm>
          </p:grpSpPr>
          <p:sp>
            <p:nvSpPr>
              <p:cNvPr id="1412" name="Google Shape;1412;p28"/>
              <p:cNvSpPr/>
              <p:nvPr/>
            </p:nvSpPr>
            <p:spPr bwMode="auto"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fill="norm" stroke="1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 bwMode="auto">
              <a:xfrm>
                <a:off x="8064275" y="887850"/>
                <a:ext cx="581800" cy="582349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fill="norm" stroke="1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 bwMode="auto"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fill="norm" stroke="1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 bwMode="auto"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fill="norm" stroke="1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 bwMode="auto"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fill="norm" stroke="1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 bwMode="auto">
              <a:xfrm>
                <a:off x="8215300" y="1039424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fill="norm" stroke="1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3" preserve="0" showMasterPhAnim="0" userDrawn="1">
  <p:cSld name="CUSTOM_20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 bwMode="auto"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>
              <a:cxnSpLocks/>
            </p:cNvCxnSpPr>
            <p:nvPr/>
          </p:nvCxnSpPr>
          <p:spPr bwMode="auto"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 bwMode="auto">
            <a:xfrm>
              <a:off x="8129350" y="4292175"/>
              <a:ext cx="581800" cy="582349"/>
              <a:chOff x="8064275" y="887850"/>
              <a:chExt cx="581800" cy="582349"/>
            </a:xfrm>
          </p:grpSpPr>
          <p:sp>
            <p:nvSpPr>
              <p:cNvPr id="1422" name="Google Shape;1422;p29"/>
              <p:cNvSpPr/>
              <p:nvPr/>
            </p:nvSpPr>
            <p:spPr bwMode="auto"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fill="norm" stroke="1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 bwMode="auto">
              <a:xfrm>
                <a:off x="8064275" y="887850"/>
                <a:ext cx="581800" cy="582349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fill="norm" stroke="1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 bwMode="auto"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fill="norm" stroke="1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 bwMode="auto"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fill="norm" stroke="1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 bwMode="auto"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fill="norm" stroke="1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 bwMode="auto">
              <a:xfrm>
                <a:off x="8215300" y="1039424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fill="norm" stroke="1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 bwMode="auto"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 bwMode="auto"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fill="norm" stroke="1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 bwMode="auto"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fill="norm" stroke="1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 bwMode="auto"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fill="norm" stroke="1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 bwMode="auto"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fill="norm" stroke="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 bwMode="auto"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 bwMode="auto"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fill="norm" stroke="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 bwMode="auto"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fill="norm" stroke="1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 bwMode="auto"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fill="norm" stroke="1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 bwMode="auto"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fill="norm" stroke="1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cxnSp>
          <p:nvCxnSpPr>
            <p:cNvPr id="1438" name="Google Shape;1438;p29"/>
            <p:cNvCxnSpPr>
              <a:cxnSpLocks/>
            </p:cNvCxnSpPr>
            <p:nvPr/>
          </p:nvCxnSpPr>
          <p:spPr bwMode="auto"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 bwMode="auto">
            <a:xfrm rot="10800000">
              <a:off x="432850" y="291788"/>
              <a:ext cx="581800" cy="582349"/>
              <a:chOff x="8064275" y="887850"/>
              <a:chExt cx="581800" cy="582349"/>
            </a:xfrm>
          </p:grpSpPr>
          <p:sp>
            <p:nvSpPr>
              <p:cNvPr id="1440" name="Google Shape;1440;p29"/>
              <p:cNvSpPr/>
              <p:nvPr/>
            </p:nvSpPr>
            <p:spPr bwMode="auto"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fill="norm" stroke="1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 bwMode="auto">
              <a:xfrm>
                <a:off x="8064275" y="887850"/>
                <a:ext cx="581800" cy="582349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fill="norm" stroke="1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 bwMode="auto"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fill="norm" stroke="1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 bwMode="auto"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fill="norm" stroke="1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 bwMode="auto"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fill="norm" stroke="1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 bwMode="auto">
              <a:xfrm>
                <a:off x="8215300" y="1039424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fill="norm" stroke="1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 bwMode="auto"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 bwMode="auto"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fill="norm" stroke="1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 bwMode="auto"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fill="norm" stroke="1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 bwMode="auto"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fill="norm" stroke="1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 bwMode="auto"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fill="norm" stroke="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 bwMode="auto"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 bwMode="auto"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fill="norm" stroke="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 bwMode="auto"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fill="norm" stroke="1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 bwMode="auto"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fill="norm" stroke="1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 bwMode="auto"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fill="norm" stroke="1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 bwMode="auto"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 bwMode="auto"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 bwMode="auto"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 bwMode="auto"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 bwMode="auto"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 bwMode="auto"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 bwMode="auto"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 bwMode="auto"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 bwMode="auto"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 bwMode="auto"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 bwMode="auto"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 bwMode="auto"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 bwMode="auto"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 bwMode="auto"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 bwMode="auto"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 bwMode="auto"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cxnSp>
          <p:nvCxnSpPr>
            <p:cNvPr id="1472" name="Google Shape;1472;p29"/>
            <p:cNvCxnSpPr>
              <a:cxnSpLocks/>
            </p:cNvCxnSpPr>
            <p:nvPr/>
          </p:nvCxnSpPr>
          <p:spPr bwMode="auto"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>
              <a:cxnSpLocks/>
            </p:cNvCxnSpPr>
            <p:nvPr/>
          </p:nvCxnSpPr>
          <p:spPr bwMode="auto"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 bwMode="auto"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 bwMode="auto"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 bwMode="auto"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 bwMode="auto"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4" preserve="0" showMasterPhAnim="0" userDrawn="1">
  <p:cSld name="CUSTOM_2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 bwMode="auto">
          <a:xfrm>
            <a:off x="-6867" y="-6625"/>
            <a:ext cx="9152342" cy="5102049"/>
            <a:chOff x="-6867" y="-6625"/>
            <a:chExt cx="9152342" cy="5102049"/>
          </a:xfrm>
        </p:grpSpPr>
        <p:cxnSp>
          <p:nvCxnSpPr>
            <p:cNvPr id="1480" name="Google Shape;1480;p30"/>
            <p:cNvCxnSpPr>
              <a:cxnSpLocks/>
            </p:cNvCxnSpPr>
            <p:nvPr/>
          </p:nvCxnSpPr>
          <p:spPr bwMode="auto"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>
              <a:cxnSpLocks/>
            </p:cNvCxnSpPr>
            <p:nvPr/>
          </p:nvCxnSpPr>
          <p:spPr bwMode="auto"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>
              <a:cxnSpLocks/>
            </p:cNvCxnSpPr>
            <p:nvPr/>
          </p:nvCxnSpPr>
          <p:spPr bwMode="auto"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>
              <a:cxnSpLocks/>
            </p:cNvCxnSpPr>
            <p:nvPr/>
          </p:nvCxnSpPr>
          <p:spPr bwMode="auto"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 bwMode="auto">
            <a:xfrm flipH="1">
              <a:off x="1278333" y="4513075"/>
              <a:ext cx="581800" cy="582349"/>
              <a:chOff x="8064275" y="887850"/>
              <a:chExt cx="581800" cy="582349"/>
            </a:xfrm>
          </p:grpSpPr>
          <p:sp>
            <p:nvSpPr>
              <p:cNvPr id="1485" name="Google Shape;1485;p30"/>
              <p:cNvSpPr/>
              <p:nvPr/>
            </p:nvSpPr>
            <p:spPr bwMode="auto"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fill="norm" stroke="1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 bwMode="auto">
              <a:xfrm>
                <a:off x="8064275" y="887850"/>
                <a:ext cx="581800" cy="582349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fill="norm" stroke="1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 bwMode="auto"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fill="norm" stroke="1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 bwMode="auto"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fill="norm" stroke="1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 bwMode="auto"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fill="norm" stroke="1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 bwMode="auto">
              <a:xfrm>
                <a:off x="8215300" y="1039424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fill="norm" stroke="1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 bwMode="auto"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 bwMode="auto"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fill="norm" stroke="1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 bwMode="auto"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fill="norm" stroke="1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 bwMode="auto"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fill="norm" stroke="1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 bwMode="auto"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fill="norm" stroke="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 bwMode="auto"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 bwMode="auto"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fill="norm" stroke="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 bwMode="auto"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fill="norm" stroke="1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 bwMode="auto"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fill="norm" stroke="1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 bwMode="auto"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fill="norm" stroke="1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 bwMode="auto"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 bwMode="auto"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fill="norm" stroke="1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 bwMode="auto"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fill="norm" stroke="1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 bwMode="auto">
              <a:xfrm flipH="1">
                <a:off x="3202779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fill="norm" stroke="1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 bwMode="auto">
              <a:xfrm flipH="1">
                <a:off x="3200525" y="467377"/>
                <a:ext cx="220123" cy="220399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fill="norm" stroke="1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 bwMode="auto"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fill="norm" stroke="1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 bwMode="auto"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fill="norm" stroke="1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 bwMode="auto"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 bwMode="auto"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 bwMode="auto"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 bwMode="auto"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cxnSp>
          <p:nvCxnSpPr>
            <p:cNvPr id="1512" name="Google Shape;1512;p30"/>
            <p:cNvCxnSpPr>
              <a:cxnSpLocks/>
            </p:cNvCxnSpPr>
            <p:nvPr/>
          </p:nvCxnSpPr>
          <p:spPr bwMode="auto">
            <a:xfrm rot="10800000">
              <a:off x="5995050" y="226600"/>
              <a:ext cx="1504500" cy="22469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>
              <a:cxnSpLocks/>
            </p:cNvCxnSpPr>
            <p:nvPr/>
          </p:nvCxnSpPr>
          <p:spPr bwMode="auto">
            <a:xfrm rot="10800000">
              <a:off x="7512924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>
              <a:cxnSpLocks/>
            </p:cNvCxnSpPr>
            <p:nvPr/>
          </p:nvCxnSpPr>
          <p:spPr bwMode="auto"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 bwMode="auto">
            <a:xfrm>
              <a:off x="8064275" y="1040250"/>
              <a:ext cx="581800" cy="582349"/>
              <a:chOff x="8064275" y="887850"/>
              <a:chExt cx="581800" cy="582349"/>
            </a:xfrm>
          </p:grpSpPr>
          <p:sp>
            <p:nvSpPr>
              <p:cNvPr id="1516" name="Google Shape;1516;p30"/>
              <p:cNvSpPr/>
              <p:nvPr/>
            </p:nvSpPr>
            <p:spPr bwMode="auto"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fill="norm" stroke="1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 bwMode="auto">
              <a:xfrm>
                <a:off x="8064275" y="887850"/>
                <a:ext cx="581800" cy="582349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fill="norm" stroke="1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 bwMode="auto"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fill="norm" stroke="1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 bwMode="auto"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fill="norm" stroke="1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 bwMode="auto"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fill="norm" stroke="1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 bwMode="auto">
              <a:xfrm>
                <a:off x="8215300" y="1039424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fill="norm" stroke="1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 bwMode="auto"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 bwMode="auto"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fill="norm" stroke="1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 bwMode="auto"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fill="norm" stroke="1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 bwMode="auto"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fill="norm" stroke="1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 bwMode="auto"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fill="norm" stroke="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 bwMode="auto"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 bwMode="auto"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fill="norm" stroke="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 bwMode="auto"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fill="norm" stroke="1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 bwMode="auto"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fill="norm" stroke="1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 bwMode="auto"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fill="norm" stroke="1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 bwMode="auto"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 bwMode="auto"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 bwMode="auto"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 bwMode="auto">
            <a:xfrm>
              <a:off x="5863552" y="102677"/>
              <a:ext cx="220123" cy="220399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 bwMode="auto">
            <a:xfrm>
              <a:off x="5905381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 bwMode="auto"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 bwMode="auto"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 bwMode="auto"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 bwMode="auto"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 bwMode="auto"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 bwMode="auto"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 bwMode="auto"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 bwMode="auto"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 bwMode="auto"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subTitle" idx="1"/>
          </p:nvPr>
        </p:nvSpPr>
        <p:spPr bwMode="auto"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grpSp>
        <p:nvGrpSpPr>
          <p:cNvPr id="111" name="Google Shape;111;p4"/>
          <p:cNvGrpSpPr/>
          <p:nvPr/>
        </p:nvGrpSpPr>
        <p:grpSpPr bwMode="auto"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 bwMode="auto"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16" name="Google Shape;116;p4"/>
          <p:cNvGrpSpPr/>
          <p:nvPr/>
        </p:nvGrpSpPr>
        <p:grpSpPr bwMode="auto"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>
              <a:cxnSpLocks/>
            </p:cNvCxnSpPr>
            <p:nvPr/>
          </p:nvCxnSpPr>
          <p:spPr bwMode="auto"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 bwMode="auto">
            <a:xfrm>
              <a:off x="8129350" y="4292175"/>
              <a:ext cx="581800" cy="582349"/>
              <a:chOff x="8064275" y="887850"/>
              <a:chExt cx="581800" cy="582349"/>
            </a:xfrm>
          </p:grpSpPr>
          <p:sp>
            <p:nvSpPr>
              <p:cNvPr id="119" name="Google Shape;119;p4"/>
              <p:cNvSpPr/>
              <p:nvPr/>
            </p:nvSpPr>
            <p:spPr bwMode="auto"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fill="norm" stroke="1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 bwMode="auto">
              <a:xfrm>
                <a:off x="8064275" y="887850"/>
                <a:ext cx="581800" cy="582349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fill="norm" stroke="1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 bwMode="auto"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fill="norm" stroke="1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 bwMode="auto"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fill="norm" stroke="1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 bwMode="auto"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fill="norm" stroke="1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 bwMode="auto">
              <a:xfrm>
                <a:off x="8215300" y="1039424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fill="norm" stroke="1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 bwMode="auto"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 bwMode="auto"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fill="norm" stroke="1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 bwMode="auto"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fill="norm" stroke="1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 bwMode="auto"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fill="norm" stroke="1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 bwMode="auto"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fill="norm" stroke="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 bwMode="auto"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 bwMode="auto"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fill="norm" stroke="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 bwMode="auto"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fill="norm" stroke="1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 bwMode="auto"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fill="norm" stroke="1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 bwMode="auto"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fill="norm" stroke="1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cxnSp>
          <p:nvCxnSpPr>
            <p:cNvPr id="135" name="Google Shape;135;p4"/>
            <p:cNvCxnSpPr>
              <a:cxnSpLocks/>
            </p:cNvCxnSpPr>
            <p:nvPr/>
          </p:nvCxnSpPr>
          <p:spPr bwMode="auto"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 bwMode="auto">
            <a:xfrm rot="10800000">
              <a:off x="432850" y="291788"/>
              <a:ext cx="581800" cy="582349"/>
              <a:chOff x="8064275" y="887850"/>
              <a:chExt cx="581800" cy="582349"/>
            </a:xfrm>
          </p:grpSpPr>
          <p:sp>
            <p:nvSpPr>
              <p:cNvPr id="137" name="Google Shape;137;p4"/>
              <p:cNvSpPr/>
              <p:nvPr/>
            </p:nvSpPr>
            <p:spPr bwMode="auto"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fill="norm" stroke="1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 bwMode="auto">
              <a:xfrm>
                <a:off x="8064275" y="887850"/>
                <a:ext cx="581800" cy="582349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fill="norm" stroke="1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 bwMode="auto"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fill="norm" stroke="1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 bwMode="auto"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fill="norm" stroke="1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 bwMode="auto"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fill="norm" stroke="1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 bwMode="auto">
              <a:xfrm>
                <a:off x="8215300" y="1039424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fill="norm" stroke="1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 bwMode="auto"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 bwMode="auto"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fill="norm" stroke="1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 bwMode="auto"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fill="norm" stroke="1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 bwMode="auto"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fill="norm" stroke="1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 bwMode="auto"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fill="norm" stroke="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 bwMode="auto"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 bwMode="auto"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fill="norm" stroke="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 bwMode="auto"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fill="norm" stroke="1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 bwMode="auto"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fill="norm" stroke="1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 bwMode="auto"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fill="norm" stroke="1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 bwMode="auto"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 bwMode="auto"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 bwMode="auto"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 bwMode="auto"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 bwMode="auto"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 bwMode="auto"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 bwMode="auto"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 bwMode="auto"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 bwMode="auto"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 bwMode="auto"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 bwMode="auto"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 bwMode="auto"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 bwMode="auto"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 bwMode="auto"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 bwMode="auto"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 bwMode="auto"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cxnSp>
          <p:nvCxnSpPr>
            <p:cNvPr id="169" name="Google Shape;169;p4"/>
            <p:cNvCxnSpPr>
              <a:cxnSpLocks/>
            </p:cNvCxnSpPr>
            <p:nvPr/>
          </p:nvCxnSpPr>
          <p:spPr bwMode="auto"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>
              <a:cxnSpLocks/>
            </p:cNvCxnSpPr>
            <p:nvPr/>
          </p:nvCxnSpPr>
          <p:spPr bwMode="auto"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 bwMode="auto"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 bwMode="auto"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 bwMode="auto"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 bwMode="auto"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 2" preserve="0" showMasterPhAnim="0" userDrawn="1">
  <p:cSld name="CUSTOM_2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 bwMode="auto"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 bwMode="auto"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fill="norm" stroke="1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 bwMode="auto"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fill="norm" stroke="1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 bwMode="auto"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endParaRPr/>
          </a:p>
        </p:txBody>
      </p:sp>
      <p:grpSp>
        <p:nvGrpSpPr>
          <p:cNvPr id="1551" name="Google Shape;1551;p31"/>
          <p:cNvGrpSpPr/>
          <p:nvPr/>
        </p:nvGrpSpPr>
        <p:grpSpPr bwMode="auto">
          <a:xfrm>
            <a:off x="-6867" y="-6625"/>
            <a:ext cx="9152342" cy="5102049"/>
            <a:chOff x="-6867" y="-6625"/>
            <a:chExt cx="9152342" cy="5102049"/>
          </a:xfrm>
        </p:grpSpPr>
        <p:cxnSp>
          <p:nvCxnSpPr>
            <p:cNvPr id="1552" name="Google Shape;1552;p31"/>
            <p:cNvCxnSpPr>
              <a:cxnSpLocks/>
            </p:cNvCxnSpPr>
            <p:nvPr/>
          </p:nvCxnSpPr>
          <p:spPr bwMode="auto"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>
              <a:cxnSpLocks/>
            </p:cNvCxnSpPr>
            <p:nvPr/>
          </p:nvCxnSpPr>
          <p:spPr bwMode="auto"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>
              <a:cxnSpLocks/>
            </p:cNvCxnSpPr>
            <p:nvPr/>
          </p:nvCxnSpPr>
          <p:spPr bwMode="auto"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>
              <a:cxnSpLocks/>
            </p:cNvCxnSpPr>
            <p:nvPr/>
          </p:nvCxnSpPr>
          <p:spPr bwMode="auto"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 bwMode="auto">
            <a:xfrm flipH="1">
              <a:off x="1278333" y="4513075"/>
              <a:ext cx="581800" cy="582349"/>
              <a:chOff x="8064275" y="887850"/>
              <a:chExt cx="581800" cy="582349"/>
            </a:xfrm>
          </p:grpSpPr>
          <p:sp>
            <p:nvSpPr>
              <p:cNvPr id="1557" name="Google Shape;1557;p31"/>
              <p:cNvSpPr/>
              <p:nvPr/>
            </p:nvSpPr>
            <p:spPr bwMode="auto"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fill="norm" stroke="1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 bwMode="auto">
              <a:xfrm>
                <a:off x="8064275" y="887850"/>
                <a:ext cx="581800" cy="582349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fill="norm" stroke="1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 bwMode="auto"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fill="norm" stroke="1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 bwMode="auto"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fill="norm" stroke="1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 bwMode="auto"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fill="norm" stroke="1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 bwMode="auto">
              <a:xfrm>
                <a:off x="8215300" y="1039424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fill="norm" stroke="1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 bwMode="auto"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 bwMode="auto"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fill="norm" stroke="1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 bwMode="auto"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fill="norm" stroke="1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 bwMode="auto"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fill="norm" stroke="1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 bwMode="auto"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fill="norm" stroke="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 bwMode="auto"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 bwMode="auto"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fill="norm" stroke="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 bwMode="auto"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fill="norm" stroke="1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 bwMode="auto"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fill="norm" stroke="1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 bwMode="auto"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fill="norm" stroke="1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 bwMode="auto"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 bwMode="auto"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fill="norm" stroke="1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 bwMode="auto"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fill="norm" stroke="1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 bwMode="auto">
              <a:xfrm flipH="1">
                <a:off x="3202779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fill="norm" stroke="1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 bwMode="auto">
              <a:xfrm flipH="1">
                <a:off x="3200525" y="467377"/>
                <a:ext cx="220123" cy="220399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fill="norm" stroke="1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 bwMode="auto"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fill="norm" stroke="1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 bwMode="auto"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fill="norm" stroke="1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 bwMode="auto"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 bwMode="auto"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 bwMode="auto"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 bwMode="auto"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cxnSp>
          <p:nvCxnSpPr>
            <p:cNvPr id="1584" name="Google Shape;1584;p31"/>
            <p:cNvCxnSpPr>
              <a:cxnSpLocks/>
            </p:cNvCxnSpPr>
            <p:nvPr/>
          </p:nvCxnSpPr>
          <p:spPr bwMode="auto">
            <a:xfrm rot="10800000">
              <a:off x="5995050" y="226600"/>
              <a:ext cx="1504500" cy="224699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>
              <a:cxnSpLocks/>
            </p:cNvCxnSpPr>
            <p:nvPr/>
          </p:nvCxnSpPr>
          <p:spPr bwMode="auto">
            <a:xfrm rot="10800000">
              <a:off x="7512924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>
              <a:cxnSpLocks/>
            </p:cNvCxnSpPr>
            <p:nvPr/>
          </p:nvCxnSpPr>
          <p:spPr bwMode="auto"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 bwMode="auto">
            <a:xfrm>
              <a:off x="8064275" y="1040250"/>
              <a:ext cx="581800" cy="582349"/>
              <a:chOff x="8064275" y="887850"/>
              <a:chExt cx="581800" cy="582349"/>
            </a:xfrm>
          </p:grpSpPr>
          <p:sp>
            <p:nvSpPr>
              <p:cNvPr id="1588" name="Google Shape;1588;p31"/>
              <p:cNvSpPr/>
              <p:nvPr/>
            </p:nvSpPr>
            <p:spPr bwMode="auto"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fill="norm" stroke="1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 bwMode="auto">
              <a:xfrm>
                <a:off x="8064275" y="887850"/>
                <a:ext cx="581800" cy="582349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fill="norm" stroke="1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 bwMode="auto"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fill="norm" stroke="1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 bwMode="auto"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fill="norm" stroke="1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 bwMode="auto"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fill="norm" stroke="1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 bwMode="auto">
              <a:xfrm>
                <a:off x="8215300" y="1039424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fill="norm" stroke="1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 bwMode="auto"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 bwMode="auto"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fill="norm" stroke="1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 bwMode="auto"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fill="norm" stroke="1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 bwMode="auto"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fill="norm" stroke="1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 bwMode="auto"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fill="norm" stroke="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 bwMode="auto"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 bwMode="auto"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fill="norm" stroke="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 bwMode="auto"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fill="norm" stroke="1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 bwMode="auto"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fill="norm" stroke="1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 bwMode="auto"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fill="norm" stroke="1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 bwMode="auto"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 bwMode="auto"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 bwMode="auto"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 bwMode="auto">
            <a:xfrm>
              <a:off x="5863552" y="102677"/>
              <a:ext cx="220123" cy="220399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 bwMode="auto">
            <a:xfrm>
              <a:off x="5905381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 bwMode="auto"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 bwMode="auto"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 bwMode="auto"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 bwMode="auto"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 bwMode="auto"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 bwMode="auto"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 bwMode="auto"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 bwMode="auto"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 bwMode="auto"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type="subTitle" idx="1"/>
          </p:nvPr>
        </p:nvSpPr>
        <p:spPr bwMode="auto"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 1" preserve="0" showMasterPhAnim="0" userDrawn="1">
  <p:cSld name="CUSTOM_2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type="body" idx="1"/>
          </p:nvPr>
        </p:nvSpPr>
        <p:spPr bwMode="auto"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21" name="Google Shape;1621;p32"/>
          <p:cNvSpPr txBox="1"/>
          <p:nvPr>
            <p:ph type="body" idx="2"/>
          </p:nvPr>
        </p:nvSpPr>
        <p:spPr bwMode="auto"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22" name="Google Shape;1622;p32"/>
          <p:cNvSpPr txBox="1"/>
          <p:nvPr>
            <p:ph type="title"/>
          </p:nvPr>
        </p:nvSpPr>
        <p:spPr bwMode="auto"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623" name="Google Shape;1623;p32"/>
          <p:cNvGrpSpPr/>
          <p:nvPr/>
        </p:nvGrpSpPr>
        <p:grpSpPr bwMode="auto"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>
              <a:cxnSpLocks/>
            </p:cNvCxnSpPr>
            <p:nvPr/>
          </p:nvCxnSpPr>
          <p:spPr bwMode="auto"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 bwMode="auto">
            <a:xfrm>
              <a:off x="8129350" y="4292175"/>
              <a:ext cx="581800" cy="582349"/>
              <a:chOff x="8064275" y="887850"/>
              <a:chExt cx="581800" cy="582349"/>
            </a:xfrm>
          </p:grpSpPr>
          <p:sp>
            <p:nvSpPr>
              <p:cNvPr id="1626" name="Google Shape;1626;p32"/>
              <p:cNvSpPr/>
              <p:nvPr/>
            </p:nvSpPr>
            <p:spPr bwMode="auto"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fill="norm" stroke="1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 bwMode="auto">
              <a:xfrm>
                <a:off x="8064275" y="887850"/>
                <a:ext cx="581800" cy="582349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fill="norm" stroke="1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 bwMode="auto"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fill="norm" stroke="1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 bwMode="auto"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fill="norm" stroke="1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 bwMode="auto"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fill="norm" stroke="1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 bwMode="auto">
              <a:xfrm>
                <a:off x="8215300" y="1039424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fill="norm" stroke="1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 bwMode="auto"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 bwMode="auto"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fill="norm" stroke="1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 bwMode="auto"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fill="norm" stroke="1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 bwMode="auto"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fill="norm" stroke="1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 bwMode="auto"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fill="norm" stroke="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 bwMode="auto"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 bwMode="auto"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fill="norm" stroke="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 bwMode="auto"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fill="norm" stroke="1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 bwMode="auto"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fill="norm" stroke="1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 bwMode="auto"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fill="norm" stroke="1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cxnSp>
          <p:nvCxnSpPr>
            <p:cNvPr id="1642" name="Google Shape;1642;p32"/>
            <p:cNvCxnSpPr>
              <a:cxnSpLocks/>
            </p:cNvCxnSpPr>
            <p:nvPr/>
          </p:nvCxnSpPr>
          <p:spPr bwMode="auto"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 bwMode="auto">
            <a:xfrm rot="10800000">
              <a:off x="432850" y="291788"/>
              <a:ext cx="581800" cy="582349"/>
              <a:chOff x="8064275" y="887850"/>
              <a:chExt cx="581800" cy="582349"/>
            </a:xfrm>
          </p:grpSpPr>
          <p:sp>
            <p:nvSpPr>
              <p:cNvPr id="1644" name="Google Shape;1644;p32"/>
              <p:cNvSpPr/>
              <p:nvPr/>
            </p:nvSpPr>
            <p:spPr bwMode="auto"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fill="norm" stroke="1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 bwMode="auto">
              <a:xfrm>
                <a:off x="8064275" y="887850"/>
                <a:ext cx="581800" cy="582349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fill="norm" stroke="1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 bwMode="auto"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fill="norm" stroke="1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 bwMode="auto"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fill="norm" stroke="1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 bwMode="auto"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fill="norm" stroke="1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 bwMode="auto">
              <a:xfrm>
                <a:off x="8215300" y="1039424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fill="norm" stroke="1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 bwMode="auto"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 bwMode="auto"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fill="norm" stroke="1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 bwMode="auto"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fill="norm" stroke="1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 bwMode="auto"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fill="norm" stroke="1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 bwMode="auto"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fill="norm" stroke="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 bwMode="auto"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 bwMode="auto"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fill="norm" stroke="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 bwMode="auto"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fill="norm" stroke="1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 bwMode="auto"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fill="norm" stroke="1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 bwMode="auto"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fill="norm" stroke="1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 bwMode="auto"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 bwMode="auto"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 bwMode="auto"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 bwMode="auto"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 bwMode="auto"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 bwMode="auto"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 bwMode="auto"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 bwMode="auto"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 bwMode="auto"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 bwMode="auto"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 bwMode="auto"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 bwMode="auto"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 bwMode="auto"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 bwMode="auto"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 bwMode="auto"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 bwMode="auto"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cxnSp>
          <p:nvCxnSpPr>
            <p:cNvPr id="1676" name="Google Shape;1676;p32"/>
            <p:cNvCxnSpPr>
              <a:cxnSpLocks/>
            </p:cNvCxnSpPr>
            <p:nvPr/>
          </p:nvCxnSpPr>
          <p:spPr bwMode="auto"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>
              <a:cxnSpLocks/>
            </p:cNvCxnSpPr>
            <p:nvPr/>
          </p:nvCxnSpPr>
          <p:spPr bwMode="auto"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 bwMode="auto"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 bwMode="auto"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 bwMode="auto"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 bwMode="auto"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 bwMode="auto">
          <a:xfrm>
            <a:off x="1807670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7" name="Google Shape;177;p5"/>
          <p:cNvSpPr txBox="1"/>
          <p:nvPr>
            <p:ph type="subTitle" idx="1"/>
          </p:nvPr>
        </p:nvSpPr>
        <p:spPr bwMode="auto"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78" name="Google Shape;178;p5"/>
          <p:cNvSpPr txBox="1"/>
          <p:nvPr>
            <p:ph type="subTitle" idx="2"/>
          </p:nvPr>
        </p:nvSpPr>
        <p:spPr bwMode="auto"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79" name="Google Shape;179;p5"/>
          <p:cNvSpPr txBox="1"/>
          <p:nvPr>
            <p:ph type="subTitle" idx="3"/>
          </p:nvPr>
        </p:nvSpPr>
        <p:spPr bwMode="auto"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0" name="Google Shape;180;p5"/>
          <p:cNvSpPr txBox="1"/>
          <p:nvPr>
            <p:ph type="subTitle" idx="4"/>
          </p:nvPr>
        </p:nvSpPr>
        <p:spPr bwMode="auto"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1" name="Google Shape;181;p5"/>
          <p:cNvSpPr txBox="1"/>
          <p:nvPr>
            <p:ph type="title" idx="5" hasCustomPrompt="1"/>
          </p:nvPr>
        </p:nvSpPr>
        <p:spPr bwMode="auto"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82" name="Google Shape;182;p5"/>
          <p:cNvSpPr txBox="1"/>
          <p:nvPr>
            <p:ph type="title" idx="6" hasCustomPrompt="1"/>
          </p:nvPr>
        </p:nvSpPr>
        <p:spPr bwMode="auto"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grpSp>
        <p:nvGrpSpPr>
          <p:cNvPr id="183" name="Google Shape;183;p5"/>
          <p:cNvGrpSpPr/>
          <p:nvPr/>
        </p:nvGrpSpPr>
        <p:grpSpPr bwMode="auto"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>
              <a:cxnSpLocks/>
            </p:cNvCxnSpPr>
            <p:nvPr/>
          </p:nvCxnSpPr>
          <p:spPr bwMode="auto"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 bwMode="auto">
            <a:xfrm>
              <a:off x="8129350" y="4292175"/>
              <a:ext cx="581800" cy="582349"/>
              <a:chOff x="8064275" y="887850"/>
              <a:chExt cx="581800" cy="582349"/>
            </a:xfrm>
          </p:grpSpPr>
          <p:sp>
            <p:nvSpPr>
              <p:cNvPr id="186" name="Google Shape;186;p5"/>
              <p:cNvSpPr/>
              <p:nvPr/>
            </p:nvSpPr>
            <p:spPr bwMode="auto"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fill="norm" stroke="1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 bwMode="auto">
              <a:xfrm>
                <a:off x="8064275" y="887850"/>
                <a:ext cx="581800" cy="582349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fill="norm" stroke="1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 bwMode="auto"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fill="norm" stroke="1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 bwMode="auto"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fill="norm" stroke="1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 bwMode="auto"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fill="norm" stroke="1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 bwMode="auto">
              <a:xfrm>
                <a:off x="8215300" y="1039424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fill="norm" stroke="1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 bwMode="auto"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 bwMode="auto"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fill="norm" stroke="1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 bwMode="auto"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fill="norm" stroke="1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 bwMode="auto"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fill="norm" stroke="1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 bwMode="auto"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fill="norm" stroke="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 bwMode="auto"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 bwMode="auto"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fill="norm" stroke="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 bwMode="auto"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fill="norm" stroke="1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 bwMode="auto"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fill="norm" stroke="1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 bwMode="auto"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fill="norm" stroke="1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cxnSp>
          <p:nvCxnSpPr>
            <p:cNvPr id="202" name="Google Shape;202;p5"/>
            <p:cNvCxnSpPr>
              <a:cxnSpLocks/>
            </p:cNvCxnSpPr>
            <p:nvPr/>
          </p:nvCxnSpPr>
          <p:spPr bwMode="auto"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 bwMode="auto">
            <a:xfrm rot="10800000">
              <a:off x="432850" y="291788"/>
              <a:ext cx="581800" cy="582349"/>
              <a:chOff x="8064275" y="887850"/>
              <a:chExt cx="581800" cy="582349"/>
            </a:xfrm>
          </p:grpSpPr>
          <p:sp>
            <p:nvSpPr>
              <p:cNvPr id="204" name="Google Shape;204;p5"/>
              <p:cNvSpPr/>
              <p:nvPr/>
            </p:nvSpPr>
            <p:spPr bwMode="auto"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fill="norm" stroke="1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 bwMode="auto">
              <a:xfrm>
                <a:off x="8064275" y="887850"/>
                <a:ext cx="581800" cy="582349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fill="norm" stroke="1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 bwMode="auto"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fill="norm" stroke="1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 bwMode="auto"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fill="norm" stroke="1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 bwMode="auto"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fill="norm" stroke="1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 bwMode="auto">
              <a:xfrm>
                <a:off x="8215300" y="1039424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fill="norm" stroke="1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 bwMode="auto"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 bwMode="auto"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fill="norm" stroke="1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 bwMode="auto"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fill="norm" stroke="1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 bwMode="auto"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fill="norm" stroke="1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 bwMode="auto"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fill="norm" stroke="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 bwMode="auto"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 bwMode="auto"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fill="norm" stroke="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 bwMode="auto"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fill="norm" stroke="1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 bwMode="auto"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fill="norm" stroke="1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 bwMode="auto"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fill="norm" stroke="1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 bwMode="auto"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 bwMode="auto"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 bwMode="auto"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 bwMode="auto"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 bwMode="auto"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 bwMode="auto"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 bwMode="auto"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 bwMode="auto"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 bwMode="auto"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 bwMode="auto"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 bwMode="auto"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 bwMode="auto"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 bwMode="auto"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 bwMode="auto"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 bwMode="auto"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 bwMode="auto"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cxnSp>
          <p:nvCxnSpPr>
            <p:cNvPr id="236" name="Google Shape;236;p5"/>
            <p:cNvCxnSpPr>
              <a:cxnSpLocks/>
            </p:cNvCxnSpPr>
            <p:nvPr/>
          </p:nvCxnSpPr>
          <p:spPr bwMode="auto"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>
              <a:cxnSpLocks/>
            </p:cNvCxnSpPr>
            <p:nvPr/>
          </p:nvCxnSpPr>
          <p:spPr bwMode="auto"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 bwMode="auto"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 bwMode="auto"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 bwMode="auto"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 bwMode="auto"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 bwMode="auto">
          <a:xfrm>
            <a:off x="1823474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244" name="Google Shape;244;p6"/>
          <p:cNvGrpSpPr/>
          <p:nvPr/>
        </p:nvGrpSpPr>
        <p:grpSpPr bwMode="auto"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>
              <a:cxnSpLocks/>
            </p:cNvCxnSpPr>
            <p:nvPr/>
          </p:nvCxnSpPr>
          <p:spPr bwMode="auto"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 bwMode="auto">
            <a:xfrm>
              <a:off x="8129350" y="4292175"/>
              <a:ext cx="581800" cy="582349"/>
              <a:chOff x="8064275" y="887850"/>
              <a:chExt cx="581800" cy="582349"/>
            </a:xfrm>
          </p:grpSpPr>
          <p:sp>
            <p:nvSpPr>
              <p:cNvPr id="247" name="Google Shape;247;p6"/>
              <p:cNvSpPr/>
              <p:nvPr/>
            </p:nvSpPr>
            <p:spPr bwMode="auto"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fill="norm" stroke="1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 bwMode="auto">
              <a:xfrm>
                <a:off x="8064275" y="887850"/>
                <a:ext cx="581800" cy="582349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fill="norm" stroke="1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 bwMode="auto"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fill="norm" stroke="1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 bwMode="auto"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fill="norm" stroke="1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 bwMode="auto"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fill="norm" stroke="1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 bwMode="auto">
              <a:xfrm>
                <a:off x="8215300" y="1039424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fill="norm" stroke="1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 bwMode="auto"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 bwMode="auto"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fill="norm" stroke="1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 bwMode="auto"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fill="norm" stroke="1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 bwMode="auto"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fill="norm" stroke="1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 bwMode="auto"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fill="norm" stroke="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 bwMode="auto"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 bwMode="auto"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fill="norm" stroke="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 bwMode="auto"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fill="norm" stroke="1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 bwMode="auto"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fill="norm" stroke="1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 bwMode="auto"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fill="norm" stroke="1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cxnSp>
          <p:nvCxnSpPr>
            <p:cNvPr id="263" name="Google Shape;263;p6"/>
            <p:cNvCxnSpPr>
              <a:cxnSpLocks/>
            </p:cNvCxnSpPr>
            <p:nvPr/>
          </p:nvCxnSpPr>
          <p:spPr bwMode="auto"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 bwMode="auto">
            <a:xfrm rot="10800000">
              <a:off x="432850" y="291788"/>
              <a:ext cx="581800" cy="582349"/>
              <a:chOff x="8064275" y="887850"/>
              <a:chExt cx="581800" cy="582349"/>
            </a:xfrm>
          </p:grpSpPr>
          <p:sp>
            <p:nvSpPr>
              <p:cNvPr id="265" name="Google Shape;265;p6"/>
              <p:cNvSpPr/>
              <p:nvPr/>
            </p:nvSpPr>
            <p:spPr bwMode="auto"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fill="norm" stroke="1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 bwMode="auto">
              <a:xfrm>
                <a:off x="8064275" y="887850"/>
                <a:ext cx="581800" cy="582349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fill="norm" stroke="1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 bwMode="auto"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fill="norm" stroke="1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 bwMode="auto"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fill="norm" stroke="1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 bwMode="auto"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fill="norm" stroke="1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 bwMode="auto">
              <a:xfrm>
                <a:off x="8215300" y="1039424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fill="norm" stroke="1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 bwMode="auto"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 bwMode="auto"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fill="norm" stroke="1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 bwMode="auto"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fill="norm" stroke="1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 bwMode="auto"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fill="norm" stroke="1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 bwMode="auto"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fill="norm" stroke="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 bwMode="auto"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 bwMode="auto"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fill="norm" stroke="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 bwMode="auto"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fill="norm" stroke="1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 bwMode="auto"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fill="norm" stroke="1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 bwMode="auto"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fill="norm" stroke="1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 bwMode="auto"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 bwMode="auto"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 bwMode="auto"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 bwMode="auto"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 bwMode="auto"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 bwMode="auto"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 bwMode="auto"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 bwMode="auto"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 bwMode="auto"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 bwMode="auto"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 bwMode="auto"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 bwMode="auto"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 bwMode="auto"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 bwMode="auto"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 bwMode="auto"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 bwMode="auto"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cxnSp>
          <p:nvCxnSpPr>
            <p:cNvPr id="297" name="Google Shape;297;p6"/>
            <p:cNvCxnSpPr>
              <a:cxnSpLocks/>
            </p:cNvCxnSpPr>
            <p:nvPr/>
          </p:nvCxnSpPr>
          <p:spPr bwMode="auto"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>
              <a:cxnSpLocks/>
            </p:cNvCxnSpPr>
            <p:nvPr/>
          </p:nvCxnSpPr>
          <p:spPr bwMode="auto"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 bwMode="auto"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 bwMode="auto"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 bwMode="auto"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 bwMode="auto"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type="subTitle" idx="1"/>
          </p:nvPr>
        </p:nvSpPr>
        <p:spPr bwMode="auto"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05" name="Google Shape;305;p7"/>
          <p:cNvSpPr txBox="1"/>
          <p:nvPr>
            <p:ph type="title"/>
          </p:nvPr>
        </p:nvSpPr>
        <p:spPr bwMode="auto"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defRPr>
            </a:lvl9pPr>
          </a:lstStyle>
          <a:p>
            <a:pPr>
              <a:defRPr/>
            </a:pPr>
            <a:endParaRPr/>
          </a:p>
        </p:txBody>
      </p:sp>
      <p:cxnSp>
        <p:nvCxnSpPr>
          <p:cNvPr id="306" name="Google Shape;306;p7"/>
          <p:cNvCxnSpPr>
            <a:cxnSpLocks/>
          </p:cNvCxnSpPr>
          <p:nvPr/>
        </p:nvCxnSpPr>
        <p:spPr bwMode="auto"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>
            <a:cxnSpLocks/>
          </p:cNvCxnSpPr>
          <p:nvPr/>
        </p:nvCxnSpPr>
        <p:spPr bwMode="auto"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>
            <a:cxnSpLocks/>
          </p:cNvCxnSpPr>
          <p:nvPr/>
        </p:nvCxnSpPr>
        <p:spPr bwMode="auto"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 bwMode="auto">
          <a:xfrm flipH="1">
            <a:off x="499400" y="959675"/>
            <a:ext cx="581800" cy="582349"/>
            <a:chOff x="8064275" y="887850"/>
            <a:chExt cx="581800" cy="582349"/>
          </a:xfrm>
        </p:grpSpPr>
        <p:sp>
          <p:nvSpPr>
            <p:cNvPr id="310" name="Google Shape;310;p7"/>
            <p:cNvSpPr/>
            <p:nvPr/>
          </p:nvSpPr>
          <p:spPr bwMode="auto"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 bwMode="auto">
            <a:xfrm>
              <a:off x="8064275" y="887850"/>
              <a:ext cx="581800" cy="582349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 bwMode="auto"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 bwMode="auto"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 bwMode="auto"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 bwMode="auto">
            <a:xfrm>
              <a:off x="8215300" y="1039424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 bwMode="auto"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 bwMode="auto"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 bwMode="auto"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 bwMode="auto"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 bwMode="auto"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 bwMode="auto"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fill="norm" stroke="1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2" name="Google Shape;322;p7"/>
          <p:cNvSpPr/>
          <p:nvPr/>
        </p:nvSpPr>
        <p:spPr bwMode="auto"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fill="norm" stroke="1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3" name="Google Shape;323;p7"/>
          <p:cNvSpPr/>
          <p:nvPr/>
        </p:nvSpPr>
        <p:spPr bwMode="auto">
          <a:xfrm flipH="1">
            <a:off x="3202779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fill="norm" stroke="1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4" name="Google Shape;324;p7"/>
          <p:cNvSpPr/>
          <p:nvPr/>
        </p:nvSpPr>
        <p:spPr bwMode="auto">
          <a:xfrm flipH="1">
            <a:off x="3200525" y="531602"/>
            <a:ext cx="220123" cy="220399"/>
          </a:xfrm>
          <a:custGeom>
            <a:avLst/>
            <a:gdLst/>
            <a:ahLst/>
            <a:cxnLst/>
            <a:rect l="l" t="t" r="r" b="b"/>
            <a:pathLst>
              <a:path w="17477" h="17499" fill="norm" stroke="1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5" name="Google Shape;325;p7"/>
          <p:cNvSpPr/>
          <p:nvPr/>
        </p:nvSpPr>
        <p:spPr bwMode="auto"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fill="norm" stroke="1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6" name="Google Shape;326;p7"/>
          <p:cNvSpPr/>
          <p:nvPr/>
        </p:nvSpPr>
        <p:spPr bwMode="auto"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fill="norm" stroke="1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 bwMode="auto"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 bwMode="auto">
          <a:xfrm flipH="1">
            <a:off x="480411" y="242699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 bwMode="auto"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cxnSp>
        <p:nvCxnSpPr>
          <p:cNvPr id="339" name="Google Shape;339;p7"/>
          <p:cNvCxnSpPr>
            <a:cxnSpLocks/>
          </p:cNvCxnSpPr>
          <p:nvPr/>
        </p:nvCxnSpPr>
        <p:spPr bwMode="auto"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>
            <a:cxnSpLocks/>
          </p:cNvCxnSpPr>
          <p:nvPr/>
        </p:nvCxnSpPr>
        <p:spPr bwMode="auto"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 bwMode="auto">
          <a:xfrm rot="10800000">
            <a:off x="499400" y="3940925"/>
            <a:ext cx="581800" cy="582349"/>
            <a:chOff x="8064275" y="887850"/>
            <a:chExt cx="581800" cy="582349"/>
          </a:xfrm>
        </p:grpSpPr>
        <p:sp>
          <p:nvSpPr>
            <p:cNvPr id="342" name="Google Shape;342;p7"/>
            <p:cNvSpPr/>
            <p:nvPr/>
          </p:nvSpPr>
          <p:spPr bwMode="auto"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 bwMode="auto">
            <a:xfrm>
              <a:off x="8064275" y="887850"/>
              <a:ext cx="581800" cy="582349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 bwMode="auto"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 bwMode="auto"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 bwMode="auto"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 bwMode="auto">
            <a:xfrm>
              <a:off x="8215300" y="1039424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 bwMode="auto"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 bwMode="auto"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 bwMode="auto"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 bwMode="auto"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 bwMode="auto"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 bwMode="auto">
          <a:xfrm rot="10800000">
            <a:off x="212524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 bwMode="auto"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fill="norm" stroke="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 bwMode="auto"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fill="norm" stroke="1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 bwMode="auto"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fill="norm" stroke="1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 bwMode="auto"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fill="norm" stroke="1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 bwMode="auto">
          <a:xfrm rot="10800000">
            <a:off x="480411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 bwMode="auto"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 bwMode="auto"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 bwMode="auto"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fill="norm" stroke="1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 bwMode="auto"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fill="norm" stroke="1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 bwMode="auto"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endParaRPr/>
          </a:p>
        </p:txBody>
      </p:sp>
      <p:grpSp>
        <p:nvGrpSpPr>
          <p:cNvPr id="371" name="Google Shape;371;p8"/>
          <p:cNvGrpSpPr/>
          <p:nvPr/>
        </p:nvGrpSpPr>
        <p:grpSpPr bwMode="auto">
          <a:xfrm>
            <a:off x="-6867" y="-6625"/>
            <a:ext cx="9152342" cy="5102049"/>
            <a:chOff x="-6867" y="-6625"/>
            <a:chExt cx="9152342" cy="5102049"/>
          </a:xfrm>
        </p:grpSpPr>
        <p:cxnSp>
          <p:nvCxnSpPr>
            <p:cNvPr id="372" name="Google Shape;372;p8"/>
            <p:cNvCxnSpPr>
              <a:cxnSpLocks/>
            </p:cNvCxnSpPr>
            <p:nvPr/>
          </p:nvCxnSpPr>
          <p:spPr bwMode="auto"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>
              <a:cxnSpLocks/>
            </p:cNvCxnSpPr>
            <p:nvPr/>
          </p:nvCxnSpPr>
          <p:spPr bwMode="auto"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>
              <a:cxnSpLocks/>
            </p:cNvCxnSpPr>
            <p:nvPr/>
          </p:nvCxnSpPr>
          <p:spPr bwMode="auto"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>
              <a:cxnSpLocks/>
            </p:cNvCxnSpPr>
            <p:nvPr/>
          </p:nvCxnSpPr>
          <p:spPr bwMode="auto"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 bwMode="auto">
            <a:xfrm flipH="1">
              <a:off x="1278333" y="4513075"/>
              <a:ext cx="581800" cy="582349"/>
              <a:chOff x="8064275" y="887850"/>
              <a:chExt cx="581800" cy="582349"/>
            </a:xfrm>
          </p:grpSpPr>
          <p:sp>
            <p:nvSpPr>
              <p:cNvPr id="377" name="Google Shape;377;p8"/>
              <p:cNvSpPr/>
              <p:nvPr/>
            </p:nvSpPr>
            <p:spPr bwMode="auto"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fill="norm" stroke="1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 bwMode="auto">
              <a:xfrm>
                <a:off x="8064275" y="887850"/>
                <a:ext cx="581800" cy="582349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fill="norm" stroke="1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 bwMode="auto"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fill="norm" stroke="1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 bwMode="auto"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fill="norm" stroke="1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 bwMode="auto"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fill="norm" stroke="1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 bwMode="auto">
              <a:xfrm>
                <a:off x="8215300" y="1039424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fill="norm" stroke="1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 bwMode="auto"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 bwMode="auto"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fill="norm" stroke="1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 bwMode="auto"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fill="norm" stroke="1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 bwMode="auto"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fill="norm" stroke="1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 bwMode="auto"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fill="norm" stroke="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 bwMode="auto"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 bwMode="auto"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fill="norm" stroke="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 bwMode="auto"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fill="norm" stroke="1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 bwMode="auto"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fill="norm" stroke="1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 bwMode="auto"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fill="norm" stroke="1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 bwMode="auto"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 bwMode="auto"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fill="norm" stroke="1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 bwMode="auto"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fill="norm" stroke="1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 bwMode="auto">
              <a:xfrm flipH="1">
                <a:off x="3202779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fill="norm" stroke="1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 bwMode="auto">
              <a:xfrm flipH="1">
                <a:off x="3200525" y="467377"/>
                <a:ext cx="220123" cy="220399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fill="norm" stroke="1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 bwMode="auto"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fill="norm" stroke="1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 bwMode="auto"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fill="norm" stroke="1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 bwMode="auto"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 bwMode="auto"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 bwMode="auto"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 bwMode="auto"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cxnSp>
          <p:nvCxnSpPr>
            <p:cNvPr id="404" name="Google Shape;404;p8"/>
            <p:cNvCxnSpPr>
              <a:cxnSpLocks/>
            </p:cNvCxnSpPr>
            <p:nvPr/>
          </p:nvCxnSpPr>
          <p:spPr bwMode="auto">
            <a:xfrm rot="10800000">
              <a:off x="5995050" y="226600"/>
              <a:ext cx="1504500" cy="22469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>
              <a:cxnSpLocks/>
            </p:cNvCxnSpPr>
            <p:nvPr/>
          </p:nvCxnSpPr>
          <p:spPr bwMode="auto">
            <a:xfrm rot="10800000">
              <a:off x="7512924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>
              <a:cxnSpLocks/>
            </p:cNvCxnSpPr>
            <p:nvPr/>
          </p:nvCxnSpPr>
          <p:spPr bwMode="auto"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 bwMode="auto">
            <a:xfrm>
              <a:off x="8064275" y="1040250"/>
              <a:ext cx="581800" cy="582349"/>
              <a:chOff x="8064275" y="887850"/>
              <a:chExt cx="581800" cy="582349"/>
            </a:xfrm>
          </p:grpSpPr>
          <p:sp>
            <p:nvSpPr>
              <p:cNvPr id="408" name="Google Shape;408;p8"/>
              <p:cNvSpPr/>
              <p:nvPr/>
            </p:nvSpPr>
            <p:spPr bwMode="auto"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fill="norm" stroke="1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 bwMode="auto">
              <a:xfrm>
                <a:off x="8064275" y="887850"/>
                <a:ext cx="581800" cy="582349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fill="norm" stroke="1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 bwMode="auto"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fill="norm" stroke="1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 bwMode="auto"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fill="norm" stroke="1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 bwMode="auto"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fill="norm" stroke="1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 bwMode="auto">
              <a:xfrm>
                <a:off x="8215300" y="1039424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fill="norm" stroke="1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 bwMode="auto"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 bwMode="auto"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fill="norm" stroke="1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 bwMode="auto"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fill="norm" stroke="1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 bwMode="auto"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fill="norm" stroke="1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 bwMode="auto"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fill="norm" stroke="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 bwMode="auto"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 bwMode="auto"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fill="norm" stroke="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 bwMode="auto"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fill="norm" stroke="1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 bwMode="auto"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fill="norm" stroke="1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 bwMode="auto"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fill="norm" stroke="1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 bwMode="auto"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 bwMode="auto"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 bwMode="auto"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 bwMode="auto">
            <a:xfrm>
              <a:off x="5863552" y="102677"/>
              <a:ext cx="220123" cy="220399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 bwMode="auto">
            <a:xfrm>
              <a:off x="5905381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 bwMode="auto"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 bwMode="auto"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 bwMode="auto"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 bwMode="auto"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 bwMode="auto"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 bwMode="auto"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 bwMode="auto"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 bwMode="auto"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 bwMode="auto"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 bwMode="auto"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440" name="Google Shape;440;p9"/>
          <p:cNvSpPr txBox="1"/>
          <p:nvPr>
            <p:ph type="body" idx="1"/>
          </p:nvPr>
        </p:nvSpPr>
        <p:spPr bwMode="auto"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>
              <a:defRPr/>
            </a:pPr>
            <a:endParaRPr/>
          </a:p>
        </p:txBody>
      </p:sp>
      <p:cxnSp>
        <p:nvCxnSpPr>
          <p:cNvPr id="441" name="Google Shape;441;p9"/>
          <p:cNvCxnSpPr>
            <a:cxnSpLocks/>
          </p:cNvCxnSpPr>
          <p:nvPr/>
        </p:nvCxnSpPr>
        <p:spPr bwMode="auto"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>
            <a:cxnSpLocks/>
          </p:cNvCxnSpPr>
          <p:nvPr/>
        </p:nvCxnSpPr>
        <p:spPr bwMode="auto"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>
            <a:cxnSpLocks/>
          </p:cNvCxnSpPr>
          <p:nvPr/>
        </p:nvCxnSpPr>
        <p:spPr bwMode="auto"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 bwMode="auto">
          <a:xfrm flipH="1">
            <a:off x="499400" y="959675"/>
            <a:ext cx="581800" cy="582349"/>
            <a:chOff x="8064275" y="887850"/>
            <a:chExt cx="581800" cy="582349"/>
          </a:xfrm>
        </p:grpSpPr>
        <p:sp>
          <p:nvSpPr>
            <p:cNvPr id="445" name="Google Shape;445;p9"/>
            <p:cNvSpPr/>
            <p:nvPr/>
          </p:nvSpPr>
          <p:spPr bwMode="auto"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 bwMode="auto">
            <a:xfrm>
              <a:off x="8064275" y="887850"/>
              <a:ext cx="581800" cy="582349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 bwMode="auto"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 bwMode="auto"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 bwMode="auto"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 bwMode="auto">
            <a:xfrm>
              <a:off x="8215300" y="1039424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 bwMode="auto"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 bwMode="auto"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 bwMode="auto"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 bwMode="auto"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 bwMode="auto"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 bwMode="auto"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fill="norm" stroke="1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7" name="Google Shape;457;p9"/>
          <p:cNvSpPr/>
          <p:nvPr/>
        </p:nvSpPr>
        <p:spPr bwMode="auto"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fill="norm" stroke="1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8" name="Google Shape;458;p9"/>
          <p:cNvSpPr/>
          <p:nvPr/>
        </p:nvSpPr>
        <p:spPr bwMode="auto">
          <a:xfrm flipH="1">
            <a:off x="3202779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fill="norm" stroke="1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9" name="Google Shape;459;p9"/>
          <p:cNvSpPr/>
          <p:nvPr/>
        </p:nvSpPr>
        <p:spPr bwMode="auto">
          <a:xfrm flipH="1">
            <a:off x="3200525" y="531602"/>
            <a:ext cx="220123" cy="220399"/>
          </a:xfrm>
          <a:custGeom>
            <a:avLst/>
            <a:gdLst/>
            <a:ahLst/>
            <a:cxnLst/>
            <a:rect l="l" t="t" r="r" b="b"/>
            <a:pathLst>
              <a:path w="17477" h="17499" fill="norm" stroke="1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60" name="Google Shape;460;p9"/>
          <p:cNvSpPr/>
          <p:nvPr/>
        </p:nvSpPr>
        <p:spPr bwMode="auto"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fill="norm" stroke="1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61" name="Google Shape;461;p9"/>
          <p:cNvSpPr/>
          <p:nvPr/>
        </p:nvSpPr>
        <p:spPr bwMode="auto"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fill="norm" stroke="1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 bwMode="auto"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 bwMode="auto">
          <a:xfrm flipH="1">
            <a:off x="480411" y="242699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 bwMode="auto"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cxnSp>
        <p:nvCxnSpPr>
          <p:cNvPr id="474" name="Google Shape;474;p9"/>
          <p:cNvCxnSpPr>
            <a:cxnSpLocks/>
          </p:cNvCxnSpPr>
          <p:nvPr/>
        </p:nvCxnSpPr>
        <p:spPr bwMode="auto"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>
            <a:cxnSpLocks/>
          </p:cNvCxnSpPr>
          <p:nvPr/>
        </p:nvCxnSpPr>
        <p:spPr bwMode="auto"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 bwMode="auto">
          <a:xfrm rot="10800000">
            <a:off x="499400" y="3940925"/>
            <a:ext cx="581800" cy="582349"/>
            <a:chOff x="8064275" y="887850"/>
            <a:chExt cx="581800" cy="582349"/>
          </a:xfrm>
        </p:grpSpPr>
        <p:sp>
          <p:nvSpPr>
            <p:cNvPr id="477" name="Google Shape;477;p9"/>
            <p:cNvSpPr/>
            <p:nvPr/>
          </p:nvSpPr>
          <p:spPr bwMode="auto"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 bwMode="auto">
            <a:xfrm>
              <a:off x="8064275" y="887850"/>
              <a:ext cx="581800" cy="582349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 bwMode="auto"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 bwMode="auto"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 bwMode="auto"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 bwMode="auto">
            <a:xfrm>
              <a:off x="8215300" y="1039424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 bwMode="auto"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 bwMode="auto"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 bwMode="auto"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 bwMode="auto"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 bwMode="auto"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 bwMode="auto">
          <a:xfrm rot="10800000">
            <a:off x="212524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 bwMode="auto"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fill="norm" stroke="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 bwMode="auto"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fill="norm" stroke="1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 bwMode="auto"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fill="norm" stroke="1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 bwMode="auto"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fill="norm" stroke="1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 bwMode="auto">
          <a:xfrm rot="10800000">
            <a:off x="480411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 bwMode="auto"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type="body" idx="1"/>
          </p:nvPr>
        </p:nvSpPr>
        <p:spPr bwMode="auto">
          <a:xfrm>
            <a:off x="1122050" y="1947671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03" name="Google Shape;503;p10"/>
          <p:cNvSpPr txBox="1"/>
          <p:nvPr>
            <p:ph type="title"/>
          </p:nvPr>
        </p:nvSpPr>
        <p:spPr bwMode="auto"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504" name="Google Shape;504;p10"/>
          <p:cNvCxnSpPr>
            <a:cxnSpLocks/>
          </p:cNvCxnSpPr>
          <p:nvPr/>
        </p:nvCxnSpPr>
        <p:spPr bwMode="auto"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>
            <a:cxnSpLocks/>
          </p:cNvCxnSpPr>
          <p:nvPr/>
        </p:nvCxnSpPr>
        <p:spPr bwMode="auto"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 bwMode="auto"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 bwMode="auto"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 bwMode="auto"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 bwMode="auto"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 bwMode="auto"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 bwMode="auto"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 bwMode="auto"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 bwMode="auto"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 bwMode="auto">
            <a:xfrm flipH="1">
              <a:off x="3202779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 bwMode="auto">
            <a:xfrm flipH="1">
              <a:off x="3200525" y="467377"/>
              <a:ext cx="220123" cy="220399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 bwMode="auto"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 bwMode="auto"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cxnSp>
        <p:nvCxnSpPr>
          <p:cNvPr id="518" name="Google Shape;518;p10"/>
          <p:cNvCxnSpPr>
            <a:cxnSpLocks/>
          </p:cNvCxnSpPr>
          <p:nvPr/>
        </p:nvCxnSpPr>
        <p:spPr bwMode="auto"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>
            <a:cxnSpLocks/>
          </p:cNvCxnSpPr>
          <p:nvPr/>
        </p:nvCxnSpPr>
        <p:spPr bwMode="auto"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 bwMode="auto">
          <a:xfrm>
            <a:off x="8064275" y="526925"/>
            <a:ext cx="581800" cy="582349"/>
            <a:chOff x="8064275" y="887850"/>
            <a:chExt cx="581800" cy="582349"/>
          </a:xfrm>
        </p:grpSpPr>
        <p:sp>
          <p:nvSpPr>
            <p:cNvPr id="521" name="Google Shape;521;p10"/>
            <p:cNvSpPr/>
            <p:nvPr/>
          </p:nvSpPr>
          <p:spPr bwMode="auto"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fill="norm" stroke="1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 bwMode="auto">
            <a:xfrm>
              <a:off x="8064275" y="887850"/>
              <a:ext cx="581800" cy="582349"/>
            </a:xfrm>
            <a:custGeom>
              <a:avLst/>
              <a:gdLst/>
              <a:ahLst/>
              <a:cxnLst/>
              <a:rect l="l" t="t" r="r" b="b"/>
              <a:pathLst>
                <a:path w="23272" h="23294" fill="norm" stroke="1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 bwMode="auto"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fill="norm" stroke="1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 bwMode="auto"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fill="norm" stroke="1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 bwMode="auto"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fill="norm" stroke="1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 bwMode="auto">
            <a:xfrm>
              <a:off x="8215300" y="1039424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fill="norm" stroke="1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 bwMode="auto"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 bwMode="auto"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fill="norm" stroke="1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 bwMode="auto"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fill="norm" stroke="1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 bwMode="auto"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fill="norm" stroke="1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 bwMode="auto"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fill="norm" stroke="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 bwMode="auto"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 bwMode="auto"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fill="norm" stroke="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 bwMode="auto"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fill="norm" stroke="1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 bwMode="auto"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fill="norm" stroke="1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 bwMode="auto"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fill="norm" stroke="1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 bwMode="auto"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 bwMode="auto"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 bwMode="auto"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 bwMode="auto"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 bwMode="auto"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 bwMode="auto"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4" name="Google Shape;1884;p35"/>
          <p:cNvSpPr txBox="1"/>
          <p:nvPr>
            <p:ph type="ctrTitle"/>
          </p:nvPr>
        </p:nvSpPr>
        <p:spPr bwMode="auto">
          <a:xfrm>
            <a:off x="751408" y="676270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5000">
                <a:solidFill>
                  <a:schemeClr val="dk2"/>
                </a:solidFill>
              </a:rPr>
              <a:t>Jupyter Notebook</a:t>
            </a:r>
            <a:endParaRPr sz="5000">
              <a:solidFill>
                <a:schemeClr val="dk2"/>
              </a:solidFill>
            </a:endParaRPr>
          </a:p>
        </p:txBody>
      </p:sp>
      <p:pic>
        <p:nvPicPr>
          <p:cNvPr id="107785299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967620" y="1229810"/>
            <a:ext cx="3757515" cy="32998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5665141" name="Google Shape;841;p18"/>
          <p:cNvSpPr txBox="1"/>
          <p:nvPr>
            <p:ph type="title"/>
          </p:nvPr>
        </p:nvSpPr>
        <p:spPr bwMode="auto">
          <a:xfrm>
            <a:off x="1271015" y="338328"/>
            <a:ext cx="6611099" cy="5486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r>
              <a:rPr/>
              <a:t>Quem sou eu?</a:t>
            </a:r>
            <a:endParaRPr/>
          </a:p>
        </p:txBody>
      </p:sp>
      <p:sp>
        <p:nvSpPr>
          <p:cNvPr id="177833096" name="Google Shape;842;p18"/>
          <p:cNvSpPr txBox="1"/>
          <p:nvPr>
            <p:ph type="subTitle" idx="1"/>
          </p:nvPr>
        </p:nvSpPr>
        <p:spPr bwMode="auto">
          <a:xfrm flipH="0" flipV="0">
            <a:off x="615621" y="1346667"/>
            <a:ext cx="3956378" cy="3271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defRPr>
            </a:lvl9pPr>
          </a:lstStyle>
          <a:p>
            <a:pPr marL="261850" indent="-261850">
              <a:buFont typeface="Arial"/>
              <a:buChar char="•"/>
              <a:defRPr/>
            </a:pPr>
            <a:r>
              <a:rPr/>
              <a:t>Formado em licenciatura em matemática pela UEPA (2018)</a:t>
            </a:r>
            <a:endParaRPr/>
          </a:p>
          <a:p>
            <a:pPr marL="261850" indent="-261850">
              <a:buFont typeface="Arial"/>
              <a:buChar char="•"/>
              <a:defRPr/>
            </a:pPr>
            <a:r>
              <a:rPr/>
              <a:t>Especialista em ciência de dados e inteligência artificial pela UNINTER (2023)</a:t>
            </a:r>
            <a:endParaRPr/>
          </a:p>
          <a:p>
            <a:pPr marL="261850" indent="-261850">
              <a:buFont typeface="Arial"/>
              <a:buChar char="•"/>
              <a:defRPr/>
            </a:pPr>
            <a:r>
              <a:rPr/>
              <a:t>Procurando fazer mestrado (quando, não sabemos)</a:t>
            </a:r>
            <a:endParaRPr/>
          </a:p>
          <a:p>
            <a:pPr marL="261850" indent="-261850">
              <a:buFont typeface="Arial"/>
              <a:buChar char="•"/>
              <a:defRPr/>
            </a:pPr>
            <a:endParaRPr/>
          </a:p>
          <a:p>
            <a:pPr marL="261850" indent="-261850">
              <a:buFont typeface="Arial"/>
              <a:buChar char="•"/>
              <a:defRPr/>
            </a:pPr>
            <a:r>
              <a:rPr/>
              <a:t>Organizador da comunidade Açaí com dados</a:t>
            </a:r>
            <a:endParaRPr/>
          </a:p>
          <a:p>
            <a:pPr marL="261850" indent="-261850">
              <a:buFont typeface="Arial"/>
              <a:buChar char="•"/>
              <a:defRPr/>
            </a:pPr>
            <a:endParaRPr/>
          </a:p>
        </p:txBody>
      </p:sp>
      <p:pic>
        <p:nvPicPr>
          <p:cNvPr id="1723261180" name=""/>
          <p:cNvPicPr>
            <a:picLocks noChangeAspect="1"/>
          </p:cNvPicPr>
          <p:nvPr/>
        </p:nvPicPr>
        <p:blipFill>
          <a:blip r:embed="rId3"/>
          <a:srcRect l="-1375" t="0" r="16848" b="0"/>
          <a:stretch/>
        </p:blipFill>
        <p:spPr bwMode="auto">
          <a:xfrm flipH="0" flipV="0">
            <a:off x="5320420" y="1085126"/>
            <a:ext cx="2607853" cy="30021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1707542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108410" y="928386"/>
            <a:ext cx="6795651" cy="38854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9593279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181581" y="831930"/>
            <a:ext cx="6972728" cy="22064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0131463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87056" y="1016946"/>
            <a:ext cx="8078497" cy="31096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9783661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784430" y="558960"/>
            <a:ext cx="5404972" cy="40255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77028294" name=""/>
          <p:cNvPicPr>
            <a:picLocks noChangeAspect="1"/>
          </p:cNvPicPr>
          <p:nvPr/>
        </p:nvPicPr>
        <p:blipFill>
          <a:blip r:embed="rId3"/>
          <a:srcRect l="21510" t="26943" r="21510" b="36806"/>
          <a:stretch/>
        </p:blipFill>
        <p:spPr bwMode="auto">
          <a:xfrm flipH="0" flipV="0">
            <a:off x="4947893" y="860754"/>
            <a:ext cx="2094606" cy="2369071"/>
          </a:xfrm>
          <a:prstGeom prst="rect">
            <a:avLst/>
          </a:prstGeom>
        </p:spPr>
      </p:pic>
      <p:sp>
        <p:nvSpPr>
          <p:cNvPr id="3605" name="Google Shape;3605;p63"/>
          <p:cNvSpPr txBox="1"/>
          <p:nvPr>
            <p:ph type="title"/>
          </p:nvPr>
        </p:nvSpPr>
        <p:spPr bwMode="auto">
          <a:xfrm>
            <a:off x="296880" y="130851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7200"/>
              <a:t>Obrigado!</a:t>
            </a:r>
            <a:endParaRPr sz="7200"/>
          </a:p>
        </p:txBody>
      </p:sp>
      <p:sp>
        <p:nvSpPr>
          <p:cNvPr id="3606" name="Google Shape;3606;p63"/>
          <p:cNvSpPr txBox="1"/>
          <p:nvPr>
            <p:ph type="subTitle" idx="1"/>
          </p:nvPr>
        </p:nvSpPr>
        <p:spPr bwMode="auto">
          <a:xfrm>
            <a:off x="1908278" y="1794326"/>
            <a:ext cx="30999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</a:rPr>
              <a:t>Alguma pergunta?</a:t>
            </a:r>
            <a:endParaRPr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rPr>
              <a:t>@gustavoramos82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</a:endParaRPr>
          </a:p>
        </p:txBody>
      </p:sp>
      <p:sp>
        <p:nvSpPr>
          <p:cNvPr id="3607" name="Google Shape;3607;p63"/>
          <p:cNvSpPr txBox="1"/>
          <p:nvPr>
            <p:ph type="subTitle" idx="4294967295"/>
          </p:nvPr>
        </p:nvSpPr>
        <p:spPr bwMode="auto">
          <a:xfrm>
            <a:off x="2673649" y="4233275"/>
            <a:ext cx="3793199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Barlow Semi Condensed"/>
                <a:ea typeface="Barlow Semi Condensed"/>
                <a:cs typeface="Barlow Semi Condensed"/>
              </a:rPr>
              <a:t>Please keep this slide for attribution</a:t>
            </a:r>
            <a:endParaRPr sz="1100">
              <a:latin typeface="Barlow Semi Condensed"/>
              <a:ea typeface="Barlow Semi Condensed"/>
              <a:cs typeface="Barlow Semi Condense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ONLYOFFICE/8.0.1.31</Application>
  <DocSecurity>0</DocSecurity>
  <PresentationFormat>On-screen Show (4:3)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</cp:revision>
  <dcterms:modified xsi:type="dcterms:W3CDTF">2024-04-17T03:10:14Z</dcterms:modified>
  <cp:category/>
  <cp:contentStatus/>
  <cp:version/>
</cp:coreProperties>
</file>