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notesSlides/notesSlide11.xml" ContentType="application/vnd.openxmlformats-officedocument.presentationml.notes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3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3.xml" ContentType="application/vnd.openxmlformats-officedocument.presentationml.notesSlide+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80" r:id="rId2"/>
    <p:sldMasterId id="2147483683" r:id="rId3"/>
  </p:sldMasterIdLst>
  <p:notesMasterIdLst>
    <p:notesMasterId r:id="rId20"/>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108" d="112"/>
          <a:sy n="104" d="116"/>
        </p:scale>
        <p:origin x="111" y="32"/>
      </p:cViewPr>
      <p:guideLst>
        <p:guide pos="2880"/>
        <p:guide pos="162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theme" Target="theme/theme4.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notesMaster" Target="notesMasters/notesMaster1.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05" name="Google Shape;1905;p: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06" name="Google Shape;1906;p: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440" name="Google Shape;2440;g1db4dd3de4b_0_294: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441" name="Google Shape;2441;g1db4dd3de4b_0_294: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45807114" name="Slide Image Placeholder 1"/>
          <p:cNvSpPr>
            <a:spLocks noChangeAspect="1" noGrp="1" noRot="1"/>
          </p:cNvSpPr>
          <p:nvPr>
            <p:ph type="sldImg"/>
          </p:nvPr>
        </p:nvSpPr>
        <p:spPr bwMode="auto"/>
      </p:sp>
      <p:sp>
        <p:nvSpPr>
          <p:cNvPr id="54248524" name="Notes Placeholder 2"/>
          <p:cNvSpPr>
            <a:spLocks noGrp="1"/>
          </p:cNvSpPr>
          <p:nvPr>
            <p:ph type="body" idx="1"/>
          </p:nvPr>
        </p:nvSpPr>
        <p:spPr bwMode="auto"/>
        <p:txBody>
          <a:bodyPr/>
          <a:lstStyle/>
          <a:p>
            <a:pPr>
              <a:defRPr/>
            </a:pPr>
            <a:endParaRPr/>
          </a:p>
        </p:txBody>
      </p:sp>
      <p:sp>
        <p:nvSpPr>
          <p:cNvPr id="1978235557" name="Slide Number Placeholder 3"/>
          <p:cNvSpPr>
            <a:spLocks noGrp="1"/>
          </p:cNvSpPr>
          <p:nvPr>
            <p:ph type="sldNum" sz="quarter" idx="10"/>
          </p:nvPr>
        </p:nvSpPr>
        <p:spPr bwMode="auto"/>
        <p:txBody>
          <a:bodyPr/>
          <a:lstStyle/>
          <a:p>
            <a:pPr>
              <a:defRPr/>
            </a:pPr>
            <a:fld id="{125090BD-E943-7BE1-0953-859B74F58901}"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39E4BF0-925C-20F7-6C97-4A828A03D62A}"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259" name="Google Shape;2259;g1db4dd3de4b_0_24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260" name="Google Shape;2260;g1db4dd3de4b_0_24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366" name="Google Shape;2366;g1db4dd3de4b_0_27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367" name="Google Shape;2367;g1db4dd3de4b_0_27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228585302" name="Google Shape;2259;g1db4dd3de4b_0_249: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04367086" name="Google Shape;2260;g1db4dd3de4b_0_249:notes"/>
          <p:cNvSpPr txBox="1"/>
          <p:nvPr>
            <p:ph type="body" idx="1"/>
          </p:nvPr>
        </p:nvSpPr>
        <p:spPr bwMode="auto">
          <a:xfrm>
            <a:off x="685800" y="4343400"/>
            <a:ext cx="5486400" cy="4114800"/>
          </a:xfrm>
          <a:prstGeom prst="rect">
            <a:avLst/>
          </a:prstGeom>
        </p:spPr>
        <p:txBody>
          <a:bodyPr spcFirstLastPara="1" wrap="square" lIns="91424" tIns="91424" rIns="91424" bIns="91424"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374" name="Google Shape;2374;g1db4dd3de4b_0_279: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375" name="Google Shape;2375;g1db4dd3de4b_0_27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264006279" name="Google Shape;2374;g1db4dd3de4b_0_279: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500904630" name="Google Shape;2375;g1db4dd3de4b_0_279:notes"/>
          <p:cNvSpPr txBox="1"/>
          <p:nvPr>
            <p:ph type="body" idx="1"/>
          </p:nvPr>
        </p:nvSpPr>
        <p:spPr bwMode="auto">
          <a:xfrm>
            <a:off x="685800" y="4343400"/>
            <a:ext cx="5486400" cy="4114800"/>
          </a:xfrm>
          <a:prstGeom prst="rect">
            <a:avLst/>
          </a:prstGeom>
        </p:spPr>
        <p:txBody>
          <a:bodyPr spcFirstLastPara="1" wrap="square" lIns="91424" tIns="91424" rIns="91424" bIns="91424"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422" name="Google Shape;2422;g1db4dd3de4b_0_28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423" name="Google Shape;2423;g1db4dd3de4b_0_28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E92F6E5-706E-F43D-6F7E-11FDEBD32022}"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488" name="Google Shape;2488;g1db4dd3de4b_0_30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489" name="Google Shape;2489;g1db4dd3de4b_0_30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bg>
      <p:bgPr shadeToTitle="0">
        <a:solidFill>
          <a:schemeClr val="dk1"/>
        </a:solidFill>
      </p:bgPr>
    </p:bg>
    <p:spTree>
      <p:nvGrpSpPr>
        <p:cNvPr id="1" name=""/>
        <p:cNvGrpSpPr/>
        <p:nvPr/>
      </p:nvGrpSpPr>
      <p:grpSpPr bwMode="auto">
        <a:xfrm>
          <a:off x="0" y="0"/>
          <a:ext cx="0" cy="0"/>
          <a:chOff x="0" y="0"/>
          <a:chExt cx="0" cy="0"/>
        </a:xfrm>
      </p:grpSpPr>
      <p:sp>
        <p:nvSpPr>
          <p:cNvPr id="10" name="Google Shape;10;p2"/>
          <p:cNvSpPr/>
          <p:nvPr/>
        </p:nvSpPr>
        <p:spPr bwMode="auto">
          <a:xfrm>
            <a:off x="812723" y="594106"/>
            <a:ext cx="6450000" cy="3505500"/>
          </a:xfrm>
          <a:prstGeom prst="rect">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1;p2"/>
          <p:cNvSpPr/>
          <p:nvPr/>
        </p:nvSpPr>
        <p:spPr bwMode="auto">
          <a:xfrm>
            <a:off x="799450" y="594106"/>
            <a:ext cx="6450000" cy="3505500"/>
          </a:xfrm>
          <a:prstGeom prst="frame">
            <a:avLst>
              <a:gd name="adj1" fmla="val 6202"/>
            </a:avLst>
          </a:prstGeom>
          <a:solidFill>
            <a:schemeClr val="accent4"/>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dk1"/>
              </a:solidFill>
            </a:endParaRPr>
          </a:p>
        </p:txBody>
      </p:sp>
      <p:sp>
        <p:nvSpPr>
          <p:cNvPr id="12" name="Google Shape;12;p2"/>
          <p:cNvSpPr/>
          <p:nvPr/>
        </p:nvSpPr>
        <p:spPr bwMode="auto">
          <a:xfrm>
            <a:off x="3105340" y="378306"/>
            <a:ext cx="2119800" cy="308700"/>
          </a:xfrm>
          <a:prstGeom prst="trapezoid">
            <a:avLst>
              <a:gd name="adj" fmla="val 25000"/>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13;p2"/>
          <p:cNvSpPr txBox="1"/>
          <p:nvPr>
            <p:ph type="subTitle" idx="1"/>
          </p:nvPr>
        </p:nvSpPr>
        <p:spPr bwMode="auto">
          <a:xfrm>
            <a:off x="1242845" y="3145307"/>
            <a:ext cx="5617500" cy="4188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lt2"/>
              </a:buClr>
              <a:buSzPts val="1400"/>
              <a:buNone/>
              <a:defRPr sz="16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pPr>
              <a:defRPr/>
            </a:pPr>
            <a:endParaRPr/>
          </a:p>
        </p:txBody>
      </p:sp>
      <p:sp>
        <p:nvSpPr>
          <p:cNvPr id="14" name="Google Shape;14;p2"/>
          <p:cNvSpPr txBox="1"/>
          <p:nvPr>
            <p:ph type="ctrTitle"/>
          </p:nvPr>
        </p:nvSpPr>
        <p:spPr bwMode="auto">
          <a:xfrm>
            <a:off x="1242850" y="1062325"/>
            <a:ext cx="5617500" cy="20829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3"/>
              </a:buClr>
              <a:buSzPts val="4600"/>
              <a:buNone/>
              <a:defRPr sz="45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bg>
      <p:bgPr shadeToTitle="0">
        <a:solidFill>
          <a:schemeClr val="dk2"/>
        </a:solidFill>
      </p:bgPr>
    </p:bg>
    <p:spTree>
      <p:nvGrpSpPr>
        <p:cNvPr id="1" name=""/>
        <p:cNvGrpSpPr/>
        <p:nvPr/>
      </p:nvGrpSpPr>
      <p:grpSpPr bwMode="auto">
        <a:xfrm>
          <a:off x="0" y="0"/>
          <a:ext cx="0" cy="0"/>
          <a:chOff x="0" y="0"/>
          <a:chExt cx="0" cy="0"/>
        </a:xfrm>
      </p:grpSpPr>
      <p:grpSp>
        <p:nvGrpSpPr>
          <p:cNvPr id="189" name="Google Shape;189;p11"/>
          <p:cNvGrpSpPr/>
          <p:nvPr/>
        </p:nvGrpSpPr>
        <p:grpSpPr bwMode="auto">
          <a:xfrm>
            <a:off x="747001" y="336699"/>
            <a:ext cx="7650005" cy="4271796"/>
            <a:chOff x="729209" y="310012"/>
            <a:chExt cx="7650005" cy="4271796"/>
          </a:xfrm>
        </p:grpSpPr>
        <p:sp>
          <p:nvSpPr>
            <p:cNvPr id="190" name="Google Shape;190;p11"/>
            <p:cNvSpPr/>
            <p:nvPr/>
          </p:nvSpPr>
          <p:spPr bwMode="auto">
            <a:xfrm>
              <a:off x="729209" y="562109"/>
              <a:ext cx="7650000" cy="4019700"/>
            </a:xfrm>
            <a:prstGeom prst="rect">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1" name="Google Shape;191;p11"/>
            <p:cNvSpPr/>
            <p:nvPr/>
          </p:nvSpPr>
          <p:spPr bwMode="auto">
            <a:xfrm>
              <a:off x="729214" y="562109"/>
              <a:ext cx="7650000" cy="4019700"/>
            </a:xfrm>
            <a:prstGeom prst="frame">
              <a:avLst>
                <a:gd name="adj1" fmla="val 6202"/>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dk1"/>
                </a:solidFill>
              </a:endParaRPr>
            </a:p>
          </p:txBody>
        </p:sp>
        <p:sp>
          <p:nvSpPr>
            <p:cNvPr id="192" name="Google Shape;192;p11"/>
            <p:cNvSpPr/>
            <p:nvPr/>
          </p:nvSpPr>
          <p:spPr bwMode="auto">
            <a:xfrm>
              <a:off x="3446315" y="310012"/>
              <a:ext cx="2215800" cy="396600"/>
            </a:xfrm>
            <a:prstGeom prst="trapezoid">
              <a:avLst>
                <a:gd name="adj" fmla="val 25000"/>
              </a:avLst>
            </a:prstGeom>
            <a:solidFill>
              <a:schemeClr val="accent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3" name="Google Shape;193;p11"/>
          <p:cNvSpPr txBox="1"/>
          <p:nvPr>
            <p:ph type="title" hasCustomPrompt="1"/>
          </p:nvPr>
        </p:nvSpPr>
        <p:spPr bwMode="auto">
          <a:xfrm>
            <a:off x="1284000" y="1663788"/>
            <a:ext cx="6576000" cy="1295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pPr>
              <a:defRPr/>
            </a:pPr>
            <a:r>
              <a:rPr/>
              <a:t>xx%</a:t>
            </a:r>
            <a:endParaRPr/>
          </a:p>
        </p:txBody>
      </p:sp>
      <p:sp>
        <p:nvSpPr>
          <p:cNvPr id="194" name="Google Shape;194;p11"/>
          <p:cNvSpPr txBox="1"/>
          <p:nvPr>
            <p:ph type="subTitle" idx="1"/>
          </p:nvPr>
        </p:nvSpPr>
        <p:spPr bwMode="auto">
          <a:xfrm>
            <a:off x="1284000" y="2958913"/>
            <a:ext cx="6576000" cy="52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pPr>
              <a:defRPr/>
            </a:pPr>
            <a:endParaRPr/>
          </a:p>
        </p:txBody>
      </p:sp>
      <p:sp>
        <p:nvSpPr>
          <p:cNvPr id="195" name="Google Shape;195;p11"/>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bg>
      <p:bgPr shadeToTitle="0">
        <a:solidFill>
          <a:schemeClr val="lt1"/>
        </a:solid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able of contents" preserve="0" showMasterPhAnim="0" showMasterSp="1" userDrawn="1">
  <p:cSld name="BLANK_1">
    <p:spTree>
      <p:nvGrpSpPr>
        <p:cNvPr id="1" name=""/>
        <p:cNvGrpSpPr/>
        <p:nvPr/>
      </p:nvGrpSpPr>
      <p:grpSpPr bwMode="auto">
        <a:xfrm>
          <a:off x="0" y="0"/>
          <a:ext cx="0" cy="0"/>
          <a:chOff x="0" y="0"/>
          <a:chExt cx="0" cy="0"/>
        </a:xfrm>
      </p:grpSpPr>
      <p:sp>
        <p:nvSpPr>
          <p:cNvPr id="198" name="Google Shape;198;p13"/>
          <p:cNvSpPr txBox="1"/>
          <p:nvPr>
            <p:ph type="title" hasCustomPrompt="1"/>
          </p:nvPr>
        </p:nvSpPr>
        <p:spPr bwMode="auto">
          <a:xfrm>
            <a:off x="1339912" y="1154300"/>
            <a:ext cx="1275300" cy="59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solidFill>
                  <a:schemeClr val="accent3"/>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199" name="Google Shape;199;p13"/>
          <p:cNvSpPr txBox="1"/>
          <p:nvPr>
            <p:ph type="subTitle" idx="1"/>
          </p:nvPr>
        </p:nvSpPr>
        <p:spPr bwMode="auto">
          <a:xfrm>
            <a:off x="778763" y="2082200"/>
            <a:ext cx="2397600" cy="633000"/>
          </a:xfrm>
          <a:prstGeom prst="rect">
            <a:avLst/>
          </a:prstGeom>
          <a:ln>
            <a:noFill/>
          </a:ln>
        </p:spPr>
        <p:txBody>
          <a:bodyPr spcFirstLastPara="1" wrap="square" lIns="91425" tIns="91425" rIns="91425" bIns="91425" anchor="t" anchorCtr="0">
            <a:noAutofit/>
          </a:bodyPr>
          <a:lstStyle>
            <a:lvl1pPr lvl="0" algn="ctr">
              <a:lnSpc>
                <a:spcPct val="114999"/>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pPr>
              <a:defRPr/>
            </a:pPr>
            <a:endParaRPr/>
          </a:p>
        </p:txBody>
      </p:sp>
      <p:sp>
        <p:nvSpPr>
          <p:cNvPr id="200" name="Google Shape;200;p13"/>
          <p:cNvSpPr txBox="1"/>
          <p:nvPr>
            <p:ph type="title" idx="2" hasCustomPrompt="1"/>
          </p:nvPr>
        </p:nvSpPr>
        <p:spPr bwMode="auto">
          <a:xfrm>
            <a:off x="3944313" y="1154300"/>
            <a:ext cx="1275300" cy="59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solidFill>
                  <a:schemeClr val="accent3"/>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201" name="Google Shape;201;p13"/>
          <p:cNvSpPr txBox="1"/>
          <p:nvPr>
            <p:ph type="subTitle" idx="3"/>
          </p:nvPr>
        </p:nvSpPr>
        <p:spPr bwMode="auto">
          <a:xfrm>
            <a:off x="3383174" y="2082200"/>
            <a:ext cx="2397600" cy="633000"/>
          </a:xfrm>
          <a:prstGeom prst="rect">
            <a:avLst/>
          </a:prstGeom>
          <a:ln>
            <a:noFill/>
          </a:ln>
        </p:spPr>
        <p:txBody>
          <a:bodyPr spcFirstLastPara="1" wrap="square" lIns="91425" tIns="91425" rIns="91425" bIns="91425" anchor="t" anchorCtr="0">
            <a:noAutofit/>
          </a:bodyPr>
          <a:lstStyle>
            <a:lvl1pPr lvl="0" algn="ctr">
              <a:lnSpc>
                <a:spcPct val="114999"/>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pPr>
              <a:defRPr/>
            </a:pPr>
            <a:endParaRPr/>
          </a:p>
        </p:txBody>
      </p:sp>
      <p:sp>
        <p:nvSpPr>
          <p:cNvPr id="202" name="Google Shape;202;p13"/>
          <p:cNvSpPr txBox="1"/>
          <p:nvPr>
            <p:ph type="title" idx="4" hasCustomPrompt="1"/>
          </p:nvPr>
        </p:nvSpPr>
        <p:spPr bwMode="auto">
          <a:xfrm>
            <a:off x="6528776" y="1154300"/>
            <a:ext cx="1275300" cy="59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solidFill>
                  <a:schemeClr val="accent3"/>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203" name="Google Shape;203;p13"/>
          <p:cNvSpPr txBox="1"/>
          <p:nvPr>
            <p:ph type="subTitle" idx="5"/>
          </p:nvPr>
        </p:nvSpPr>
        <p:spPr bwMode="auto">
          <a:xfrm>
            <a:off x="5967638" y="2082200"/>
            <a:ext cx="2397600" cy="633000"/>
          </a:xfrm>
          <a:prstGeom prst="rect">
            <a:avLst/>
          </a:prstGeom>
          <a:ln>
            <a:noFill/>
          </a:ln>
        </p:spPr>
        <p:txBody>
          <a:bodyPr spcFirstLastPara="1" wrap="square" lIns="91425" tIns="91425" rIns="91425" bIns="91425" anchor="t" anchorCtr="0">
            <a:noAutofit/>
          </a:bodyPr>
          <a:lstStyle>
            <a:lvl1pPr lvl="0" algn="ctr">
              <a:lnSpc>
                <a:spcPct val="114999"/>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pPr>
              <a:defRPr/>
            </a:pPr>
            <a:endParaRPr/>
          </a:p>
        </p:txBody>
      </p:sp>
      <p:sp>
        <p:nvSpPr>
          <p:cNvPr id="204" name="Google Shape;204;p13"/>
          <p:cNvSpPr txBox="1"/>
          <p:nvPr>
            <p:ph type="title" idx="6" hasCustomPrompt="1"/>
          </p:nvPr>
        </p:nvSpPr>
        <p:spPr bwMode="auto">
          <a:xfrm>
            <a:off x="1339900" y="2846800"/>
            <a:ext cx="1275300" cy="59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solidFill>
                  <a:schemeClr val="accent3"/>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205" name="Google Shape;205;p13"/>
          <p:cNvSpPr txBox="1"/>
          <p:nvPr>
            <p:ph type="subTitle" idx="7"/>
          </p:nvPr>
        </p:nvSpPr>
        <p:spPr bwMode="auto">
          <a:xfrm>
            <a:off x="778763" y="3796025"/>
            <a:ext cx="2397600" cy="633000"/>
          </a:xfrm>
          <a:prstGeom prst="rect">
            <a:avLst/>
          </a:prstGeom>
          <a:ln>
            <a:noFill/>
          </a:ln>
        </p:spPr>
        <p:txBody>
          <a:bodyPr spcFirstLastPara="1" wrap="square" lIns="91425" tIns="91425" rIns="91425" bIns="91425" anchor="t" anchorCtr="0">
            <a:noAutofit/>
          </a:bodyPr>
          <a:lstStyle>
            <a:lvl1pPr lvl="0" algn="ctr">
              <a:lnSpc>
                <a:spcPct val="114999"/>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pPr>
              <a:defRPr/>
            </a:pPr>
            <a:endParaRPr/>
          </a:p>
        </p:txBody>
      </p:sp>
      <p:sp>
        <p:nvSpPr>
          <p:cNvPr id="206" name="Google Shape;206;p13"/>
          <p:cNvSpPr txBox="1"/>
          <p:nvPr>
            <p:ph type="title" idx="8" hasCustomPrompt="1"/>
          </p:nvPr>
        </p:nvSpPr>
        <p:spPr bwMode="auto">
          <a:xfrm>
            <a:off x="3944313" y="2846800"/>
            <a:ext cx="1275300" cy="59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solidFill>
                  <a:schemeClr val="accent3"/>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207" name="Google Shape;207;p13"/>
          <p:cNvSpPr txBox="1"/>
          <p:nvPr>
            <p:ph type="subTitle" idx="9"/>
          </p:nvPr>
        </p:nvSpPr>
        <p:spPr bwMode="auto">
          <a:xfrm>
            <a:off x="3383175" y="3796025"/>
            <a:ext cx="2397600" cy="633000"/>
          </a:xfrm>
          <a:prstGeom prst="rect">
            <a:avLst/>
          </a:prstGeom>
          <a:ln>
            <a:noFill/>
          </a:ln>
        </p:spPr>
        <p:txBody>
          <a:bodyPr spcFirstLastPara="1" wrap="square" lIns="91425" tIns="91425" rIns="91425" bIns="91425" anchor="t" anchorCtr="0">
            <a:noAutofit/>
          </a:bodyPr>
          <a:lstStyle>
            <a:lvl1pPr lvl="0" algn="ctr">
              <a:lnSpc>
                <a:spcPct val="114999"/>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pPr>
              <a:defRPr/>
            </a:pPr>
            <a:endParaRPr/>
          </a:p>
        </p:txBody>
      </p:sp>
      <p:sp>
        <p:nvSpPr>
          <p:cNvPr id="208" name="Google Shape;208;p13"/>
          <p:cNvSpPr txBox="1"/>
          <p:nvPr>
            <p:ph type="title" idx="13" hasCustomPrompt="1"/>
          </p:nvPr>
        </p:nvSpPr>
        <p:spPr bwMode="auto">
          <a:xfrm>
            <a:off x="6528776" y="2846800"/>
            <a:ext cx="1275300" cy="593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solidFill>
                  <a:schemeClr val="accent3"/>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209" name="Google Shape;209;p13"/>
          <p:cNvSpPr txBox="1"/>
          <p:nvPr>
            <p:ph type="subTitle" idx="14"/>
          </p:nvPr>
        </p:nvSpPr>
        <p:spPr bwMode="auto">
          <a:xfrm>
            <a:off x="5967638" y="3796025"/>
            <a:ext cx="2397600" cy="633000"/>
          </a:xfrm>
          <a:prstGeom prst="rect">
            <a:avLst/>
          </a:prstGeom>
          <a:ln>
            <a:noFill/>
          </a:ln>
        </p:spPr>
        <p:txBody>
          <a:bodyPr spcFirstLastPara="1" wrap="square" lIns="91425" tIns="91425" rIns="91425" bIns="91425" anchor="t" anchorCtr="0">
            <a:noAutofit/>
          </a:bodyPr>
          <a:lstStyle>
            <a:lvl1pPr lvl="0" algn="ctr">
              <a:lnSpc>
                <a:spcPct val="114999"/>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pPr>
              <a:defRPr/>
            </a:pPr>
            <a:endParaRPr/>
          </a:p>
        </p:txBody>
      </p:sp>
      <p:sp>
        <p:nvSpPr>
          <p:cNvPr id="210" name="Google Shape;210;p13"/>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211" name="Google Shape;211;p13"/>
          <p:cNvSpPr txBox="1"/>
          <p:nvPr>
            <p:ph type="title" idx="15"/>
          </p:nvPr>
        </p:nvSpPr>
        <p:spPr bwMode="auto">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212" name="Google Shape;212;p13"/>
          <p:cNvSpPr txBox="1"/>
          <p:nvPr>
            <p:ph type="subTitle" idx="16"/>
          </p:nvPr>
        </p:nvSpPr>
        <p:spPr bwMode="auto">
          <a:xfrm>
            <a:off x="778750" y="1650975"/>
            <a:ext cx="2397600" cy="5100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213" name="Google Shape;213;p13"/>
          <p:cNvSpPr txBox="1"/>
          <p:nvPr>
            <p:ph type="subTitle" idx="17"/>
          </p:nvPr>
        </p:nvSpPr>
        <p:spPr bwMode="auto">
          <a:xfrm>
            <a:off x="3383163" y="1650975"/>
            <a:ext cx="2397600" cy="5100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214" name="Google Shape;214;p13"/>
          <p:cNvSpPr txBox="1"/>
          <p:nvPr>
            <p:ph type="subTitle" idx="18"/>
          </p:nvPr>
        </p:nvSpPr>
        <p:spPr bwMode="auto">
          <a:xfrm>
            <a:off x="5967626" y="1650975"/>
            <a:ext cx="2397600" cy="5100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215" name="Google Shape;215;p13"/>
          <p:cNvSpPr txBox="1"/>
          <p:nvPr>
            <p:ph type="subTitle" idx="19"/>
          </p:nvPr>
        </p:nvSpPr>
        <p:spPr bwMode="auto">
          <a:xfrm>
            <a:off x="778750" y="3360124"/>
            <a:ext cx="2397600" cy="5100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216" name="Google Shape;216;p13"/>
          <p:cNvSpPr txBox="1"/>
          <p:nvPr>
            <p:ph type="subTitle" idx="20"/>
          </p:nvPr>
        </p:nvSpPr>
        <p:spPr bwMode="auto">
          <a:xfrm>
            <a:off x="3383163" y="3360124"/>
            <a:ext cx="2397600" cy="5100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217" name="Google Shape;217;p13"/>
          <p:cNvSpPr txBox="1"/>
          <p:nvPr>
            <p:ph type="subTitle" idx="21"/>
          </p:nvPr>
        </p:nvSpPr>
        <p:spPr bwMode="auto">
          <a:xfrm>
            <a:off x="5967626" y="3360124"/>
            <a:ext cx="2397600" cy="5100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218" name="Google Shape;218;p13"/>
          <p:cNvSpPr/>
          <p:nvPr/>
        </p:nvSpPr>
        <p:spPr bwMode="auto">
          <a:xfrm>
            <a:off x="-9625" y="-19275"/>
            <a:ext cx="9144000" cy="5162700"/>
          </a:xfrm>
          <a:prstGeom prst="frame">
            <a:avLst>
              <a:gd name="adj1" fmla="val 8209"/>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9" name="Google Shape;219;p13"/>
          <p:cNvSpPr/>
          <p:nvPr/>
        </p:nvSpPr>
        <p:spPr bwMode="auto">
          <a:xfrm>
            <a:off x="3446699" y="-10724"/>
            <a:ext cx="2250600" cy="265800"/>
          </a:xfrm>
          <a:prstGeom prst="trapezoid">
            <a:avLst>
              <a:gd name="adj" fmla="val 25000"/>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showMasterSp="1" userDrawn="1">
  <p:cSld name="BLANK_1_1">
    <p:spTree>
      <p:nvGrpSpPr>
        <p:cNvPr id="1" name=""/>
        <p:cNvGrpSpPr/>
        <p:nvPr/>
      </p:nvGrpSpPr>
      <p:grpSpPr bwMode="auto">
        <a:xfrm>
          <a:off x="0" y="0"/>
          <a:ext cx="0" cy="0"/>
          <a:chOff x="0" y="0"/>
          <a:chExt cx="0" cy="0"/>
        </a:xfrm>
      </p:grpSpPr>
      <p:sp>
        <p:nvSpPr>
          <p:cNvPr id="221" name="Google Shape;221;p14"/>
          <p:cNvSpPr txBox="1"/>
          <p:nvPr>
            <p:ph type="title"/>
          </p:nvPr>
        </p:nvSpPr>
        <p:spPr bwMode="auto">
          <a:xfrm>
            <a:off x="2290050" y="3011700"/>
            <a:ext cx="4563900" cy="5319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pPr>
              <a:defRPr/>
            </a:pPr>
            <a:endParaRPr/>
          </a:p>
        </p:txBody>
      </p:sp>
      <p:sp>
        <p:nvSpPr>
          <p:cNvPr id="222" name="Google Shape;222;p14"/>
          <p:cNvSpPr txBox="1"/>
          <p:nvPr>
            <p:ph type="subTitle" idx="1"/>
          </p:nvPr>
        </p:nvSpPr>
        <p:spPr bwMode="auto">
          <a:xfrm>
            <a:off x="1458150" y="1402400"/>
            <a:ext cx="6227700" cy="147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pPr>
              <a:defRPr/>
            </a:pPr>
            <a:endParaRPr/>
          </a:p>
        </p:txBody>
      </p:sp>
      <p:sp>
        <p:nvSpPr>
          <p:cNvPr id="223" name="Google Shape;223;p14"/>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224" name="Google Shape;224;p14"/>
          <p:cNvSpPr/>
          <p:nvPr/>
        </p:nvSpPr>
        <p:spPr bwMode="auto">
          <a:xfrm>
            <a:off x="-9625" y="-19275"/>
            <a:ext cx="9144000" cy="5162700"/>
          </a:xfrm>
          <a:prstGeom prst="frame">
            <a:avLst>
              <a:gd name="adj1" fmla="val 8209"/>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5" name="Google Shape;225;p14"/>
          <p:cNvSpPr/>
          <p:nvPr/>
        </p:nvSpPr>
        <p:spPr bwMode="auto">
          <a:xfrm>
            <a:off x="3446699" y="-10724"/>
            <a:ext cx="2250600" cy="265800"/>
          </a:xfrm>
          <a:prstGeom prst="trapezoid">
            <a:avLst>
              <a:gd name="adj" fmla="val 25000"/>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1" preserve="0" showMasterPhAnim="0" showMasterSp="1" userDrawn="1">
  <p:cSld name="CUSTOM_3">
    <p:bg>
      <p:bgPr shadeToTitle="0">
        <a:solidFill>
          <a:schemeClr val="accent2"/>
        </a:solidFill>
      </p:bgPr>
    </p:bg>
    <p:spTree>
      <p:nvGrpSpPr>
        <p:cNvPr id="1" name=""/>
        <p:cNvGrpSpPr/>
        <p:nvPr/>
      </p:nvGrpSpPr>
      <p:grpSpPr bwMode="auto">
        <a:xfrm>
          <a:off x="0" y="0"/>
          <a:ext cx="0" cy="0"/>
          <a:chOff x="0" y="0"/>
          <a:chExt cx="0" cy="0"/>
        </a:xfrm>
      </p:grpSpPr>
      <p:sp>
        <p:nvSpPr>
          <p:cNvPr id="227" name="Google Shape;227;p15"/>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 name="Google Shape;228;p1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229" name="Google Shape;229;p15"/>
          <p:cNvSpPr txBox="1"/>
          <p:nvPr>
            <p:ph type="body" idx="1"/>
          </p:nvPr>
        </p:nvSpPr>
        <p:spPr bwMode="auto">
          <a:xfrm>
            <a:off x="720000" y="1071267"/>
            <a:ext cx="7704000" cy="3537300"/>
          </a:xfrm>
          <a:prstGeom prst="rect">
            <a:avLst/>
          </a:prstGeom>
        </p:spPr>
        <p:txBody>
          <a:bodyPr spcFirstLastPara="1" wrap="square" lIns="91425" tIns="91425" rIns="91425" bIns="91425" anchor="t" anchorCtr="0">
            <a:noAutofit/>
          </a:bodyPr>
          <a:lstStyle>
            <a:lvl1pPr marL="457200" lvl="0" indent="-304800">
              <a:lnSpc>
                <a:spcPct val="114999"/>
              </a:lnSpc>
              <a:spcBef>
                <a:spcPts val="0"/>
              </a:spcBef>
              <a:spcAft>
                <a:spcPts val="0"/>
              </a:spcAft>
              <a:buClr>
                <a:srgbClr val="434343"/>
              </a:buClr>
              <a:buSzPts val="1200"/>
              <a:buChar char="●"/>
              <a:defRPr sz="1200"/>
            </a:lvl1pPr>
            <a:lvl2pPr marL="914400" lvl="1" indent="-317500">
              <a:lnSpc>
                <a:spcPct val="114999"/>
              </a:lnSpc>
              <a:spcBef>
                <a:spcPts val="0"/>
              </a:spcBef>
              <a:spcAft>
                <a:spcPts val="0"/>
              </a:spcAft>
              <a:buClr>
                <a:srgbClr val="434343"/>
              </a:buClr>
              <a:buSzPts val="1400"/>
              <a:buChar char="○"/>
              <a:defRPr>
                <a:solidFill>
                  <a:srgbClr val="434343"/>
                </a:solidFill>
              </a:defRPr>
            </a:lvl2pPr>
            <a:lvl3pPr marL="1371600" lvl="2" indent="-317500">
              <a:lnSpc>
                <a:spcPct val="114999"/>
              </a:lnSpc>
              <a:spcBef>
                <a:spcPts val="0"/>
              </a:spcBef>
              <a:spcAft>
                <a:spcPts val="0"/>
              </a:spcAft>
              <a:buClr>
                <a:srgbClr val="434343"/>
              </a:buClr>
              <a:buSzPts val="1400"/>
              <a:buChar char="■"/>
              <a:defRPr>
                <a:solidFill>
                  <a:srgbClr val="434343"/>
                </a:solidFill>
              </a:defRPr>
            </a:lvl3pPr>
            <a:lvl4pPr marL="1828800" lvl="3" indent="-317500">
              <a:lnSpc>
                <a:spcPct val="114999"/>
              </a:lnSpc>
              <a:spcBef>
                <a:spcPts val="0"/>
              </a:spcBef>
              <a:spcAft>
                <a:spcPts val="0"/>
              </a:spcAft>
              <a:buClr>
                <a:srgbClr val="434343"/>
              </a:buClr>
              <a:buSzPts val="1400"/>
              <a:buChar char="●"/>
              <a:defRPr>
                <a:solidFill>
                  <a:srgbClr val="434343"/>
                </a:solidFill>
              </a:defRPr>
            </a:lvl4pPr>
            <a:lvl5pPr marL="2286000" lvl="4" indent="-317500">
              <a:lnSpc>
                <a:spcPct val="114999"/>
              </a:lnSpc>
              <a:spcBef>
                <a:spcPts val="0"/>
              </a:spcBef>
              <a:spcAft>
                <a:spcPts val="0"/>
              </a:spcAft>
              <a:buClr>
                <a:srgbClr val="434343"/>
              </a:buClr>
              <a:buSzPts val="1400"/>
              <a:buChar char="○"/>
              <a:defRPr>
                <a:solidFill>
                  <a:srgbClr val="434343"/>
                </a:solidFill>
              </a:defRPr>
            </a:lvl5pPr>
            <a:lvl6pPr marL="2743200" lvl="5" indent="-317500">
              <a:lnSpc>
                <a:spcPct val="114999"/>
              </a:lnSpc>
              <a:spcBef>
                <a:spcPts val="0"/>
              </a:spcBef>
              <a:spcAft>
                <a:spcPts val="0"/>
              </a:spcAft>
              <a:buClr>
                <a:srgbClr val="434343"/>
              </a:buClr>
              <a:buSzPts val="1400"/>
              <a:buChar char="■"/>
              <a:defRPr>
                <a:solidFill>
                  <a:srgbClr val="434343"/>
                </a:solidFill>
              </a:defRPr>
            </a:lvl6pPr>
            <a:lvl7pPr marL="3200400" lvl="6" indent="-317500">
              <a:lnSpc>
                <a:spcPct val="114999"/>
              </a:lnSpc>
              <a:spcBef>
                <a:spcPts val="0"/>
              </a:spcBef>
              <a:spcAft>
                <a:spcPts val="0"/>
              </a:spcAft>
              <a:buClr>
                <a:srgbClr val="434343"/>
              </a:buClr>
              <a:buSzPts val="1400"/>
              <a:buChar char="●"/>
              <a:defRPr>
                <a:solidFill>
                  <a:srgbClr val="434343"/>
                </a:solidFill>
              </a:defRPr>
            </a:lvl7pPr>
            <a:lvl8pPr marL="3657600" lvl="7" indent="-317500">
              <a:lnSpc>
                <a:spcPct val="114999"/>
              </a:lnSpc>
              <a:spcBef>
                <a:spcPts val="0"/>
              </a:spcBef>
              <a:spcAft>
                <a:spcPts val="0"/>
              </a:spcAft>
              <a:buClr>
                <a:srgbClr val="434343"/>
              </a:buClr>
              <a:buSzPts val="1400"/>
              <a:buChar char="○"/>
              <a:defRPr>
                <a:solidFill>
                  <a:srgbClr val="434343"/>
                </a:solidFill>
              </a:defRPr>
            </a:lvl8pPr>
            <a:lvl9pPr marL="4114800" lvl="8" indent="-317500">
              <a:lnSpc>
                <a:spcPct val="114999"/>
              </a:lnSpc>
              <a:spcBef>
                <a:spcPts val="0"/>
              </a:spcBef>
              <a:spcAft>
                <a:spcPts val="0"/>
              </a:spcAft>
              <a:buClr>
                <a:srgbClr val="434343"/>
              </a:buClr>
              <a:buSzPts val="1400"/>
              <a:buChar char="■"/>
              <a:defRPr>
                <a:solidFill>
                  <a:srgbClr val="434343"/>
                </a:solidFill>
              </a:defRPr>
            </a:lvl9pPr>
          </a:lstStyle>
          <a:p>
            <a:pPr>
              <a:defRPr/>
            </a:pPr>
            <a:endParaRPr/>
          </a:p>
        </p:txBody>
      </p:sp>
      <p:sp>
        <p:nvSpPr>
          <p:cNvPr id="230" name="Google Shape;230;p15"/>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231" name="Google Shape;231;p15"/>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preserve="0" showMasterPhAnim="0" showMasterSp="1" userDrawn="1">
  <p:cSld name="CUSTOM">
    <p:bg>
      <p:bgPr shadeToTitle="0">
        <a:solidFill>
          <a:schemeClr val="accent2"/>
        </a:solidFill>
      </p:bgPr>
    </p:bg>
    <p:spTree>
      <p:nvGrpSpPr>
        <p:cNvPr id="1" name=""/>
        <p:cNvGrpSpPr/>
        <p:nvPr/>
      </p:nvGrpSpPr>
      <p:grpSpPr bwMode="auto">
        <a:xfrm>
          <a:off x="0" y="0"/>
          <a:ext cx="0" cy="0"/>
          <a:chOff x="0" y="0"/>
          <a:chExt cx="0" cy="0"/>
        </a:xfrm>
      </p:grpSpPr>
      <p:sp>
        <p:nvSpPr>
          <p:cNvPr id="233" name="Google Shape;233;p16"/>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 name="Google Shape;234;p16"/>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235" name="Google Shape;235;p16"/>
          <p:cNvSpPr txBox="1"/>
          <p:nvPr>
            <p:ph type="subTitle" idx="1"/>
          </p:nvPr>
        </p:nvSpPr>
        <p:spPr bwMode="auto">
          <a:xfrm>
            <a:off x="747250" y="2466100"/>
            <a:ext cx="3507000" cy="1181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pPr>
              <a:defRPr/>
            </a:pPr>
            <a:endParaRPr/>
          </a:p>
        </p:txBody>
      </p:sp>
      <p:sp>
        <p:nvSpPr>
          <p:cNvPr id="236" name="Google Shape;236;p16"/>
          <p:cNvSpPr txBox="1"/>
          <p:nvPr>
            <p:ph type="title"/>
          </p:nvPr>
        </p:nvSpPr>
        <p:spPr bwMode="auto">
          <a:xfrm>
            <a:off x="747250" y="848275"/>
            <a:ext cx="3507000" cy="15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solidFill>
                  <a:schemeClr val="accent4"/>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grpSp>
        <p:nvGrpSpPr>
          <p:cNvPr id="237" name="Google Shape;237;p16"/>
          <p:cNvGrpSpPr/>
          <p:nvPr/>
        </p:nvGrpSpPr>
        <p:grpSpPr bwMode="auto">
          <a:xfrm>
            <a:off x="7910511" y="206640"/>
            <a:ext cx="993665" cy="1272255"/>
            <a:chOff x="7825233" y="388347"/>
            <a:chExt cx="1037879" cy="1328865"/>
          </a:xfrm>
        </p:grpSpPr>
        <p:sp>
          <p:nvSpPr>
            <p:cNvPr id="238" name="Google Shape;238;p16"/>
            <p:cNvSpPr/>
            <p:nvPr/>
          </p:nvSpPr>
          <p:spPr bwMode="auto">
            <a:xfrm rot="3844445" flipH="1">
              <a:off x="7856299" y="75541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9" name="Google Shape;239;p16"/>
            <p:cNvSpPr/>
            <p:nvPr/>
          </p:nvSpPr>
          <p:spPr bwMode="auto">
            <a:xfrm rot="-9899855">
              <a:off x="7852656" y="137428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240" name="Google Shape;240;p16"/>
            <p:cNvGrpSpPr/>
            <p:nvPr/>
          </p:nvGrpSpPr>
          <p:grpSpPr bwMode="auto">
            <a:xfrm rot="-1799793">
              <a:off x="8433981" y="1029606"/>
              <a:ext cx="365703" cy="350054"/>
              <a:chOff x="2057567" y="690970"/>
              <a:chExt cx="352891" cy="337790"/>
            </a:xfrm>
          </p:grpSpPr>
          <p:sp>
            <p:nvSpPr>
              <p:cNvPr id="241" name="Google Shape;241;p16"/>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2" name="Google Shape;242;p16"/>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3" name="Google Shape;243;p16"/>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4" name="Google Shape;244;p16"/>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5" name="Google Shape;245;p16"/>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6" name="Google Shape;246;p16"/>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7" name="Google Shape;247;p16"/>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8" name="Google Shape;248;p16"/>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9" name="Google Shape;249;p16"/>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0" name="Google Shape;250;p16"/>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1" name="Google Shape;251;p16"/>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2" name="Google Shape;252;p16"/>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53" name="Google Shape;253;p16"/>
            <p:cNvGrpSpPr/>
            <p:nvPr/>
          </p:nvGrpSpPr>
          <p:grpSpPr bwMode="auto">
            <a:xfrm>
              <a:off x="8545468" y="388347"/>
              <a:ext cx="317645" cy="350147"/>
              <a:chOff x="1433574" y="238125"/>
              <a:chExt cx="4740975" cy="5226075"/>
            </a:xfrm>
          </p:grpSpPr>
          <p:sp>
            <p:nvSpPr>
              <p:cNvPr id="254" name="Google Shape;254;p16"/>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5" name="Google Shape;255;p16"/>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6" name="Google Shape;256;p16"/>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7" name="Google Shape;257;p16"/>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8" name="Google Shape;258;p16"/>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9" name="Google Shape;259;p16"/>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0" name="Google Shape;260;p16"/>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1" name="Google Shape;261;p16"/>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2" name="Google Shape;262;p16"/>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3" name="Google Shape;263;p16"/>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4" name="Google Shape;264;p16"/>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265" name="Google Shape;265;p16"/>
          <p:cNvGrpSpPr/>
          <p:nvPr/>
        </p:nvGrpSpPr>
        <p:grpSpPr bwMode="auto">
          <a:xfrm>
            <a:off x="232056" y="3839878"/>
            <a:ext cx="1319580" cy="1041928"/>
            <a:chOff x="190037" y="3818872"/>
            <a:chExt cx="1346098" cy="1062867"/>
          </a:xfrm>
        </p:grpSpPr>
        <p:grpSp>
          <p:nvGrpSpPr>
            <p:cNvPr id="266" name="Google Shape;266;p16"/>
            <p:cNvGrpSpPr/>
            <p:nvPr/>
          </p:nvGrpSpPr>
          <p:grpSpPr bwMode="auto">
            <a:xfrm rot="1802270">
              <a:off x="1120650" y="4476648"/>
              <a:ext cx="354500" cy="339088"/>
              <a:chOff x="1190625" y="346475"/>
              <a:chExt cx="5219200" cy="5002375"/>
            </a:xfrm>
          </p:grpSpPr>
          <p:sp>
            <p:nvSpPr>
              <p:cNvPr id="267" name="Google Shape;267;p16"/>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8" name="Google Shape;268;p16"/>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69" name="Google Shape;269;p16"/>
            <p:cNvGrpSpPr/>
            <p:nvPr/>
          </p:nvGrpSpPr>
          <p:grpSpPr bwMode="auto">
            <a:xfrm rot="5400000">
              <a:off x="436382" y="4464318"/>
              <a:ext cx="380063" cy="363766"/>
              <a:chOff x="2057567" y="690970"/>
              <a:chExt cx="352891" cy="337790"/>
            </a:xfrm>
          </p:grpSpPr>
          <p:sp>
            <p:nvSpPr>
              <p:cNvPr id="270" name="Google Shape;270;p16"/>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1" name="Google Shape;271;p16"/>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2" name="Google Shape;272;p16"/>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3" name="Google Shape;273;p16"/>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4" name="Google Shape;274;p16"/>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5" name="Google Shape;275;p16"/>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6" name="Google Shape;276;p16"/>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7" name="Google Shape;277;p16"/>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8" name="Google Shape;278;p16"/>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9" name="Google Shape;279;p16"/>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0" name="Google Shape;280;p16"/>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1" name="Google Shape;281;p16"/>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82" name="Google Shape;282;p16"/>
            <p:cNvGrpSpPr/>
            <p:nvPr/>
          </p:nvGrpSpPr>
          <p:grpSpPr bwMode="auto">
            <a:xfrm rot="1801810">
              <a:off x="263984" y="3881350"/>
              <a:ext cx="354302" cy="391007"/>
              <a:chOff x="1433574" y="238125"/>
              <a:chExt cx="4740975" cy="5226075"/>
            </a:xfrm>
          </p:grpSpPr>
          <p:sp>
            <p:nvSpPr>
              <p:cNvPr id="283" name="Google Shape;283;p16"/>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4" name="Google Shape;284;p16"/>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5" name="Google Shape;285;p16"/>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6" name="Google Shape;286;p16"/>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7" name="Google Shape;287;p16"/>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8" name="Google Shape;288;p16"/>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9" name="Google Shape;289;p16"/>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0" name="Google Shape;290;p16"/>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1" name="Google Shape;291;p16"/>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2" name="Google Shape;292;p16"/>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3" name="Google Shape;293;p16"/>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sp>
        <p:nvSpPr>
          <p:cNvPr id="294" name="Google Shape;294;p16"/>
          <p:cNvSpPr/>
          <p:nvPr>
            <p:ph type="pic" idx="2"/>
          </p:nvPr>
        </p:nvSpPr>
        <p:spPr bwMode="auto">
          <a:xfrm>
            <a:off x="4388888" y="933926"/>
            <a:ext cx="3292200" cy="3292200"/>
          </a:xfrm>
          <a:prstGeom prst="ellipse">
            <a:avLst/>
          </a:prstGeom>
          <a:noFill/>
          <a:ln w="76200" cap="flat" cmpd="sng">
            <a:solidFill>
              <a:schemeClr val="lt2"/>
            </a:solidFill>
            <a:prstDash val="solid"/>
            <a:round/>
            <a:headEnd type="none" w="sm" len="sm"/>
            <a:tailEnd type="none" w="sm" len="sm"/>
          </a:ln>
        </p:spPr>
      </p:sp>
      <p:sp>
        <p:nvSpPr>
          <p:cNvPr id="295" name="Google Shape;295;p16"/>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1" preserve="0" showMasterPhAnim="0" showMasterSp="1" userDrawn="1">
  <p:cSld name="CUSTOM_1">
    <p:bg>
      <p:bgPr shadeToTitle="0">
        <a:solidFill>
          <a:schemeClr val="accent2"/>
        </a:solidFill>
      </p:bgPr>
    </p:bg>
    <p:spTree>
      <p:nvGrpSpPr>
        <p:cNvPr id="1" name=""/>
        <p:cNvGrpSpPr/>
        <p:nvPr/>
      </p:nvGrpSpPr>
      <p:grpSpPr bwMode="auto">
        <a:xfrm>
          <a:off x="0" y="0"/>
          <a:ext cx="0" cy="0"/>
          <a:chOff x="0" y="0"/>
          <a:chExt cx="0" cy="0"/>
        </a:xfrm>
      </p:grpSpPr>
      <p:sp>
        <p:nvSpPr>
          <p:cNvPr id="297" name="Google Shape;297;p17"/>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8" name="Google Shape;298;p17"/>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299" name="Google Shape;299;p17"/>
          <p:cNvSpPr txBox="1"/>
          <p:nvPr>
            <p:ph type="subTitle" idx="1"/>
          </p:nvPr>
        </p:nvSpPr>
        <p:spPr bwMode="auto">
          <a:xfrm>
            <a:off x="747250" y="2318750"/>
            <a:ext cx="3198300" cy="1149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pPr>
              <a:defRPr/>
            </a:pPr>
            <a:endParaRPr/>
          </a:p>
        </p:txBody>
      </p:sp>
      <p:sp>
        <p:nvSpPr>
          <p:cNvPr id="300" name="Google Shape;300;p17"/>
          <p:cNvSpPr txBox="1"/>
          <p:nvPr>
            <p:ph type="title"/>
          </p:nvPr>
        </p:nvSpPr>
        <p:spPr bwMode="auto">
          <a:xfrm>
            <a:off x="747250" y="1244750"/>
            <a:ext cx="3198300" cy="1097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solidFill>
                  <a:schemeClr val="accent4"/>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grpSp>
        <p:nvGrpSpPr>
          <p:cNvPr id="301" name="Google Shape;301;p17"/>
          <p:cNvGrpSpPr/>
          <p:nvPr/>
        </p:nvGrpSpPr>
        <p:grpSpPr bwMode="auto">
          <a:xfrm>
            <a:off x="7910511" y="206640"/>
            <a:ext cx="993665" cy="1272255"/>
            <a:chOff x="7825233" y="388347"/>
            <a:chExt cx="1037879" cy="1328865"/>
          </a:xfrm>
        </p:grpSpPr>
        <p:sp>
          <p:nvSpPr>
            <p:cNvPr id="302" name="Google Shape;302;p17"/>
            <p:cNvSpPr/>
            <p:nvPr/>
          </p:nvSpPr>
          <p:spPr bwMode="auto">
            <a:xfrm rot="3844445" flipH="1">
              <a:off x="7856299" y="75541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3" name="Google Shape;303;p17"/>
            <p:cNvSpPr/>
            <p:nvPr/>
          </p:nvSpPr>
          <p:spPr bwMode="auto">
            <a:xfrm rot="-9899855">
              <a:off x="7852656" y="137428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04" name="Google Shape;304;p17"/>
            <p:cNvGrpSpPr/>
            <p:nvPr/>
          </p:nvGrpSpPr>
          <p:grpSpPr bwMode="auto">
            <a:xfrm rot="-1799793">
              <a:off x="8433981" y="1029606"/>
              <a:ext cx="365703" cy="350054"/>
              <a:chOff x="2057567" y="690970"/>
              <a:chExt cx="352891" cy="337790"/>
            </a:xfrm>
          </p:grpSpPr>
          <p:sp>
            <p:nvSpPr>
              <p:cNvPr id="305" name="Google Shape;305;p17"/>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6" name="Google Shape;306;p17"/>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7" name="Google Shape;307;p17"/>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8" name="Google Shape;308;p17"/>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9" name="Google Shape;309;p17"/>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0" name="Google Shape;310;p17"/>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1" name="Google Shape;311;p17"/>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2" name="Google Shape;312;p17"/>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3" name="Google Shape;313;p17"/>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4" name="Google Shape;314;p17"/>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5" name="Google Shape;315;p17"/>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6" name="Google Shape;316;p17"/>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317" name="Google Shape;317;p17"/>
            <p:cNvGrpSpPr/>
            <p:nvPr/>
          </p:nvGrpSpPr>
          <p:grpSpPr bwMode="auto">
            <a:xfrm>
              <a:off x="8545468" y="388347"/>
              <a:ext cx="317645" cy="350147"/>
              <a:chOff x="1433574" y="238125"/>
              <a:chExt cx="4740975" cy="5226075"/>
            </a:xfrm>
          </p:grpSpPr>
          <p:sp>
            <p:nvSpPr>
              <p:cNvPr id="318" name="Google Shape;318;p17"/>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9" name="Google Shape;319;p17"/>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0" name="Google Shape;320;p17"/>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1" name="Google Shape;321;p17"/>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2" name="Google Shape;322;p17"/>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3" name="Google Shape;323;p17"/>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4" name="Google Shape;324;p17"/>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5" name="Google Shape;325;p17"/>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6" name="Google Shape;326;p17"/>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7" name="Google Shape;327;p17"/>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8" name="Google Shape;328;p17"/>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329" name="Google Shape;329;p17"/>
          <p:cNvGrpSpPr/>
          <p:nvPr/>
        </p:nvGrpSpPr>
        <p:grpSpPr bwMode="auto">
          <a:xfrm>
            <a:off x="232056" y="3839878"/>
            <a:ext cx="1319580" cy="1041928"/>
            <a:chOff x="190037" y="3818872"/>
            <a:chExt cx="1346098" cy="1062867"/>
          </a:xfrm>
        </p:grpSpPr>
        <p:grpSp>
          <p:nvGrpSpPr>
            <p:cNvPr id="330" name="Google Shape;330;p17"/>
            <p:cNvGrpSpPr/>
            <p:nvPr/>
          </p:nvGrpSpPr>
          <p:grpSpPr bwMode="auto">
            <a:xfrm rot="1802270">
              <a:off x="1120650" y="4476648"/>
              <a:ext cx="354500" cy="339088"/>
              <a:chOff x="1190625" y="346475"/>
              <a:chExt cx="5219200" cy="5002375"/>
            </a:xfrm>
          </p:grpSpPr>
          <p:sp>
            <p:nvSpPr>
              <p:cNvPr id="331" name="Google Shape;331;p17"/>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2" name="Google Shape;332;p17"/>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333" name="Google Shape;333;p17"/>
            <p:cNvGrpSpPr/>
            <p:nvPr/>
          </p:nvGrpSpPr>
          <p:grpSpPr bwMode="auto">
            <a:xfrm rot="5400000">
              <a:off x="436382" y="4464318"/>
              <a:ext cx="380063" cy="363766"/>
              <a:chOff x="2057567" y="690970"/>
              <a:chExt cx="352891" cy="337790"/>
            </a:xfrm>
          </p:grpSpPr>
          <p:sp>
            <p:nvSpPr>
              <p:cNvPr id="334" name="Google Shape;334;p17"/>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5" name="Google Shape;335;p17"/>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6" name="Google Shape;336;p17"/>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7" name="Google Shape;337;p17"/>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8" name="Google Shape;338;p17"/>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9" name="Google Shape;339;p17"/>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0" name="Google Shape;340;p17"/>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1" name="Google Shape;341;p17"/>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2" name="Google Shape;342;p17"/>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3" name="Google Shape;343;p17"/>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4" name="Google Shape;344;p17"/>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5" name="Google Shape;345;p17"/>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346" name="Google Shape;346;p17"/>
            <p:cNvGrpSpPr/>
            <p:nvPr/>
          </p:nvGrpSpPr>
          <p:grpSpPr bwMode="auto">
            <a:xfrm rot="1801810">
              <a:off x="263984" y="3881350"/>
              <a:ext cx="354302" cy="391007"/>
              <a:chOff x="1433574" y="238125"/>
              <a:chExt cx="4740975" cy="5226075"/>
            </a:xfrm>
          </p:grpSpPr>
          <p:sp>
            <p:nvSpPr>
              <p:cNvPr id="347" name="Google Shape;347;p17"/>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8" name="Google Shape;348;p17"/>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9" name="Google Shape;349;p17"/>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0" name="Google Shape;350;p17"/>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1" name="Google Shape;351;p17"/>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2" name="Google Shape;352;p17"/>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3" name="Google Shape;353;p17"/>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4" name="Google Shape;354;p17"/>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5" name="Google Shape;355;p17"/>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6" name="Google Shape;356;p17"/>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7" name="Google Shape;357;p17"/>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sp>
        <p:nvSpPr>
          <p:cNvPr id="358" name="Google Shape;358;p17"/>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2" preserve="0" showMasterPhAnim="0" showMasterSp="1" userDrawn="1">
  <p:cSld name="CUSTOM_1_1">
    <p:bg>
      <p:bgPr shadeToTitle="0">
        <a:solidFill>
          <a:schemeClr val="accent1"/>
        </a:solidFill>
      </p:bgPr>
    </p:bg>
    <p:spTree>
      <p:nvGrpSpPr>
        <p:cNvPr id="1" name=""/>
        <p:cNvGrpSpPr/>
        <p:nvPr/>
      </p:nvGrpSpPr>
      <p:grpSpPr bwMode="auto">
        <a:xfrm>
          <a:off x="0" y="0"/>
          <a:ext cx="0" cy="0"/>
          <a:chOff x="0" y="0"/>
          <a:chExt cx="0" cy="0"/>
        </a:xfrm>
      </p:grpSpPr>
      <p:sp>
        <p:nvSpPr>
          <p:cNvPr id="360" name="Google Shape;360;p18"/>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1" name="Google Shape;361;p18"/>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362" name="Google Shape;362;p18"/>
          <p:cNvSpPr txBox="1"/>
          <p:nvPr>
            <p:ph type="subTitle" idx="1"/>
          </p:nvPr>
        </p:nvSpPr>
        <p:spPr bwMode="auto">
          <a:xfrm>
            <a:off x="4674150" y="2454900"/>
            <a:ext cx="3032400" cy="11337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pPr>
              <a:defRPr/>
            </a:pPr>
            <a:endParaRPr/>
          </a:p>
        </p:txBody>
      </p:sp>
      <p:sp>
        <p:nvSpPr>
          <p:cNvPr id="363" name="Google Shape;363;p18"/>
          <p:cNvSpPr txBox="1"/>
          <p:nvPr>
            <p:ph type="title"/>
          </p:nvPr>
        </p:nvSpPr>
        <p:spPr bwMode="auto">
          <a:xfrm>
            <a:off x="4674150" y="1391125"/>
            <a:ext cx="3032400" cy="11337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b="0">
                <a:solidFill>
                  <a:schemeClr val="accent4"/>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364" name="Google Shape;364;p18"/>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65" name="Google Shape;365;p18"/>
          <p:cNvGrpSpPr/>
          <p:nvPr/>
        </p:nvGrpSpPr>
        <p:grpSpPr bwMode="auto">
          <a:xfrm flipH="1">
            <a:off x="232056" y="206640"/>
            <a:ext cx="8672122" cy="4675166"/>
            <a:chOff x="232056" y="206640"/>
            <a:chExt cx="8672122" cy="4675166"/>
          </a:xfrm>
        </p:grpSpPr>
        <p:grpSp>
          <p:nvGrpSpPr>
            <p:cNvPr id="366" name="Google Shape;366;p18"/>
            <p:cNvGrpSpPr/>
            <p:nvPr/>
          </p:nvGrpSpPr>
          <p:grpSpPr bwMode="auto">
            <a:xfrm>
              <a:off x="7910511" y="206640"/>
              <a:ext cx="993665" cy="1272255"/>
              <a:chOff x="7825233" y="388347"/>
              <a:chExt cx="1037879" cy="1328865"/>
            </a:xfrm>
          </p:grpSpPr>
          <p:sp>
            <p:nvSpPr>
              <p:cNvPr id="367" name="Google Shape;367;p18"/>
              <p:cNvSpPr/>
              <p:nvPr/>
            </p:nvSpPr>
            <p:spPr bwMode="auto">
              <a:xfrm rot="3844445" flipH="1">
                <a:off x="7856299" y="75541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8" name="Google Shape;368;p18"/>
              <p:cNvSpPr/>
              <p:nvPr/>
            </p:nvSpPr>
            <p:spPr bwMode="auto">
              <a:xfrm rot="-9899855">
                <a:off x="7852656" y="137428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69" name="Google Shape;369;p18"/>
              <p:cNvGrpSpPr/>
              <p:nvPr/>
            </p:nvGrpSpPr>
            <p:grpSpPr bwMode="auto">
              <a:xfrm rot="-1799793">
                <a:off x="8433981" y="1029606"/>
                <a:ext cx="365703" cy="350054"/>
                <a:chOff x="2057567" y="690970"/>
                <a:chExt cx="352891" cy="337790"/>
              </a:xfrm>
            </p:grpSpPr>
            <p:sp>
              <p:nvSpPr>
                <p:cNvPr id="370" name="Google Shape;370;p18"/>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1" name="Google Shape;371;p18"/>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2" name="Google Shape;372;p18"/>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3" name="Google Shape;373;p18"/>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4" name="Google Shape;374;p18"/>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5" name="Google Shape;375;p18"/>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6" name="Google Shape;376;p18"/>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7" name="Google Shape;377;p18"/>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8" name="Google Shape;378;p18"/>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9" name="Google Shape;379;p18"/>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0" name="Google Shape;380;p18"/>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1" name="Google Shape;381;p18"/>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382" name="Google Shape;382;p18"/>
              <p:cNvGrpSpPr/>
              <p:nvPr/>
            </p:nvGrpSpPr>
            <p:grpSpPr bwMode="auto">
              <a:xfrm>
                <a:off x="8545468" y="388347"/>
                <a:ext cx="317645" cy="350147"/>
                <a:chOff x="1433574" y="238125"/>
                <a:chExt cx="4740975" cy="5226075"/>
              </a:xfrm>
            </p:grpSpPr>
            <p:sp>
              <p:nvSpPr>
                <p:cNvPr id="383" name="Google Shape;383;p18"/>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4" name="Google Shape;384;p18"/>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5" name="Google Shape;385;p18"/>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6" name="Google Shape;386;p18"/>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7" name="Google Shape;387;p18"/>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8" name="Google Shape;388;p18"/>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9" name="Google Shape;389;p18"/>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0" name="Google Shape;390;p18"/>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1" name="Google Shape;391;p18"/>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2" name="Google Shape;392;p18"/>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3" name="Google Shape;393;p18"/>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394" name="Google Shape;394;p18"/>
            <p:cNvGrpSpPr/>
            <p:nvPr/>
          </p:nvGrpSpPr>
          <p:grpSpPr bwMode="auto">
            <a:xfrm>
              <a:off x="232056" y="3839878"/>
              <a:ext cx="1319580" cy="1041928"/>
              <a:chOff x="190037" y="3818872"/>
              <a:chExt cx="1346098" cy="1062867"/>
            </a:xfrm>
          </p:grpSpPr>
          <p:grpSp>
            <p:nvGrpSpPr>
              <p:cNvPr id="395" name="Google Shape;395;p18"/>
              <p:cNvGrpSpPr/>
              <p:nvPr/>
            </p:nvGrpSpPr>
            <p:grpSpPr bwMode="auto">
              <a:xfrm rot="1802270">
                <a:off x="1120650" y="4476648"/>
                <a:ext cx="354500" cy="339088"/>
                <a:chOff x="1190625" y="346475"/>
                <a:chExt cx="5219200" cy="5002375"/>
              </a:xfrm>
            </p:grpSpPr>
            <p:sp>
              <p:nvSpPr>
                <p:cNvPr id="396" name="Google Shape;396;p18"/>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7" name="Google Shape;397;p18"/>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398" name="Google Shape;398;p18"/>
              <p:cNvGrpSpPr/>
              <p:nvPr/>
            </p:nvGrpSpPr>
            <p:grpSpPr bwMode="auto">
              <a:xfrm rot="5400000">
                <a:off x="436382" y="4464318"/>
                <a:ext cx="380063" cy="363766"/>
                <a:chOff x="2057567" y="690970"/>
                <a:chExt cx="352891" cy="337790"/>
              </a:xfrm>
            </p:grpSpPr>
            <p:sp>
              <p:nvSpPr>
                <p:cNvPr id="399" name="Google Shape;399;p18"/>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0" name="Google Shape;400;p18"/>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1" name="Google Shape;401;p18"/>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2" name="Google Shape;402;p18"/>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3" name="Google Shape;403;p18"/>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4" name="Google Shape;404;p18"/>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5" name="Google Shape;405;p18"/>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6" name="Google Shape;406;p18"/>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7" name="Google Shape;407;p18"/>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8" name="Google Shape;408;p18"/>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9" name="Google Shape;409;p18"/>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0" name="Google Shape;410;p18"/>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11" name="Google Shape;411;p18"/>
              <p:cNvGrpSpPr/>
              <p:nvPr/>
            </p:nvGrpSpPr>
            <p:grpSpPr bwMode="auto">
              <a:xfrm rot="1801810">
                <a:off x="263984" y="3881350"/>
                <a:ext cx="354302" cy="391007"/>
                <a:chOff x="1433574" y="238125"/>
                <a:chExt cx="4740975" cy="5226075"/>
              </a:xfrm>
            </p:grpSpPr>
            <p:sp>
              <p:nvSpPr>
                <p:cNvPr id="412" name="Google Shape;412;p18"/>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3" name="Google Shape;413;p18"/>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4" name="Google Shape;414;p18"/>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5" name="Google Shape;415;p18"/>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6" name="Google Shape;416;p18"/>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7" name="Google Shape;417;p18"/>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8" name="Google Shape;418;p18"/>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9" name="Google Shape;419;p18"/>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0" name="Google Shape;420;p18"/>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1" name="Google Shape;421;p18"/>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2" name="Google Shape;422;p18"/>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1" preserve="0" showMasterPhAnim="0" showMasterSp="1" userDrawn="1">
  <p:cSld name="CUSTOM_2">
    <p:bg>
      <p:bgPr shadeToTitle="0">
        <a:solidFill>
          <a:schemeClr val="accent1"/>
        </a:solidFill>
      </p:bgPr>
    </p:bg>
    <p:spTree>
      <p:nvGrpSpPr>
        <p:cNvPr id="1" name=""/>
        <p:cNvGrpSpPr/>
        <p:nvPr/>
      </p:nvGrpSpPr>
      <p:grpSpPr bwMode="auto">
        <a:xfrm>
          <a:off x="0" y="0"/>
          <a:ext cx="0" cy="0"/>
          <a:chOff x="0" y="0"/>
          <a:chExt cx="0" cy="0"/>
        </a:xfrm>
      </p:grpSpPr>
      <p:sp>
        <p:nvSpPr>
          <p:cNvPr id="424" name="Google Shape;424;p19"/>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
        <p:nvSpPr>
          <p:cNvPr id="425" name="Google Shape;425;p19"/>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6" name="Google Shape;426;p19"/>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7" name="Google Shape;427;p19"/>
          <p:cNvSpPr txBox="1"/>
          <p:nvPr>
            <p:ph type="title"/>
          </p:nvPr>
        </p:nvSpPr>
        <p:spPr bwMode="auto">
          <a:xfrm>
            <a:off x="720000" y="451871"/>
            <a:ext cx="7704000" cy="572700"/>
          </a:xfrm>
          <a:prstGeom prst="rect">
            <a:avLst/>
          </a:prstGeom>
        </p:spPr>
        <p:txBody>
          <a:bodyPr spcFirstLastPara="1" wrap="square" lIns="91425" tIns="91425" rIns="91425" bIns="91425" anchor="t" anchorCtr="0">
            <a:noAutofit/>
          </a:bodyPr>
          <a:lstStyle>
            <a:lvl1pPr lvl="0" algn="ctr">
              <a:lnSpc>
                <a:spcPct val="114999"/>
              </a:lnSpc>
              <a:spcBef>
                <a:spcPts val="0"/>
              </a:spcBef>
              <a:spcAft>
                <a:spcPts val="0"/>
              </a:spcAft>
              <a:buSzPts val="2700"/>
              <a:buNone/>
              <a:defRPr b="0"/>
            </a:lvl1pPr>
            <a:lvl2pPr lvl="1">
              <a:spcBef>
                <a:spcPts val="80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grpSp>
        <p:nvGrpSpPr>
          <p:cNvPr id="428" name="Google Shape;428;p19"/>
          <p:cNvGrpSpPr/>
          <p:nvPr/>
        </p:nvGrpSpPr>
        <p:grpSpPr bwMode="auto">
          <a:xfrm flipH="1">
            <a:off x="232056" y="206640"/>
            <a:ext cx="8672122" cy="4675166"/>
            <a:chOff x="232056" y="206640"/>
            <a:chExt cx="8672122" cy="4675166"/>
          </a:xfrm>
        </p:grpSpPr>
        <p:grpSp>
          <p:nvGrpSpPr>
            <p:cNvPr id="429" name="Google Shape;429;p19"/>
            <p:cNvGrpSpPr/>
            <p:nvPr/>
          </p:nvGrpSpPr>
          <p:grpSpPr bwMode="auto">
            <a:xfrm flipH="1">
              <a:off x="232056" y="206640"/>
              <a:ext cx="993665" cy="1272255"/>
              <a:chOff x="7825233" y="388347"/>
              <a:chExt cx="1037879" cy="1328865"/>
            </a:xfrm>
          </p:grpSpPr>
          <p:sp>
            <p:nvSpPr>
              <p:cNvPr id="430" name="Google Shape;430;p19"/>
              <p:cNvSpPr/>
              <p:nvPr/>
            </p:nvSpPr>
            <p:spPr bwMode="auto">
              <a:xfrm rot="3844445" flipH="1">
                <a:off x="7856299" y="75541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1" name="Google Shape;431;p19"/>
              <p:cNvSpPr/>
              <p:nvPr/>
            </p:nvSpPr>
            <p:spPr bwMode="auto">
              <a:xfrm rot="-9899855">
                <a:off x="7852656" y="137428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432" name="Google Shape;432;p19"/>
              <p:cNvGrpSpPr/>
              <p:nvPr/>
            </p:nvGrpSpPr>
            <p:grpSpPr bwMode="auto">
              <a:xfrm rot="-1799793">
                <a:off x="8433981" y="1029606"/>
                <a:ext cx="365703" cy="350054"/>
                <a:chOff x="2057567" y="690970"/>
                <a:chExt cx="352891" cy="337790"/>
              </a:xfrm>
            </p:grpSpPr>
            <p:sp>
              <p:nvSpPr>
                <p:cNvPr id="433" name="Google Shape;433;p19"/>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4" name="Google Shape;434;p19"/>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5" name="Google Shape;435;p19"/>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6" name="Google Shape;436;p19"/>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7" name="Google Shape;437;p19"/>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8" name="Google Shape;438;p19"/>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9" name="Google Shape;439;p19"/>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0" name="Google Shape;440;p19"/>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1" name="Google Shape;441;p19"/>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2" name="Google Shape;442;p19"/>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3" name="Google Shape;443;p19"/>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4" name="Google Shape;444;p19"/>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45" name="Google Shape;445;p19"/>
              <p:cNvGrpSpPr/>
              <p:nvPr/>
            </p:nvGrpSpPr>
            <p:grpSpPr bwMode="auto">
              <a:xfrm>
                <a:off x="8545468" y="388347"/>
                <a:ext cx="317645" cy="350147"/>
                <a:chOff x="1433574" y="238125"/>
                <a:chExt cx="4740975" cy="5226075"/>
              </a:xfrm>
            </p:grpSpPr>
            <p:sp>
              <p:nvSpPr>
                <p:cNvPr id="446" name="Google Shape;446;p19"/>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7" name="Google Shape;447;p19"/>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8" name="Google Shape;448;p19"/>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9" name="Google Shape;449;p19"/>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0" name="Google Shape;450;p19"/>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1" name="Google Shape;451;p19"/>
                <p:cNvSpPr/>
                <p:nvPr/>
              </p:nvSpPr>
              <p:spPr bwMode="auto">
                <a:xfrm flipH="1">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2" name="Google Shape;452;p19"/>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3" name="Google Shape;453;p19"/>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4" name="Google Shape;454;p19"/>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5" name="Google Shape;455;p19"/>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6" name="Google Shape;456;p19"/>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457" name="Google Shape;457;p19"/>
            <p:cNvGrpSpPr/>
            <p:nvPr/>
          </p:nvGrpSpPr>
          <p:grpSpPr bwMode="auto">
            <a:xfrm flipH="1">
              <a:off x="7584599" y="3839878"/>
              <a:ext cx="1319580" cy="1041928"/>
              <a:chOff x="190037" y="3818872"/>
              <a:chExt cx="1346098" cy="1062867"/>
            </a:xfrm>
          </p:grpSpPr>
          <p:grpSp>
            <p:nvGrpSpPr>
              <p:cNvPr id="458" name="Google Shape;458;p19"/>
              <p:cNvGrpSpPr/>
              <p:nvPr/>
            </p:nvGrpSpPr>
            <p:grpSpPr bwMode="auto">
              <a:xfrm rot="1802270">
                <a:off x="1120650" y="4476648"/>
                <a:ext cx="354500" cy="339088"/>
                <a:chOff x="1190625" y="346475"/>
                <a:chExt cx="5219200" cy="5002375"/>
              </a:xfrm>
            </p:grpSpPr>
            <p:sp>
              <p:nvSpPr>
                <p:cNvPr id="459" name="Google Shape;459;p19"/>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0" name="Google Shape;460;p19"/>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61" name="Google Shape;461;p19"/>
              <p:cNvGrpSpPr/>
              <p:nvPr/>
            </p:nvGrpSpPr>
            <p:grpSpPr bwMode="auto">
              <a:xfrm rot="5400000">
                <a:off x="436382" y="4464318"/>
                <a:ext cx="380063" cy="363766"/>
                <a:chOff x="2057567" y="690970"/>
                <a:chExt cx="352891" cy="337790"/>
              </a:xfrm>
            </p:grpSpPr>
            <p:sp>
              <p:nvSpPr>
                <p:cNvPr id="462" name="Google Shape;462;p19"/>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3" name="Google Shape;463;p19"/>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4" name="Google Shape;464;p19"/>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5" name="Google Shape;465;p19"/>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6" name="Google Shape;466;p19"/>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7" name="Google Shape;467;p19"/>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8" name="Google Shape;468;p19"/>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9" name="Google Shape;469;p19"/>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0" name="Google Shape;470;p19"/>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1" name="Google Shape;471;p19"/>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2" name="Google Shape;472;p19"/>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3" name="Google Shape;473;p19"/>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74" name="Google Shape;474;p19"/>
              <p:cNvGrpSpPr/>
              <p:nvPr/>
            </p:nvGrpSpPr>
            <p:grpSpPr bwMode="auto">
              <a:xfrm rot="1801810">
                <a:off x="263984" y="3881350"/>
                <a:ext cx="354302" cy="391007"/>
                <a:chOff x="1433574" y="238125"/>
                <a:chExt cx="4740975" cy="5226075"/>
              </a:xfrm>
            </p:grpSpPr>
            <p:sp>
              <p:nvSpPr>
                <p:cNvPr id="475" name="Google Shape;475;p19"/>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6" name="Google Shape;476;p19"/>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7" name="Google Shape;477;p19"/>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8" name="Google Shape;478;p19"/>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9" name="Google Shape;479;p19"/>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0" name="Google Shape;480;p19"/>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1" name="Google Shape;481;p19"/>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2" name="Google Shape;482;p19"/>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3" name="Google Shape;483;p19"/>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4" name="Google Shape;484;p19"/>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5" name="Google Shape;485;p19"/>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2" preserve="0" showMasterPhAnim="0" showMasterSp="1" userDrawn="1">
  <p:cSld name="CUSTOM_2_1">
    <p:bg>
      <p:bgPr shadeToTitle="0">
        <a:solidFill>
          <a:schemeClr val="accent2"/>
        </a:solidFill>
      </p:bgPr>
    </p:bg>
    <p:spTree>
      <p:nvGrpSpPr>
        <p:cNvPr id="1" name=""/>
        <p:cNvGrpSpPr/>
        <p:nvPr/>
      </p:nvGrpSpPr>
      <p:grpSpPr bwMode="auto">
        <a:xfrm>
          <a:off x="0" y="0"/>
          <a:ext cx="0" cy="0"/>
          <a:chOff x="0" y="0"/>
          <a:chExt cx="0" cy="0"/>
        </a:xfrm>
      </p:grpSpPr>
      <p:sp>
        <p:nvSpPr>
          <p:cNvPr id="487" name="Google Shape;487;p20"/>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
        <p:nvSpPr>
          <p:cNvPr id="488" name="Google Shape;488;p20"/>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9" name="Google Shape;489;p20"/>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0" name="Google Shape;490;p20"/>
          <p:cNvSpPr txBox="1"/>
          <p:nvPr>
            <p:ph type="title"/>
          </p:nvPr>
        </p:nvSpPr>
        <p:spPr bwMode="auto">
          <a:xfrm>
            <a:off x="720000" y="451871"/>
            <a:ext cx="7704000" cy="572700"/>
          </a:xfrm>
          <a:prstGeom prst="rect">
            <a:avLst/>
          </a:prstGeom>
        </p:spPr>
        <p:txBody>
          <a:bodyPr spcFirstLastPara="1" wrap="square" lIns="91425" tIns="91425" rIns="91425" bIns="91425" anchor="t" anchorCtr="0">
            <a:noAutofit/>
          </a:bodyPr>
          <a:lstStyle>
            <a:lvl1pPr lvl="0" algn="ctr">
              <a:lnSpc>
                <a:spcPct val="114999"/>
              </a:lnSpc>
              <a:spcBef>
                <a:spcPts val="0"/>
              </a:spcBef>
              <a:spcAft>
                <a:spcPts val="0"/>
              </a:spcAft>
              <a:buSzPts val="2700"/>
              <a:buNone/>
              <a:defRPr b="0"/>
            </a:lvl1pPr>
            <a:lvl2pPr lvl="1">
              <a:spcBef>
                <a:spcPts val="80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bg>
      <p:bgPr shadeToTitle="0">
        <a:solidFill>
          <a:schemeClr val="lt1"/>
        </a:solidFill>
      </p:bgPr>
    </p:bg>
    <p:spTree>
      <p:nvGrpSpPr>
        <p:cNvPr id="1" name=""/>
        <p:cNvGrpSpPr/>
        <p:nvPr/>
      </p:nvGrpSpPr>
      <p:grpSpPr bwMode="auto">
        <a:xfrm>
          <a:off x="0" y="0"/>
          <a:ext cx="0" cy="0"/>
          <a:chOff x="0" y="0"/>
          <a:chExt cx="0" cy="0"/>
        </a:xfrm>
      </p:grpSpPr>
      <p:sp>
        <p:nvSpPr>
          <p:cNvPr id="16" name="Google Shape;16;p3"/>
          <p:cNvSpPr/>
          <p:nvPr/>
        </p:nvSpPr>
        <p:spPr bwMode="auto">
          <a:xfrm>
            <a:off x="-9625" y="-19275"/>
            <a:ext cx="9144000" cy="5162700"/>
          </a:xfrm>
          <a:prstGeom prst="frame">
            <a:avLst>
              <a:gd name="adj1" fmla="val 8209"/>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7;p3"/>
          <p:cNvSpPr txBox="1"/>
          <p:nvPr>
            <p:ph type="title"/>
          </p:nvPr>
        </p:nvSpPr>
        <p:spPr bwMode="auto">
          <a:xfrm>
            <a:off x="720000" y="167187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8" name="Google Shape;18;p3"/>
          <p:cNvSpPr txBox="1"/>
          <p:nvPr>
            <p:ph type="title" idx="2" hasCustomPrompt="1"/>
          </p:nvPr>
        </p:nvSpPr>
        <p:spPr bwMode="auto">
          <a:xfrm>
            <a:off x="2996550" y="830075"/>
            <a:ext cx="315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solidFill>
                  <a:schemeClr val="accent3"/>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pPr>
              <a:defRPr/>
            </a:pPr>
            <a:r>
              <a:rPr/>
              <a:t>xx%</a:t>
            </a:r>
            <a:endParaRPr/>
          </a:p>
        </p:txBody>
      </p:sp>
      <p:sp>
        <p:nvSpPr>
          <p:cNvPr id="19" name="Google Shape;19;p3"/>
          <p:cNvSpPr txBox="1"/>
          <p:nvPr>
            <p:ph type="subTitle" idx="1"/>
          </p:nvPr>
        </p:nvSpPr>
        <p:spPr bwMode="auto">
          <a:xfrm>
            <a:off x="2278800" y="2513675"/>
            <a:ext cx="4586400" cy="446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20" name="Google Shape;20;p3"/>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21" name="Google Shape;21;p3"/>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22;p3"/>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3" preserve="0" showMasterPhAnim="0" showMasterSp="1" userDrawn="1">
  <p:cSld name="CUSTOM_2_1_1">
    <p:spTree>
      <p:nvGrpSpPr>
        <p:cNvPr id="1" name=""/>
        <p:cNvGrpSpPr/>
        <p:nvPr/>
      </p:nvGrpSpPr>
      <p:grpSpPr bwMode="auto">
        <a:xfrm>
          <a:off x="0" y="0"/>
          <a:ext cx="0" cy="0"/>
          <a:chOff x="0" y="0"/>
          <a:chExt cx="0" cy="0"/>
        </a:xfrm>
      </p:grpSpPr>
      <p:sp>
        <p:nvSpPr>
          <p:cNvPr id="492" name="Google Shape;492;p21"/>
          <p:cNvSpPr/>
          <p:nvPr/>
        </p:nvSpPr>
        <p:spPr bwMode="auto">
          <a:xfrm>
            <a:off x="-9625" y="-31729"/>
            <a:ext cx="9144000" cy="5162700"/>
          </a:xfrm>
          <a:prstGeom prst="frame">
            <a:avLst>
              <a:gd name="adj1" fmla="val 8209"/>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3" name="Google Shape;493;p21"/>
          <p:cNvSpPr/>
          <p:nvPr/>
        </p:nvSpPr>
        <p:spPr bwMode="auto">
          <a:xfrm>
            <a:off x="3446699" y="-22658"/>
            <a:ext cx="2250600" cy="265800"/>
          </a:xfrm>
          <a:prstGeom prst="trapezoid">
            <a:avLst>
              <a:gd name="adj" fmla="val 25000"/>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4" name="Google Shape;494;p21"/>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
        <p:nvSpPr>
          <p:cNvPr id="495" name="Google Shape;495;p21"/>
          <p:cNvSpPr txBox="1"/>
          <p:nvPr>
            <p:ph type="title"/>
          </p:nvPr>
        </p:nvSpPr>
        <p:spPr bwMode="auto">
          <a:xfrm>
            <a:off x="720000" y="451871"/>
            <a:ext cx="7704000" cy="572700"/>
          </a:xfrm>
          <a:prstGeom prst="rect">
            <a:avLst/>
          </a:prstGeom>
        </p:spPr>
        <p:txBody>
          <a:bodyPr spcFirstLastPara="1" wrap="square" lIns="91425" tIns="91425" rIns="91425" bIns="91425" anchor="t" anchorCtr="0">
            <a:noAutofit/>
          </a:bodyPr>
          <a:lstStyle>
            <a:lvl1pPr lvl="0" algn="ctr">
              <a:lnSpc>
                <a:spcPct val="114999"/>
              </a:lnSpc>
              <a:spcBef>
                <a:spcPts val="0"/>
              </a:spcBef>
              <a:spcAft>
                <a:spcPts val="0"/>
              </a:spcAft>
              <a:buSzPts val="2700"/>
              <a:buNone/>
              <a:defRPr b="0"/>
            </a:lvl1pPr>
            <a:lvl2pPr lvl="1">
              <a:spcBef>
                <a:spcPts val="80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4" preserve="0" showMasterPhAnim="0" showMasterSp="1" userDrawn="1">
  <p:cSld name="CUSTOM_2_1_1_1">
    <p:bg>
      <p:bgPr shadeToTitle="0">
        <a:solidFill>
          <a:schemeClr val="accent2"/>
        </a:solidFill>
      </p:bgPr>
    </p:bg>
    <p:spTree>
      <p:nvGrpSpPr>
        <p:cNvPr id="1" name=""/>
        <p:cNvGrpSpPr/>
        <p:nvPr/>
      </p:nvGrpSpPr>
      <p:grpSpPr bwMode="auto">
        <a:xfrm>
          <a:off x="0" y="0"/>
          <a:ext cx="0" cy="0"/>
          <a:chOff x="0" y="0"/>
          <a:chExt cx="0" cy="0"/>
        </a:xfrm>
      </p:grpSpPr>
      <p:sp>
        <p:nvSpPr>
          <p:cNvPr id="497" name="Google Shape;497;p22"/>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
        <p:nvSpPr>
          <p:cNvPr id="498" name="Google Shape;498;p22"/>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9" name="Google Shape;499;p22"/>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00" name="Google Shape;500;p22"/>
          <p:cNvSpPr txBox="1"/>
          <p:nvPr>
            <p:ph type="title"/>
          </p:nvPr>
        </p:nvSpPr>
        <p:spPr bwMode="auto">
          <a:xfrm>
            <a:off x="720000" y="443834"/>
            <a:ext cx="7704000" cy="572700"/>
          </a:xfrm>
          <a:prstGeom prst="rect">
            <a:avLst/>
          </a:prstGeom>
        </p:spPr>
        <p:txBody>
          <a:bodyPr spcFirstLastPara="1" wrap="square" lIns="91425" tIns="91425" rIns="91425" bIns="91425" anchor="t" anchorCtr="0">
            <a:noAutofit/>
          </a:bodyPr>
          <a:lstStyle>
            <a:lvl1pPr lvl="0" algn="ctr">
              <a:lnSpc>
                <a:spcPct val="114999"/>
              </a:lnSpc>
              <a:spcBef>
                <a:spcPts val="0"/>
              </a:spcBef>
              <a:spcAft>
                <a:spcPts val="0"/>
              </a:spcAft>
              <a:buSzPts val="2700"/>
              <a:buNone/>
              <a:defRPr b="0"/>
            </a:lvl1pPr>
            <a:lvl2pPr lvl="1">
              <a:spcBef>
                <a:spcPts val="80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1" preserve="0" showMasterPhAnim="0" showMasterSp="1" userDrawn="1">
  <p:cSld name="TITLE_AND_TWO_COLUMNS_1">
    <p:bg>
      <p:bgPr shadeToTitle="0">
        <a:solidFill>
          <a:schemeClr val="accent2"/>
        </a:solidFill>
      </p:bgPr>
    </p:bg>
    <p:spTree>
      <p:nvGrpSpPr>
        <p:cNvPr id="1" name=""/>
        <p:cNvGrpSpPr/>
        <p:nvPr/>
      </p:nvGrpSpPr>
      <p:grpSpPr bwMode="auto">
        <a:xfrm>
          <a:off x="0" y="0"/>
          <a:ext cx="0" cy="0"/>
          <a:chOff x="0" y="0"/>
          <a:chExt cx="0" cy="0"/>
        </a:xfrm>
      </p:grpSpPr>
      <p:sp>
        <p:nvSpPr>
          <p:cNvPr id="502" name="Google Shape;502;p23"/>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03" name="Google Shape;503;p23"/>
          <p:cNvGrpSpPr/>
          <p:nvPr/>
        </p:nvGrpSpPr>
        <p:grpSpPr bwMode="auto">
          <a:xfrm flipH="1">
            <a:off x="7584599" y="3839878"/>
            <a:ext cx="1319580" cy="1041928"/>
            <a:chOff x="190037" y="3818872"/>
            <a:chExt cx="1346098" cy="1062867"/>
          </a:xfrm>
        </p:grpSpPr>
        <p:grpSp>
          <p:nvGrpSpPr>
            <p:cNvPr id="504" name="Google Shape;504;p23"/>
            <p:cNvGrpSpPr/>
            <p:nvPr/>
          </p:nvGrpSpPr>
          <p:grpSpPr bwMode="auto">
            <a:xfrm rot="1802270">
              <a:off x="1120650" y="4476648"/>
              <a:ext cx="354500" cy="339088"/>
              <a:chOff x="1190625" y="346475"/>
              <a:chExt cx="5219200" cy="5002375"/>
            </a:xfrm>
          </p:grpSpPr>
          <p:sp>
            <p:nvSpPr>
              <p:cNvPr id="505" name="Google Shape;505;p23"/>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06" name="Google Shape;506;p23"/>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07" name="Google Shape;507;p23"/>
            <p:cNvGrpSpPr/>
            <p:nvPr/>
          </p:nvGrpSpPr>
          <p:grpSpPr bwMode="auto">
            <a:xfrm rot="5400000">
              <a:off x="436382" y="4464318"/>
              <a:ext cx="380063" cy="363766"/>
              <a:chOff x="2057567" y="690970"/>
              <a:chExt cx="352891" cy="337790"/>
            </a:xfrm>
          </p:grpSpPr>
          <p:sp>
            <p:nvSpPr>
              <p:cNvPr id="508" name="Google Shape;508;p23"/>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09" name="Google Shape;509;p23"/>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0" name="Google Shape;510;p23"/>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1" name="Google Shape;511;p23"/>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2" name="Google Shape;512;p23"/>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3" name="Google Shape;513;p23"/>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4" name="Google Shape;514;p23"/>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5" name="Google Shape;515;p23"/>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6" name="Google Shape;516;p23"/>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7" name="Google Shape;517;p23"/>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8" name="Google Shape;518;p23"/>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9" name="Google Shape;519;p23"/>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20" name="Google Shape;520;p23"/>
            <p:cNvGrpSpPr/>
            <p:nvPr/>
          </p:nvGrpSpPr>
          <p:grpSpPr bwMode="auto">
            <a:xfrm rot="1801810">
              <a:off x="263984" y="3881350"/>
              <a:ext cx="354302" cy="391007"/>
              <a:chOff x="1433574" y="238125"/>
              <a:chExt cx="4740975" cy="5226075"/>
            </a:xfrm>
          </p:grpSpPr>
          <p:sp>
            <p:nvSpPr>
              <p:cNvPr id="521" name="Google Shape;521;p23"/>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2" name="Google Shape;522;p23"/>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3" name="Google Shape;523;p23"/>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4" name="Google Shape;524;p23"/>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5" name="Google Shape;525;p23"/>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6" name="Google Shape;526;p23"/>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7" name="Google Shape;527;p23"/>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8" name="Google Shape;528;p23"/>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9" name="Google Shape;529;p23"/>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0" name="Google Shape;530;p23"/>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1" name="Google Shape;531;p23"/>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sp>
        <p:nvSpPr>
          <p:cNvPr id="532" name="Google Shape;532;p23"/>
          <p:cNvSpPr txBox="1"/>
          <p:nvPr>
            <p:ph type="subTitle" idx="1"/>
          </p:nvPr>
        </p:nvSpPr>
        <p:spPr bwMode="auto">
          <a:xfrm>
            <a:off x="1233613" y="1529425"/>
            <a:ext cx="3021900" cy="572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533" name="Google Shape;533;p23"/>
          <p:cNvSpPr txBox="1"/>
          <p:nvPr>
            <p:ph type="subTitle" idx="2"/>
          </p:nvPr>
        </p:nvSpPr>
        <p:spPr bwMode="auto">
          <a:xfrm>
            <a:off x="4888488" y="1529425"/>
            <a:ext cx="3021900" cy="572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534" name="Google Shape;534;p23"/>
          <p:cNvSpPr txBox="1"/>
          <p:nvPr>
            <p:ph type="subTitle" idx="3"/>
          </p:nvPr>
        </p:nvSpPr>
        <p:spPr bwMode="auto">
          <a:xfrm>
            <a:off x="1233613" y="2078950"/>
            <a:ext cx="3021900" cy="110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535" name="Google Shape;535;p23"/>
          <p:cNvSpPr txBox="1"/>
          <p:nvPr>
            <p:ph type="subTitle" idx="4"/>
          </p:nvPr>
        </p:nvSpPr>
        <p:spPr bwMode="auto">
          <a:xfrm>
            <a:off x="4888488" y="2078950"/>
            <a:ext cx="3021900" cy="1101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536" name="Google Shape;536;p23"/>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537" name="Google Shape;537;p23"/>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538" name="Google Shape;538;p23"/>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39" name="Google Shape;539;p23"/>
          <p:cNvGrpSpPr/>
          <p:nvPr/>
        </p:nvGrpSpPr>
        <p:grpSpPr bwMode="auto">
          <a:xfrm>
            <a:off x="202699" y="3839878"/>
            <a:ext cx="1319580" cy="1041928"/>
            <a:chOff x="190037" y="3818872"/>
            <a:chExt cx="1346098" cy="1062867"/>
          </a:xfrm>
        </p:grpSpPr>
        <p:grpSp>
          <p:nvGrpSpPr>
            <p:cNvPr id="540" name="Google Shape;540;p23"/>
            <p:cNvGrpSpPr/>
            <p:nvPr/>
          </p:nvGrpSpPr>
          <p:grpSpPr bwMode="auto">
            <a:xfrm rot="1802270">
              <a:off x="1120650" y="4476648"/>
              <a:ext cx="354500" cy="339088"/>
              <a:chOff x="1190625" y="346475"/>
              <a:chExt cx="5219200" cy="5002375"/>
            </a:xfrm>
          </p:grpSpPr>
          <p:sp>
            <p:nvSpPr>
              <p:cNvPr id="541" name="Google Shape;541;p23"/>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2" name="Google Shape;542;p23"/>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43" name="Google Shape;543;p23"/>
            <p:cNvGrpSpPr/>
            <p:nvPr/>
          </p:nvGrpSpPr>
          <p:grpSpPr bwMode="auto">
            <a:xfrm rot="5400000">
              <a:off x="436382" y="4464318"/>
              <a:ext cx="380063" cy="363766"/>
              <a:chOff x="2057567" y="690970"/>
              <a:chExt cx="352891" cy="337790"/>
            </a:xfrm>
          </p:grpSpPr>
          <p:sp>
            <p:nvSpPr>
              <p:cNvPr id="544" name="Google Shape;544;p23"/>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5" name="Google Shape;545;p23"/>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6" name="Google Shape;546;p23"/>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7" name="Google Shape;547;p23"/>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8" name="Google Shape;548;p23"/>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9" name="Google Shape;549;p23"/>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0" name="Google Shape;550;p23"/>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1" name="Google Shape;551;p23"/>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2" name="Google Shape;552;p23"/>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3" name="Google Shape;553;p23"/>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4" name="Google Shape;554;p23"/>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5" name="Google Shape;555;p23"/>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56" name="Google Shape;556;p23"/>
            <p:cNvGrpSpPr/>
            <p:nvPr/>
          </p:nvGrpSpPr>
          <p:grpSpPr bwMode="auto">
            <a:xfrm rot="1801810">
              <a:off x="263984" y="3881350"/>
              <a:ext cx="354302" cy="391007"/>
              <a:chOff x="1433574" y="238125"/>
              <a:chExt cx="4740975" cy="5226075"/>
            </a:xfrm>
          </p:grpSpPr>
          <p:sp>
            <p:nvSpPr>
              <p:cNvPr id="557" name="Google Shape;557;p23"/>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8" name="Google Shape;558;p23"/>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9" name="Google Shape;559;p23"/>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0" name="Google Shape;560;p23"/>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1" name="Google Shape;561;p23"/>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2" name="Google Shape;562;p23"/>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3" name="Google Shape;563;p23"/>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4" name="Google Shape;564;p23"/>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5" name="Google Shape;565;p23"/>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6" name="Google Shape;566;p23"/>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7" name="Google Shape;567;p23"/>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2" preserve="0" showMasterPhAnim="0" showMasterSp="1" userDrawn="1">
  <p:cSld name="TITLE_AND_TWO_COLUMNS_1_1">
    <p:bg>
      <p:bgPr shadeToTitle="0">
        <a:solidFill>
          <a:schemeClr val="accent2"/>
        </a:solidFill>
      </p:bgPr>
    </p:bg>
    <p:spTree>
      <p:nvGrpSpPr>
        <p:cNvPr id="1" name=""/>
        <p:cNvGrpSpPr/>
        <p:nvPr/>
      </p:nvGrpSpPr>
      <p:grpSpPr bwMode="auto">
        <a:xfrm>
          <a:off x="0" y="0"/>
          <a:ext cx="0" cy="0"/>
          <a:chOff x="0" y="0"/>
          <a:chExt cx="0" cy="0"/>
        </a:xfrm>
      </p:grpSpPr>
      <p:sp>
        <p:nvSpPr>
          <p:cNvPr id="569" name="Google Shape;569;p24"/>
          <p:cNvSpPr txBox="1"/>
          <p:nvPr>
            <p:ph type="subTitle" idx="1"/>
          </p:nvPr>
        </p:nvSpPr>
        <p:spPr bwMode="auto">
          <a:xfrm>
            <a:off x="1301713" y="1633349"/>
            <a:ext cx="3190500" cy="1876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570" name="Google Shape;570;p24"/>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1" name="Google Shape;571;p24"/>
          <p:cNvSpPr txBox="1"/>
          <p:nvPr>
            <p:ph type="subTitle" idx="2"/>
          </p:nvPr>
        </p:nvSpPr>
        <p:spPr bwMode="auto">
          <a:xfrm>
            <a:off x="4651788" y="1633349"/>
            <a:ext cx="3190500" cy="1876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572" name="Google Shape;572;p24"/>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573" name="Google Shape;573;p2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574" name="Google Shape;574;p24"/>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75" name="Google Shape;575;p24"/>
          <p:cNvGrpSpPr/>
          <p:nvPr/>
        </p:nvGrpSpPr>
        <p:grpSpPr bwMode="auto">
          <a:xfrm>
            <a:off x="232056" y="206640"/>
            <a:ext cx="8672122" cy="4675166"/>
            <a:chOff x="232056" y="206640"/>
            <a:chExt cx="8672122" cy="4675166"/>
          </a:xfrm>
        </p:grpSpPr>
        <p:grpSp>
          <p:nvGrpSpPr>
            <p:cNvPr id="576" name="Google Shape;576;p24"/>
            <p:cNvGrpSpPr/>
            <p:nvPr/>
          </p:nvGrpSpPr>
          <p:grpSpPr bwMode="auto">
            <a:xfrm flipH="1">
              <a:off x="232056" y="206640"/>
              <a:ext cx="993665" cy="1272255"/>
              <a:chOff x="7825233" y="388347"/>
              <a:chExt cx="1037879" cy="1328865"/>
            </a:xfrm>
          </p:grpSpPr>
          <p:sp>
            <p:nvSpPr>
              <p:cNvPr id="577" name="Google Shape;577;p24"/>
              <p:cNvSpPr/>
              <p:nvPr/>
            </p:nvSpPr>
            <p:spPr bwMode="auto">
              <a:xfrm rot="3844445" flipH="1">
                <a:off x="7856299" y="75541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8" name="Google Shape;578;p24"/>
              <p:cNvSpPr/>
              <p:nvPr/>
            </p:nvSpPr>
            <p:spPr bwMode="auto">
              <a:xfrm rot="-9899855">
                <a:off x="7852656" y="137428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79" name="Google Shape;579;p24"/>
              <p:cNvGrpSpPr/>
              <p:nvPr/>
            </p:nvGrpSpPr>
            <p:grpSpPr bwMode="auto">
              <a:xfrm rot="-1799793">
                <a:off x="8433981" y="1029606"/>
                <a:ext cx="365703" cy="350054"/>
                <a:chOff x="2057567" y="690970"/>
                <a:chExt cx="352891" cy="337790"/>
              </a:xfrm>
            </p:grpSpPr>
            <p:sp>
              <p:nvSpPr>
                <p:cNvPr id="580" name="Google Shape;580;p24"/>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1" name="Google Shape;581;p24"/>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2" name="Google Shape;582;p24"/>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3" name="Google Shape;583;p24"/>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4" name="Google Shape;584;p24"/>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5" name="Google Shape;585;p24"/>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6" name="Google Shape;586;p24"/>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7" name="Google Shape;587;p24"/>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8" name="Google Shape;588;p24"/>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9" name="Google Shape;589;p24"/>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0" name="Google Shape;590;p24"/>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1" name="Google Shape;591;p24"/>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592" name="Google Shape;592;p24"/>
              <p:cNvGrpSpPr/>
              <p:nvPr/>
            </p:nvGrpSpPr>
            <p:grpSpPr bwMode="auto">
              <a:xfrm>
                <a:off x="8545468" y="388347"/>
                <a:ext cx="317645" cy="350147"/>
                <a:chOff x="1433574" y="238125"/>
                <a:chExt cx="4740975" cy="5226075"/>
              </a:xfrm>
            </p:grpSpPr>
            <p:sp>
              <p:nvSpPr>
                <p:cNvPr id="593" name="Google Shape;593;p24"/>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4" name="Google Shape;594;p24"/>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5" name="Google Shape;595;p24"/>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6" name="Google Shape;596;p24"/>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7" name="Google Shape;597;p24"/>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8" name="Google Shape;598;p24"/>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9" name="Google Shape;599;p24"/>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0" name="Google Shape;600;p24"/>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1" name="Google Shape;601;p24"/>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2" name="Google Shape;602;p24"/>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3" name="Google Shape;603;p24"/>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604" name="Google Shape;604;p24"/>
            <p:cNvGrpSpPr/>
            <p:nvPr/>
          </p:nvGrpSpPr>
          <p:grpSpPr bwMode="auto">
            <a:xfrm flipH="1">
              <a:off x="7584599" y="3839878"/>
              <a:ext cx="1319580" cy="1041928"/>
              <a:chOff x="190037" y="3818872"/>
              <a:chExt cx="1346098" cy="1062867"/>
            </a:xfrm>
          </p:grpSpPr>
          <p:grpSp>
            <p:nvGrpSpPr>
              <p:cNvPr id="605" name="Google Shape;605;p24"/>
              <p:cNvGrpSpPr/>
              <p:nvPr/>
            </p:nvGrpSpPr>
            <p:grpSpPr bwMode="auto">
              <a:xfrm rot="1802270">
                <a:off x="1120650" y="4476648"/>
                <a:ext cx="354500" cy="339088"/>
                <a:chOff x="1190625" y="346475"/>
                <a:chExt cx="5219200" cy="5002375"/>
              </a:xfrm>
            </p:grpSpPr>
            <p:sp>
              <p:nvSpPr>
                <p:cNvPr id="606" name="Google Shape;606;p24"/>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7" name="Google Shape;607;p24"/>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08" name="Google Shape;608;p24"/>
              <p:cNvGrpSpPr/>
              <p:nvPr/>
            </p:nvGrpSpPr>
            <p:grpSpPr bwMode="auto">
              <a:xfrm rot="5400000">
                <a:off x="436382" y="4464318"/>
                <a:ext cx="380063" cy="363766"/>
                <a:chOff x="2057567" y="690970"/>
                <a:chExt cx="352891" cy="337790"/>
              </a:xfrm>
            </p:grpSpPr>
            <p:sp>
              <p:nvSpPr>
                <p:cNvPr id="609" name="Google Shape;609;p24"/>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0" name="Google Shape;610;p24"/>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1" name="Google Shape;611;p24"/>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2" name="Google Shape;612;p24"/>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3" name="Google Shape;613;p24"/>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4" name="Google Shape;614;p24"/>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5" name="Google Shape;615;p24"/>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6" name="Google Shape;616;p24"/>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7" name="Google Shape;617;p24"/>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8" name="Google Shape;618;p24"/>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9" name="Google Shape;619;p24"/>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0" name="Google Shape;620;p24"/>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21" name="Google Shape;621;p24"/>
              <p:cNvGrpSpPr/>
              <p:nvPr/>
            </p:nvGrpSpPr>
            <p:grpSpPr bwMode="auto">
              <a:xfrm rot="1801810">
                <a:off x="263984" y="3881350"/>
                <a:ext cx="354302" cy="391007"/>
                <a:chOff x="1433574" y="238125"/>
                <a:chExt cx="4740975" cy="5226075"/>
              </a:xfrm>
            </p:grpSpPr>
            <p:sp>
              <p:nvSpPr>
                <p:cNvPr id="622" name="Google Shape;622;p24"/>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3" name="Google Shape;623;p24"/>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4" name="Google Shape;624;p24"/>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5" name="Google Shape;625;p24"/>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6" name="Google Shape;626;p24"/>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7" name="Google Shape;627;p24"/>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8" name="Google Shape;628;p24"/>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9" name="Google Shape;629;p24"/>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0" name="Google Shape;630;p24"/>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1" name="Google Shape;631;p24"/>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2" name="Google Shape;632;p24"/>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preserve="0" showMasterPhAnim="0" showMasterSp="1" userDrawn="1">
  <p:cSld name="BLANK_1_1_1_2">
    <p:bg>
      <p:bgPr shadeToTitle="0">
        <a:solidFill>
          <a:schemeClr val="accent1"/>
        </a:solidFill>
      </p:bgPr>
    </p:bg>
    <p:spTree>
      <p:nvGrpSpPr>
        <p:cNvPr id="1" name=""/>
        <p:cNvGrpSpPr/>
        <p:nvPr/>
      </p:nvGrpSpPr>
      <p:grpSpPr bwMode="auto">
        <a:xfrm>
          <a:off x="0" y="0"/>
          <a:ext cx="0" cy="0"/>
          <a:chOff x="0" y="0"/>
          <a:chExt cx="0" cy="0"/>
        </a:xfrm>
      </p:grpSpPr>
      <p:sp>
        <p:nvSpPr>
          <p:cNvPr id="634" name="Google Shape;634;p25"/>
          <p:cNvSpPr txBox="1"/>
          <p:nvPr>
            <p:ph type="subTitle" idx="1"/>
          </p:nvPr>
        </p:nvSpPr>
        <p:spPr bwMode="auto">
          <a:xfrm>
            <a:off x="984000" y="1654550"/>
            <a:ext cx="2084700" cy="4752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635" name="Google Shape;635;p25"/>
          <p:cNvSpPr txBox="1"/>
          <p:nvPr>
            <p:ph type="subTitle" idx="2"/>
          </p:nvPr>
        </p:nvSpPr>
        <p:spPr bwMode="auto">
          <a:xfrm>
            <a:off x="984000" y="2095450"/>
            <a:ext cx="2084700" cy="11379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636" name="Google Shape;636;p25"/>
          <p:cNvSpPr txBox="1"/>
          <p:nvPr>
            <p:ph type="subTitle" idx="3"/>
          </p:nvPr>
        </p:nvSpPr>
        <p:spPr bwMode="auto">
          <a:xfrm>
            <a:off x="3515400" y="2095450"/>
            <a:ext cx="2113200" cy="11379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637" name="Google Shape;637;p25"/>
          <p:cNvSpPr txBox="1"/>
          <p:nvPr>
            <p:ph type="subTitle" idx="4"/>
          </p:nvPr>
        </p:nvSpPr>
        <p:spPr bwMode="auto">
          <a:xfrm>
            <a:off x="6046800" y="2095450"/>
            <a:ext cx="2113200" cy="11379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638" name="Google Shape;638;p25"/>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639" name="Google Shape;639;p2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640" name="Google Shape;640;p25"/>
          <p:cNvSpPr txBox="1"/>
          <p:nvPr>
            <p:ph type="subTitle" idx="5"/>
          </p:nvPr>
        </p:nvSpPr>
        <p:spPr bwMode="auto">
          <a:xfrm>
            <a:off x="3515400" y="1654550"/>
            <a:ext cx="2113200" cy="4752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641" name="Google Shape;641;p25"/>
          <p:cNvSpPr txBox="1"/>
          <p:nvPr>
            <p:ph type="subTitle" idx="6"/>
          </p:nvPr>
        </p:nvSpPr>
        <p:spPr bwMode="auto">
          <a:xfrm>
            <a:off x="6046800" y="1654550"/>
            <a:ext cx="2113200" cy="4752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642" name="Google Shape;642;p25"/>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3" name="Google Shape;643;p25"/>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44" name="Google Shape;644;p25"/>
          <p:cNvGrpSpPr/>
          <p:nvPr/>
        </p:nvGrpSpPr>
        <p:grpSpPr bwMode="auto">
          <a:xfrm flipH="1">
            <a:off x="7584599" y="3839878"/>
            <a:ext cx="1319580" cy="1041928"/>
            <a:chOff x="190037" y="3818872"/>
            <a:chExt cx="1346098" cy="1062867"/>
          </a:xfrm>
        </p:grpSpPr>
        <p:grpSp>
          <p:nvGrpSpPr>
            <p:cNvPr id="645" name="Google Shape;645;p25"/>
            <p:cNvGrpSpPr/>
            <p:nvPr/>
          </p:nvGrpSpPr>
          <p:grpSpPr bwMode="auto">
            <a:xfrm rot="1802270">
              <a:off x="1120650" y="4476648"/>
              <a:ext cx="354500" cy="339088"/>
              <a:chOff x="1190625" y="346475"/>
              <a:chExt cx="5219200" cy="5002375"/>
            </a:xfrm>
          </p:grpSpPr>
          <p:sp>
            <p:nvSpPr>
              <p:cNvPr id="646" name="Google Shape;646;p25"/>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7" name="Google Shape;647;p25"/>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48" name="Google Shape;648;p25"/>
            <p:cNvGrpSpPr/>
            <p:nvPr/>
          </p:nvGrpSpPr>
          <p:grpSpPr bwMode="auto">
            <a:xfrm rot="5400000">
              <a:off x="436382" y="4464318"/>
              <a:ext cx="380063" cy="363766"/>
              <a:chOff x="2057567" y="690970"/>
              <a:chExt cx="352891" cy="337790"/>
            </a:xfrm>
          </p:grpSpPr>
          <p:sp>
            <p:nvSpPr>
              <p:cNvPr id="649" name="Google Shape;649;p25"/>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0" name="Google Shape;650;p25"/>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1" name="Google Shape;651;p25"/>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2" name="Google Shape;652;p25"/>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3" name="Google Shape;653;p25"/>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4" name="Google Shape;654;p25"/>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5" name="Google Shape;655;p25"/>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6" name="Google Shape;656;p25"/>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7" name="Google Shape;657;p25"/>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8" name="Google Shape;658;p25"/>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9" name="Google Shape;659;p25"/>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0" name="Google Shape;660;p25"/>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61" name="Google Shape;661;p25"/>
            <p:cNvGrpSpPr/>
            <p:nvPr/>
          </p:nvGrpSpPr>
          <p:grpSpPr bwMode="auto">
            <a:xfrm rot="1801810">
              <a:off x="263984" y="3881350"/>
              <a:ext cx="354302" cy="391007"/>
              <a:chOff x="1433574" y="238125"/>
              <a:chExt cx="4740975" cy="5226075"/>
            </a:xfrm>
          </p:grpSpPr>
          <p:sp>
            <p:nvSpPr>
              <p:cNvPr id="662" name="Google Shape;662;p25"/>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3" name="Google Shape;663;p25"/>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4" name="Google Shape;664;p25"/>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5" name="Google Shape;665;p25"/>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6" name="Google Shape;666;p25"/>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7" name="Google Shape;667;p25"/>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8" name="Google Shape;668;p25"/>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9" name="Google Shape;669;p25"/>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0" name="Google Shape;670;p25"/>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1" name="Google Shape;671;p25"/>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2" name="Google Shape;672;p25"/>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673" name="Google Shape;673;p25"/>
          <p:cNvGrpSpPr/>
          <p:nvPr/>
        </p:nvGrpSpPr>
        <p:grpSpPr bwMode="auto">
          <a:xfrm>
            <a:off x="202699" y="3839878"/>
            <a:ext cx="1319580" cy="1041928"/>
            <a:chOff x="190037" y="3818872"/>
            <a:chExt cx="1346098" cy="1062867"/>
          </a:xfrm>
        </p:grpSpPr>
        <p:grpSp>
          <p:nvGrpSpPr>
            <p:cNvPr id="674" name="Google Shape;674;p25"/>
            <p:cNvGrpSpPr/>
            <p:nvPr/>
          </p:nvGrpSpPr>
          <p:grpSpPr bwMode="auto">
            <a:xfrm rot="1802270">
              <a:off x="1120650" y="4476648"/>
              <a:ext cx="354500" cy="339088"/>
              <a:chOff x="1190625" y="346475"/>
              <a:chExt cx="5219200" cy="5002375"/>
            </a:xfrm>
          </p:grpSpPr>
          <p:sp>
            <p:nvSpPr>
              <p:cNvPr id="675" name="Google Shape;675;p25"/>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6" name="Google Shape;676;p25"/>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77" name="Google Shape;677;p25"/>
            <p:cNvGrpSpPr/>
            <p:nvPr/>
          </p:nvGrpSpPr>
          <p:grpSpPr bwMode="auto">
            <a:xfrm rot="5400000">
              <a:off x="436382" y="4464318"/>
              <a:ext cx="380063" cy="363766"/>
              <a:chOff x="2057567" y="690970"/>
              <a:chExt cx="352891" cy="337790"/>
            </a:xfrm>
          </p:grpSpPr>
          <p:sp>
            <p:nvSpPr>
              <p:cNvPr id="678" name="Google Shape;678;p25"/>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9" name="Google Shape;679;p25"/>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0" name="Google Shape;680;p25"/>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1" name="Google Shape;681;p25"/>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2" name="Google Shape;682;p25"/>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3" name="Google Shape;683;p25"/>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4" name="Google Shape;684;p25"/>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5" name="Google Shape;685;p25"/>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6" name="Google Shape;686;p25"/>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7" name="Google Shape;687;p25"/>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8" name="Google Shape;688;p25"/>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9" name="Google Shape;689;p25"/>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90" name="Google Shape;690;p25"/>
            <p:cNvGrpSpPr/>
            <p:nvPr/>
          </p:nvGrpSpPr>
          <p:grpSpPr bwMode="auto">
            <a:xfrm rot="1801810">
              <a:off x="263984" y="3881350"/>
              <a:ext cx="354302" cy="391007"/>
              <a:chOff x="1433574" y="238125"/>
              <a:chExt cx="4740975" cy="5226075"/>
            </a:xfrm>
          </p:grpSpPr>
          <p:sp>
            <p:nvSpPr>
              <p:cNvPr id="691" name="Google Shape;691;p25"/>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2" name="Google Shape;692;p25"/>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3" name="Google Shape;693;p25"/>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4" name="Google Shape;694;p25"/>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5" name="Google Shape;695;p25"/>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6" name="Google Shape;696;p25"/>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7" name="Google Shape;697;p25"/>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8" name="Google Shape;698;p25"/>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9" name="Google Shape;699;p25"/>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0" name="Google Shape;700;p25"/>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1" name="Google Shape;701;p25"/>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four columns" preserve="0" showMasterPhAnim="0" showMasterSp="1" userDrawn="1">
  <p:cSld name="BLANK_1_1_1_1">
    <p:bg>
      <p:bgPr shadeToTitle="0">
        <a:solidFill>
          <a:schemeClr val="accent2"/>
        </a:solidFill>
      </p:bgPr>
    </p:bg>
    <p:spTree>
      <p:nvGrpSpPr>
        <p:cNvPr id="1" name=""/>
        <p:cNvGrpSpPr/>
        <p:nvPr/>
      </p:nvGrpSpPr>
      <p:grpSpPr bwMode="auto">
        <a:xfrm>
          <a:off x="0" y="0"/>
          <a:ext cx="0" cy="0"/>
          <a:chOff x="0" y="0"/>
          <a:chExt cx="0" cy="0"/>
        </a:xfrm>
      </p:grpSpPr>
      <p:sp>
        <p:nvSpPr>
          <p:cNvPr id="703" name="Google Shape;703;p26"/>
          <p:cNvSpPr txBox="1"/>
          <p:nvPr>
            <p:ph type="subTitle" idx="1"/>
          </p:nvPr>
        </p:nvSpPr>
        <p:spPr bwMode="auto">
          <a:xfrm>
            <a:off x="1802525" y="1544275"/>
            <a:ext cx="2352000" cy="5727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704" name="Google Shape;704;p26"/>
          <p:cNvSpPr txBox="1"/>
          <p:nvPr>
            <p:ph type="subTitle" idx="2"/>
          </p:nvPr>
        </p:nvSpPr>
        <p:spPr bwMode="auto">
          <a:xfrm>
            <a:off x="1802525" y="2116975"/>
            <a:ext cx="2352000" cy="6531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05" name="Google Shape;705;p26"/>
          <p:cNvSpPr txBox="1"/>
          <p:nvPr>
            <p:ph type="subTitle" idx="3"/>
          </p:nvPr>
        </p:nvSpPr>
        <p:spPr bwMode="auto">
          <a:xfrm>
            <a:off x="4989474" y="2116975"/>
            <a:ext cx="2352000" cy="6531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06" name="Google Shape;706;p26"/>
          <p:cNvSpPr txBox="1"/>
          <p:nvPr>
            <p:ph type="subTitle" idx="4"/>
          </p:nvPr>
        </p:nvSpPr>
        <p:spPr bwMode="auto">
          <a:xfrm>
            <a:off x="1802525" y="3506900"/>
            <a:ext cx="2352000" cy="6531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07" name="Google Shape;707;p26"/>
          <p:cNvSpPr txBox="1"/>
          <p:nvPr>
            <p:ph type="subTitle" idx="5"/>
          </p:nvPr>
        </p:nvSpPr>
        <p:spPr bwMode="auto">
          <a:xfrm>
            <a:off x="4989474" y="3506900"/>
            <a:ext cx="2352000" cy="6531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08" name="Google Shape;708;p26"/>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709" name="Google Shape;709;p2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710" name="Google Shape;710;p26"/>
          <p:cNvSpPr txBox="1"/>
          <p:nvPr>
            <p:ph type="subTitle" idx="6"/>
          </p:nvPr>
        </p:nvSpPr>
        <p:spPr bwMode="auto">
          <a:xfrm>
            <a:off x="1802525" y="2934200"/>
            <a:ext cx="2352000" cy="5727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711" name="Google Shape;711;p26"/>
          <p:cNvSpPr txBox="1"/>
          <p:nvPr>
            <p:ph type="subTitle" idx="7"/>
          </p:nvPr>
        </p:nvSpPr>
        <p:spPr bwMode="auto">
          <a:xfrm>
            <a:off x="4989472" y="1544275"/>
            <a:ext cx="2352000" cy="5727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712" name="Google Shape;712;p26"/>
          <p:cNvSpPr txBox="1"/>
          <p:nvPr>
            <p:ph type="subTitle" idx="8"/>
          </p:nvPr>
        </p:nvSpPr>
        <p:spPr bwMode="auto">
          <a:xfrm>
            <a:off x="4989472" y="2934200"/>
            <a:ext cx="2352000" cy="5727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defRPr>
            </a:lvl9pPr>
          </a:lstStyle>
          <a:p>
            <a:pPr>
              <a:defRPr/>
            </a:pPr>
            <a:endParaRPr/>
          </a:p>
        </p:txBody>
      </p:sp>
      <p:sp>
        <p:nvSpPr>
          <p:cNvPr id="713" name="Google Shape;713;p26"/>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4" name="Google Shape;714;p26"/>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715" name="Google Shape;715;p26"/>
          <p:cNvGrpSpPr/>
          <p:nvPr/>
        </p:nvGrpSpPr>
        <p:grpSpPr bwMode="auto">
          <a:xfrm flipH="1">
            <a:off x="232056" y="206640"/>
            <a:ext cx="8672122" cy="4675166"/>
            <a:chOff x="232056" y="206640"/>
            <a:chExt cx="8672122" cy="4675166"/>
          </a:xfrm>
        </p:grpSpPr>
        <p:grpSp>
          <p:nvGrpSpPr>
            <p:cNvPr id="716" name="Google Shape;716;p26"/>
            <p:cNvGrpSpPr/>
            <p:nvPr/>
          </p:nvGrpSpPr>
          <p:grpSpPr bwMode="auto">
            <a:xfrm flipH="1">
              <a:off x="232056" y="206640"/>
              <a:ext cx="993665" cy="1272255"/>
              <a:chOff x="7825233" y="388347"/>
              <a:chExt cx="1037879" cy="1328865"/>
            </a:xfrm>
          </p:grpSpPr>
          <p:sp>
            <p:nvSpPr>
              <p:cNvPr id="717" name="Google Shape;717;p26"/>
              <p:cNvSpPr/>
              <p:nvPr/>
            </p:nvSpPr>
            <p:spPr bwMode="auto">
              <a:xfrm rot="3844445" flipH="1">
                <a:off x="7856299" y="75541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8" name="Google Shape;718;p26"/>
              <p:cNvSpPr/>
              <p:nvPr/>
            </p:nvSpPr>
            <p:spPr bwMode="auto">
              <a:xfrm rot="-9899855">
                <a:off x="7852656" y="137428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719" name="Google Shape;719;p26"/>
              <p:cNvGrpSpPr/>
              <p:nvPr/>
            </p:nvGrpSpPr>
            <p:grpSpPr bwMode="auto">
              <a:xfrm rot="-1799793">
                <a:off x="8433981" y="1029606"/>
                <a:ext cx="365703" cy="350054"/>
                <a:chOff x="2057567" y="690970"/>
                <a:chExt cx="352891" cy="337790"/>
              </a:xfrm>
            </p:grpSpPr>
            <p:sp>
              <p:nvSpPr>
                <p:cNvPr id="720" name="Google Shape;720;p26"/>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1" name="Google Shape;721;p26"/>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2" name="Google Shape;722;p26"/>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3" name="Google Shape;723;p26"/>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4" name="Google Shape;724;p26"/>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5" name="Google Shape;725;p26"/>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6" name="Google Shape;726;p26"/>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7" name="Google Shape;727;p26"/>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8" name="Google Shape;728;p26"/>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9" name="Google Shape;729;p26"/>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0" name="Google Shape;730;p26"/>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1" name="Google Shape;731;p26"/>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32" name="Google Shape;732;p26"/>
              <p:cNvGrpSpPr/>
              <p:nvPr/>
            </p:nvGrpSpPr>
            <p:grpSpPr bwMode="auto">
              <a:xfrm>
                <a:off x="8545468" y="388347"/>
                <a:ext cx="317645" cy="350147"/>
                <a:chOff x="1433574" y="238125"/>
                <a:chExt cx="4740975" cy="5226075"/>
              </a:xfrm>
            </p:grpSpPr>
            <p:sp>
              <p:nvSpPr>
                <p:cNvPr id="733" name="Google Shape;733;p26"/>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4" name="Google Shape;734;p26"/>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5" name="Google Shape;735;p26"/>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6" name="Google Shape;736;p26"/>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7" name="Google Shape;737;p26"/>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8" name="Google Shape;738;p26"/>
                <p:cNvSpPr/>
                <p:nvPr/>
              </p:nvSpPr>
              <p:spPr bwMode="auto">
                <a:xfrm flipH="1">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9" name="Google Shape;739;p26"/>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0" name="Google Shape;740;p26"/>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1" name="Google Shape;741;p26"/>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2" name="Google Shape;742;p26"/>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3" name="Google Shape;743;p26"/>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744" name="Google Shape;744;p26"/>
            <p:cNvGrpSpPr/>
            <p:nvPr/>
          </p:nvGrpSpPr>
          <p:grpSpPr bwMode="auto">
            <a:xfrm flipH="1">
              <a:off x="7584599" y="3839878"/>
              <a:ext cx="1319580" cy="1041928"/>
              <a:chOff x="190037" y="3818872"/>
              <a:chExt cx="1346098" cy="1062867"/>
            </a:xfrm>
          </p:grpSpPr>
          <p:grpSp>
            <p:nvGrpSpPr>
              <p:cNvPr id="745" name="Google Shape;745;p26"/>
              <p:cNvGrpSpPr/>
              <p:nvPr/>
            </p:nvGrpSpPr>
            <p:grpSpPr bwMode="auto">
              <a:xfrm rot="1802270">
                <a:off x="1120650" y="4476648"/>
                <a:ext cx="354500" cy="339088"/>
                <a:chOff x="1190625" y="346475"/>
                <a:chExt cx="5219200" cy="5002375"/>
              </a:xfrm>
            </p:grpSpPr>
            <p:sp>
              <p:nvSpPr>
                <p:cNvPr id="746" name="Google Shape;746;p26"/>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7" name="Google Shape;747;p26"/>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48" name="Google Shape;748;p26"/>
              <p:cNvGrpSpPr/>
              <p:nvPr/>
            </p:nvGrpSpPr>
            <p:grpSpPr bwMode="auto">
              <a:xfrm rot="5400000">
                <a:off x="436382" y="4464318"/>
                <a:ext cx="380063" cy="363766"/>
                <a:chOff x="2057567" y="690970"/>
                <a:chExt cx="352891" cy="337790"/>
              </a:xfrm>
            </p:grpSpPr>
            <p:sp>
              <p:nvSpPr>
                <p:cNvPr id="749" name="Google Shape;749;p26"/>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0" name="Google Shape;750;p26"/>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1" name="Google Shape;751;p26"/>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2" name="Google Shape;752;p26"/>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3" name="Google Shape;753;p26"/>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4" name="Google Shape;754;p26"/>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5" name="Google Shape;755;p26"/>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6" name="Google Shape;756;p26"/>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7" name="Google Shape;757;p26"/>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8" name="Google Shape;758;p26"/>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9" name="Google Shape;759;p26"/>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0" name="Google Shape;760;p26"/>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61" name="Google Shape;761;p26"/>
              <p:cNvGrpSpPr/>
              <p:nvPr/>
            </p:nvGrpSpPr>
            <p:grpSpPr bwMode="auto">
              <a:xfrm rot="1801810">
                <a:off x="263984" y="3881350"/>
                <a:ext cx="354302" cy="391007"/>
                <a:chOff x="1433574" y="238125"/>
                <a:chExt cx="4740975" cy="5226075"/>
              </a:xfrm>
            </p:grpSpPr>
            <p:sp>
              <p:nvSpPr>
                <p:cNvPr id="762" name="Google Shape;762;p26"/>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3" name="Google Shape;763;p26"/>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4" name="Google Shape;764;p26"/>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5" name="Google Shape;765;p26"/>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6" name="Google Shape;766;p26"/>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7" name="Google Shape;767;p26"/>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8" name="Google Shape;768;p26"/>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9" name="Google Shape;769;p26"/>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70" name="Google Shape;770;p26"/>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71" name="Google Shape;771;p26"/>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72" name="Google Shape;772;p26"/>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six columns" preserve="0" showMasterPhAnim="0" showMasterSp="1" userDrawn="1">
  <p:cSld name="BLANK_1_1_1_1_1">
    <p:bg>
      <p:bgPr shadeToTitle="0">
        <a:solidFill>
          <a:schemeClr val="lt1"/>
        </a:solidFill>
      </p:bgPr>
    </p:bg>
    <p:spTree>
      <p:nvGrpSpPr>
        <p:cNvPr id="1" name=""/>
        <p:cNvGrpSpPr/>
        <p:nvPr/>
      </p:nvGrpSpPr>
      <p:grpSpPr bwMode="auto">
        <a:xfrm>
          <a:off x="0" y="0"/>
          <a:ext cx="0" cy="0"/>
          <a:chOff x="0" y="0"/>
          <a:chExt cx="0" cy="0"/>
        </a:xfrm>
      </p:grpSpPr>
      <p:sp>
        <p:nvSpPr>
          <p:cNvPr id="774" name="Google Shape;774;p27"/>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775" name="Google Shape;775;p27"/>
          <p:cNvSpPr txBox="1"/>
          <p:nvPr>
            <p:ph type="title"/>
          </p:nvPr>
        </p:nvSpPr>
        <p:spPr bwMode="auto">
          <a:xfrm>
            <a:off x="720000" y="445987"/>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b="0">
                <a:solidFill>
                  <a:schemeClr val="accent4"/>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776" name="Google Shape;776;p27"/>
          <p:cNvSpPr txBox="1"/>
          <p:nvPr>
            <p:ph type="subTitle" idx="1"/>
          </p:nvPr>
        </p:nvSpPr>
        <p:spPr bwMode="auto">
          <a:xfrm>
            <a:off x="929188" y="2152180"/>
            <a:ext cx="23583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77" name="Google Shape;777;p27"/>
          <p:cNvSpPr txBox="1"/>
          <p:nvPr>
            <p:ph type="subTitle" idx="2"/>
          </p:nvPr>
        </p:nvSpPr>
        <p:spPr bwMode="auto">
          <a:xfrm>
            <a:off x="3387609" y="2152176"/>
            <a:ext cx="23640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78" name="Google Shape;778;p27"/>
          <p:cNvSpPr txBox="1"/>
          <p:nvPr>
            <p:ph type="subTitle" idx="3"/>
          </p:nvPr>
        </p:nvSpPr>
        <p:spPr bwMode="auto">
          <a:xfrm>
            <a:off x="5851736" y="2150150"/>
            <a:ext cx="23592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79" name="Google Shape;779;p27"/>
          <p:cNvSpPr txBox="1"/>
          <p:nvPr>
            <p:ph type="subTitle" idx="4"/>
          </p:nvPr>
        </p:nvSpPr>
        <p:spPr bwMode="auto">
          <a:xfrm>
            <a:off x="928543" y="3717562"/>
            <a:ext cx="2359200" cy="6387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80" name="Google Shape;780;p27"/>
          <p:cNvSpPr txBox="1"/>
          <p:nvPr>
            <p:ph type="subTitle" idx="5"/>
          </p:nvPr>
        </p:nvSpPr>
        <p:spPr bwMode="auto">
          <a:xfrm>
            <a:off x="3387596" y="3717562"/>
            <a:ext cx="2364000" cy="6387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81" name="Google Shape;781;p27"/>
          <p:cNvSpPr txBox="1"/>
          <p:nvPr>
            <p:ph type="subTitle" idx="6"/>
          </p:nvPr>
        </p:nvSpPr>
        <p:spPr bwMode="auto">
          <a:xfrm>
            <a:off x="5851445" y="3717563"/>
            <a:ext cx="2364000" cy="6387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82" name="Google Shape;782;p27"/>
          <p:cNvSpPr txBox="1"/>
          <p:nvPr>
            <p:ph type="subTitle" idx="7"/>
          </p:nvPr>
        </p:nvSpPr>
        <p:spPr bwMode="auto">
          <a:xfrm>
            <a:off x="923600" y="1796650"/>
            <a:ext cx="2358300" cy="4986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4"/>
              </a:buClr>
              <a:buSzPts val="2400"/>
              <a:buFont typeface="Bowlby One SC"/>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2pPr>
            <a:lvl3pPr lvl="2"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3pPr>
            <a:lvl4pPr lvl="3"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4pPr>
            <a:lvl5pPr lvl="4"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5pPr>
            <a:lvl6pPr lvl="5"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6pPr>
            <a:lvl7pPr lvl="6"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7pPr>
            <a:lvl8pPr lvl="7"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8pPr>
            <a:lvl9pPr lvl="8"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9pPr>
          </a:lstStyle>
          <a:p>
            <a:pPr>
              <a:defRPr/>
            </a:pPr>
            <a:endParaRPr/>
          </a:p>
        </p:txBody>
      </p:sp>
      <p:sp>
        <p:nvSpPr>
          <p:cNvPr id="783" name="Google Shape;783;p27"/>
          <p:cNvSpPr txBox="1"/>
          <p:nvPr>
            <p:ph type="subTitle" idx="8"/>
          </p:nvPr>
        </p:nvSpPr>
        <p:spPr bwMode="auto">
          <a:xfrm>
            <a:off x="3387607" y="1796650"/>
            <a:ext cx="2364000" cy="4986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4"/>
              </a:buClr>
              <a:buSzPts val="2400"/>
              <a:buFont typeface="Bowlby One SC"/>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2pPr>
            <a:lvl3pPr lvl="2"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3pPr>
            <a:lvl4pPr lvl="3"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4pPr>
            <a:lvl5pPr lvl="4"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5pPr>
            <a:lvl6pPr lvl="5"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6pPr>
            <a:lvl7pPr lvl="6"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7pPr>
            <a:lvl8pPr lvl="7"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8pPr>
            <a:lvl9pPr lvl="8"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9pPr>
          </a:lstStyle>
          <a:p>
            <a:pPr>
              <a:defRPr/>
            </a:pPr>
            <a:endParaRPr/>
          </a:p>
        </p:txBody>
      </p:sp>
      <p:sp>
        <p:nvSpPr>
          <p:cNvPr id="784" name="Google Shape;784;p27"/>
          <p:cNvSpPr txBox="1"/>
          <p:nvPr>
            <p:ph type="subTitle" idx="9"/>
          </p:nvPr>
        </p:nvSpPr>
        <p:spPr bwMode="auto">
          <a:xfrm>
            <a:off x="5856394" y="1794669"/>
            <a:ext cx="2359200" cy="4986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4"/>
              </a:buClr>
              <a:buSzPts val="2400"/>
              <a:buFont typeface="Bowlby One SC"/>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2pPr>
            <a:lvl3pPr lvl="2"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3pPr>
            <a:lvl4pPr lvl="3"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4pPr>
            <a:lvl5pPr lvl="4"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5pPr>
            <a:lvl6pPr lvl="5"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6pPr>
            <a:lvl7pPr lvl="6"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7pPr>
            <a:lvl8pPr lvl="7"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8pPr>
            <a:lvl9pPr lvl="8"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9pPr>
          </a:lstStyle>
          <a:p>
            <a:pPr>
              <a:defRPr/>
            </a:pPr>
            <a:endParaRPr/>
          </a:p>
        </p:txBody>
      </p:sp>
      <p:sp>
        <p:nvSpPr>
          <p:cNvPr id="785" name="Google Shape;785;p27"/>
          <p:cNvSpPr txBox="1"/>
          <p:nvPr>
            <p:ph type="subTitle" idx="13"/>
          </p:nvPr>
        </p:nvSpPr>
        <p:spPr bwMode="auto">
          <a:xfrm>
            <a:off x="923600" y="3355192"/>
            <a:ext cx="2364000" cy="5007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4"/>
              </a:buClr>
              <a:buSzPts val="2400"/>
              <a:buFont typeface="Bowlby One SC"/>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2pPr>
            <a:lvl3pPr lvl="2"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3pPr>
            <a:lvl4pPr lvl="3"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4pPr>
            <a:lvl5pPr lvl="4"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5pPr>
            <a:lvl6pPr lvl="5"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6pPr>
            <a:lvl7pPr lvl="6"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7pPr>
            <a:lvl8pPr lvl="7"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8pPr>
            <a:lvl9pPr lvl="8"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9pPr>
          </a:lstStyle>
          <a:p>
            <a:pPr>
              <a:defRPr/>
            </a:pPr>
            <a:endParaRPr/>
          </a:p>
        </p:txBody>
      </p:sp>
      <p:sp>
        <p:nvSpPr>
          <p:cNvPr id="786" name="Google Shape;786;p27"/>
          <p:cNvSpPr txBox="1"/>
          <p:nvPr>
            <p:ph type="subTitle" idx="14"/>
          </p:nvPr>
        </p:nvSpPr>
        <p:spPr bwMode="auto">
          <a:xfrm>
            <a:off x="3387599" y="3355192"/>
            <a:ext cx="2364000" cy="5007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4"/>
              </a:buClr>
              <a:buSzPts val="2400"/>
              <a:buFont typeface="Bowlby One SC"/>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2pPr>
            <a:lvl3pPr lvl="2"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3pPr>
            <a:lvl4pPr lvl="3"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4pPr>
            <a:lvl5pPr lvl="4"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5pPr>
            <a:lvl6pPr lvl="5"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6pPr>
            <a:lvl7pPr lvl="6"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7pPr>
            <a:lvl8pPr lvl="7"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8pPr>
            <a:lvl9pPr lvl="8"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9pPr>
          </a:lstStyle>
          <a:p>
            <a:pPr>
              <a:defRPr/>
            </a:pPr>
            <a:endParaRPr/>
          </a:p>
        </p:txBody>
      </p:sp>
      <p:sp>
        <p:nvSpPr>
          <p:cNvPr id="787" name="Google Shape;787;p27"/>
          <p:cNvSpPr txBox="1"/>
          <p:nvPr>
            <p:ph type="subTitle" idx="15"/>
          </p:nvPr>
        </p:nvSpPr>
        <p:spPr bwMode="auto">
          <a:xfrm>
            <a:off x="5856401" y="3355192"/>
            <a:ext cx="2364000" cy="5007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4"/>
              </a:buClr>
              <a:buSzPts val="2400"/>
              <a:buFont typeface="Bowlby One SC"/>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2pPr>
            <a:lvl3pPr lvl="2"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3pPr>
            <a:lvl4pPr lvl="3"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4pPr>
            <a:lvl5pPr lvl="4"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5pPr>
            <a:lvl6pPr lvl="5"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6pPr>
            <a:lvl7pPr lvl="6"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7pPr>
            <a:lvl8pPr lvl="7"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8pPr>
            <a:lvl9pPr lvl="8" algn="ctr">
              <a:lnSpc>
                <a:spcPct val="100000"/>
              </a:lnSpc>
              <a:spcBef>
                <a:spcPts val="0"/>
              </a:spcBef>
              <a:spcAft>
                <a:spcPts val="0"/>
              </a:spcAft>
              <a:buClr>
                <a:schemeClr val="accent4"/>
              </a:buClr>
              <a:buSzPts val="2400"/>
              <a:buFont typeface="Bowlby One SC"/>
              <a:buNone/>
              <a:defRPr sz="2400" b="1">
                <a:solidFill>
                  <a:schemeClr val="accent4"/>
                </a:solidFill>
                <a:latin typeface="Bowlby One SC"/>
                <a:ea typeface="Bowlby One SC"/>
                <a:cs typeface="Bowlby One SC"/>
              </a:defRPr>
            </a:lvl9pPr>
          </a:lstStyle>
          <a:p>
            <a:pPr>
              <a:defRPr/>
            </a:pPr>
            <a:endParaRPr/>
          </a:p>
        </p:txBody>
      </p:sp>
      <p:sp>
        <p:nvSpPr>
          <p:cNvPr id="788" name="Google Shape;788;p27"/>
          <p:cNvSpPr/>
          <p:nvPr/>
        </p:nvSpPr>
        <p:spPr bwMode="auto">
          <a:xfrm>
            <a:off x="-9625" y="-19275"/>
            <a:ext cx="9144000" cy="5162700"/>
          </a:xfrm>
          <a:prstGeom prst="frame">
            <a:avLst>
              <a:gd name="adj1" fmla="val 8209"/>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89" name="Google Shape;789;p27"/>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umbers and text" preserve="0" showMasterPhAnim="0" showMasterSp="1" userDrawn="1">
  <p:cSld name="BLANK_1_1_1_1_1_1">
    <p:bg>
      <p:bgPr shadeToTitle="0">
        <a:solidFill>
          <a:schemeClr val="accent1"/>
        </a:solidFill>
      </p:bgPr>
    </p:bg>
    <p:spTree>
      <p:nvGrpSpPr>
        <p:cNvPr id="1" name=""/>
        <p:cNvGrpSpPr/>
        <p:nvPr/>
      </p:nvGrpSpPr>
      <p:grpSpPr bwMode="auto">
        <a:xfrm>
          <a:off x="0" y="0"/>
          <a:ext cx="0" cy="0"/>
          <a:chOff x="0" y="0"/>
          <a:chExt cx="0" cy="0"/>
        </a:xfrm>
      </p:grpSpPr>
      <p:sp>
        <p:nvSpPr>
          <p:cNvPr id="791" name="Google Shape;791;p28"/>
          <p:cNvSpPr txBox="1"/>
          <p:nvPr>
            <p:ph type="title" hasCustomPrompt="1"/>
          </p:nvPr>
        </p:nvSpPr>
        <p:spPr bwMode="auto">
          <a:xfrm>
            <a:off x="1284000" y="616200"/>
            <a:ext cx="6576000" cy="82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200"/>
              <a:buNone/>
              <a:defRPr sz="6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pPr>
              <a:defRPr/>
            </a:pPr>
            <a:r>
              <a:rPr/>
              <a:t>xx%</a:t>
            </a:r>
            <a:endParaRPr/>
          </a:p>
        </p:txBody>
      </p:sp>
      <p:sp>
        <p:nvSpPr>
          <p:cNvPr id="792" name="Google Shape;792;p28"/>
          <p:cNvSpPr txBox="1"/>
          <p:nvPr>
            <p:ph type="subTitle" idx="1"/>
          </p:nvPr>
        </p:nvSpPr>
        <p:spPr bwMode="auto">
          <a:xfrm>
            <a:off x="1284000" y="1409141"/>
            <a:ext cx="6576000" cy="44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93" name="Google Shape;793;p28"/>
          <p:cNvSpPr txBox="1"/>
          <p:nvPr>
            <p:ph type="title" idx="2" hasCustomPrompt="1"/>
          </p:nvPr>
        </p:nvSpPr>
        <p:spPr bwMode="auto">
          <a:xfrm>
            <a:off x="1284000" y="1919938"/>
            <a:ext cx="6576000" cy="82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200"/>
              <a:buNone/>
              <a:defRPr sz="6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pPr>
              <a:defRPr/>
            </a:pPr>
            <a:r>
              <a:rPr/>
              <a:t>xx%</a:t>
            </a:r>
            <a:endParaRPr/>
          </a:p>
        </p:txBody>
      </p:sp>
      <p:sp>
        <p:nvSpPr>
          <p:cNvPr id="794" name="Google Shape;794;p28"/>
          <p:cNvSpPr txBox="1"/>
          <p:nvPr>
            <p:ph type="subTitle" idx="3"/>
          </p:nvPr>
        </p:nvSpPr>
        <p:spPr bwMode="auto">
          <a:xfrm>
            <a:off x="1284000" y="2778363"/>
            <a:ext cx="6576000" cy="44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95" name="Google Shape;795;p28"/>
          <p:cNvSpPr txBox="1"/>
          <p:nvPr>
            <p:ph type="title" idx="4" hasCustomPrompt="1"/>
          </p:nvPr>
        </p:nvSpPr>
        <p:spPr bwMode="auto">
          <a:xfrm>
            <a:off x="1284000" y="3289172"/>
            <a:ext cx="6576000" cy="82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200"/>
              <a:buNone/>
              <a:defRPr sz="6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pPr>
              <a:defRPr/>
            </a:pPr>
            <a:r>
              <a:rPr/>
              <a:t>xx%</a:t>
            </a:r>
            <a:endParaRPr/>
          </a:p>
        </p:txBody>
      </p:sp>
      <p:sp>
        <p:nvSpPr>
          <p:cNvPr id="796" name="Google Shape;796;p28"/>
          <p:cNvSpPr txBox="1"/>
          <p:nvPr>
            <p:ph type="subTitle" idx="5"/>
          </p:nvPr>
        </p:nvSpPr>
        <p:spPr bwMode="auto">
          <a:xfrm>
            <a:off x="1284000" y="4082113"/>
            <a:ext cx="6576000" cy="44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797" name="Google Shape;797;p28"/>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grpSp>
        <p:nvGrpSpPr>
          <p:cNvPr id="798" name="Google Shape;798;p28"/>
          <p:cNvGrpSpPr/>
          <p:nvPr/>
        </p:nvGrpSpPr>
        <p:grpSpPr bwMode="auto">
          <a:xfrm flipH="1">
            <a:off x="232056" y="206640"/>
            <a:ext cx="8672122" cy="4675166"/>
            <a:chOff x="232056" y="206640"/>
            <a:chExt cx="8672122" cy="4675166"/>
          </a:xfrm>
        </p:grpSpPr>
        <p:grpSp>
          <p:nvGrpSpPr>
            <p:cNvPr id="799" name="Google Shape;799;p28"/>
            <p:cNvGrpSpPr/>
            <p:nvPr/>
          </p:nvGrpSpPr>
          <p:grpSpPr bwMode="auto">
            <a:xfrm>
              <a:off x="7910511" y="206640"/>
              <a:ext cx="993665" cy="1272255"/>
              <a:chOff x="7825233" y="388347"/>
              <a:chExt cx="1037879" cy="1328865"/>
            </a:xfrm>
          </p:grpSpPr>
          <p:sp>
            <p:nvSpPr>
              <p:cNvPr id="800" name="Google Shape;800;p28"/>
              <p:cNvSpPr/>
              <p:nvPr/>
            </p:nvSpPr>
            <p:spPr bwMode="auto">
              <a:xfrm rot="3844445" flipH="1">
                <a:off x="7856299" y="75541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1" name="Google Shape;801;p28"/>
              <p:cNvSpPr/>
              <p:nvPr/>
            </p:nvSpPr>
            <p:spPr bwMode="auto">
              <a:xfrm rot="-9899855">
                <a:off x="7852656" y="137428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802" name="Google Shape;802;p28"/>
              <p:cNvGrpSpPr/>
              <p:nvPr/>
            </p:nvGrpSpPr>
            <p:grpSpPr bwMode="auto">
              <a:xfrm rot="-1799793">
                <a:off x="8433981" y="1029606"/>
                <a:ext cx="365703" cy="350054"/>
                <a:chOff x="2057567" y="690970"/>
                <a:chExt cx="352891" cy="337790"/>
              </a:xfrm>
            </p:grpSpPr>
            <p:sp>
              <p:nvSpPr>
                <p:cNvPr id="803" name="Google Shape;803;p28"/>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4" name="Google Shape;804;p28"/>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5" name="Google Shape;805;p28"/>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6" name="Google Shape;806;p28"/>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7" name="Google Shape;807;p28"/>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8" name="Google Shape;808;p28"/>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9" name="Google Shape;809;p28"/>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0" name="Google Shape;810;p28"/>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1" name="Google Shape;811;p28"/>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2" name="Google Shape;812;p28"/>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3" name="Google Shape;813;p28"/>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4" name="Google Shape;814;p28"/>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15" name="Google Shape;815;p28"/>
              <p:cNvGrpSpPr/>
              <p:nvPr/>
            </p:nvGrpSpPr>
            <p:grpSpPr bwMode="auto">
              <a:xfrm>
                <a:off x="8545468" y="388347"/>
                <a:ext cx="317645" cy="350147"/>
                <a:chOff x="1433574" y="238125"/>
                <a:chExt cx="4740975" cy="5226075"/>
              </a:xfrm>
            </p:grpSpPr>
            <p:sp>
              <p:nvSpPr>
                <p:cNvPr id="816" name="Google Shape;816;p28"/>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7" name="Google Shape;817;p28"/>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8" name="Google Shape;818;p28"/>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9" name="Google Shape;819;p28"/>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0" name="Google Shape;820;p28"/>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1" name="Google Shape;821;p28"/>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2" name="Google Shape;822;p28"/>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3" name="Google Shape;823;p28"/>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4" name="Google Shape;824;p28"/>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5" name="Google Shape;825;p28"/>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6" name="Google Shape;826;p28"/>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827" name="Google Shape;827;p28"/>
            <p:cNvGrpSpPr/>
            <p:nvPr/>
          </p:nvGrpSpPr>
          <p:grpSpPr bwMode="auto">
            <a:xfrm>
              <a:off x="232056" y="3839878"/>
              <a:ext cx="1319580" cy="1041928"/>
              <a:chOff x="190037" y="3818872"/>
              <a:chExt cx="1346098" cy="1062867"/>
            </a:xfrm>
          </p:grpSpPr>
          <p:grpSp>
            <p:nvGrpSpPr>
              <p:cNvPr id="828" name="Google Shape;828;p28"/>
              <p:cNvGrpSpPr/>
              <p:nvPr/>
            </p:nvGrpSpPr>
            <p:grpSpPr bwMode="auto">
              <a:xfrm rot="1802270">
                <a:off x="1120650" y="4476648"/>
                <a:ext cx="354500" cy="339088"/>
                <a:chOff x="1190625" y="346475"/>
                <a:chExt cx="5219200" cy="5002375"/>
              </a:xfrm>
            </p:grpSpPr>
            <p:sp>
              <p:nvSpPr>
                <p:cNvPr id="829" name="Google Shape;829;p28"/>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0" name="Google Shape;830;p28"/>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31" name="Google Shape;831;p28"/>
              <p:cNvGrpSpPr/>
              <p:nvPr/>
            </p:nvGrpSpPr>
            <p:grpSpPr bwMode="auto">
              <a:xfrm rot="5400000">
                <a:off x="436382" y="4464318"/>
                <a:ext cx="380063" cy="363766"/>
                <a:chOff x="2057567" y="690970"/>
                <a:chExt cx="352891" cy="337790"/>
              </a:xfrm>
            </p:grpSpPr>
            <p:sp>
              <p:nvSpPr>
                <p:cNvPr id="832" name="Google Shape;832;p28"/>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3" name="Google Shape;833;p28"/>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4" name="Google Shape;834;p28"/>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5" name="Google Shape;835;p28"/>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6" name="Google Shape;836;p28"/>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7" name="Google Shape;837;p28"/>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8" name="Google Shape;838;p28"/>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9" name="Google Shape;839;p28"/>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0" name="Google Shape;840;p28"/>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1" name="Google Shape;841;p28"/>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2" name="Google Shape;842;p28"/>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3" name="Google Shape;843;p28"/>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44" name="Google Shape;844;p28"/>
              <p:cNvGrpSpPr/>
              <p:nvPr/>
            </p:nvGrpSpPr>
            <p:grpSpPr bwMode="auto">
              <a:xfrm rot="1801810">
                <a:off x="263984" y="3881350"/>
                <a:ext cx="354302" cy="391007"/>
                <a:chOff x="1433574" y="238125"/>
                <a:chExt cx="4740975" cy="5226075"/>
              </a:xfrm>
            </p:grpSpPr>
            <p:sp>
              <p:nvSpPr>
                <p:cNvPr id="845" name="Google Shape;845;p28"/>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6" name="Google Shape;846;p28"/>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7" name="Google Shape;847;p28"/>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8" name="Google Shape;848;p28"/>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9" name="Google Shape;849;p28"/>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0" name="Google Shape;850;p28"/>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1" name="Google Shape;851;p28"/>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2" name="Google Shape;852;p28"/>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3" name="Google Shape;853;p28"/>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4" name="Google Shape;854;p28"/>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5" name="Google Shape;855;p28"/>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umbers and text 1" preserve="0" showMasterPhAnim="0" showMasterSp="1" userDrawn="1">
  <p:cSld name="BLANK_1_1_1_1_1_1_3">
    <p:spTree>
      <p:nvGrpSpPr>
        <p:cNvPr id="1" name=""/>
        <p:cNvGrpSpPr/>
        <p:nvPr/>
      </p:nvGrpSpPr>
      <p:grpSpPr bwMode="auto">
        <a:xfrm>
          <a:off x="0" y="0"/>
          <a:ext cx="0" cy="0"/>
          <a:chOff x="0" y="0"/>
          <a:chExt cx="0" cy="0"/>
        </a:xfrm>
      </p:grpSpPr>
      <p:sp>
        <p:nvSpPr>
          <p:cNvPr id="857" name="Google Shape;857;p29"/>
          <p:cNvSpPr txBox="1"/>
          <p:nvPr>
            <p:ph type="title" hasCustomPrompt="1"/>
          </p:nvPr>
        </p:nvSpPr>
        <p:spPr bwMode="auto">
          <a:xfrm>
            <a:off x="1493199" y="1751400"/>
            <a:ext cx="1063800" cy="82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200"/>
              <a:buNone/>
              <a:defRPr sz="24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pPr>
              <a:defRPr/>
            </a:pPr>
            <a:r>
              <a:rPr/>
              <a:t>xx%</a:t>
            </a:r>
            <a:endParaRPr/>
          </a:p>
        </p:txBody>
      </p:sp>
      <p:sp>
        <p:nvSpPr>
          <p:cNvPr id="858" name="Google Shape;858;p29"/>
          <p:cNvSpPr txBox="1"/>
          <p:nvPr>
            <p:ph type="subTitle" idx="1"/>
          </p:nvPr>
        </p:nvSpPr>
        <p:spPr bwMode="auto">
          <a:xfrm>
            <a:off x="833650" y="3393975"/>
            <a:ext cx="2382900" cy="8151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859" name="Google Shape;859;p29"/>
          <p:cNvSpPr txBox="1"/>
          <p:nvPr>
            <p:ph type="title" idx="2" hasCustomPrompt="1"/>
          </p:nvPr>
        </p:nvSpPr>
        <p:spPr bwMode="auto">
          <a:xfrm>
            <a:off x="4040100" y="1751400"/>
            <a:ext cx="1063800" cy="82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200"/>
              <a:buNone/>
              <a:defRPr sz="24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pPr>
              <a:defRPr/>
            </a:pPr>
            <a:r>
              <a:rPr/>
              <a:t>xx%</a:t>
            </a:r>
            <a:endParaRPr/>
          </a:p>
        </p:txBody>
      </p:sp>
      <p:sp>
        <p:nvSpPr>
          <p:cNvPr id="860" name="Google Shape;860;p29"/>
          <p:cNvSpPr txBox="1"/>
          <p:nvPr>
            <p:ph type="subTitle" idx="3"/>
          </p:nvPr>
        </p:nvSpPr>
        <p:spPr bwMode="auto">
          <a:xfrm>
            <a:off x="3380550" y="3393975"/>
            <a:ext cx="2382900" cy="8151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861" name="Google Shape;861;p29"/>
          <p:cNvSpPr txBox="1"/>
          <p:nvPr>
            <p:ph type="title" idx="4" hasCustomPrompt="1"/>
          </p:nvPr>
        </p:nvSpPr>
        <p:spPr bwMode="auto">
          <a:xfrm>
            <a:off x="6587000" y="1751400"/>
            <a:ext cx="1063800" cy="828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200"/>
              <a:buNone/>
              <a:defRPr sz="24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pPr>
              <a:defRPr/>
            </a:pPr>
            <a:r>
              <a:rPr/>
              <a:t>xx%</a:t>
            </a:r>
            <a:endParaRPr/>
          </a:p>
        </p:txBody>
      </p:sp>
      <p:sp>
        <p:nvSpPr>
          <p:cNvPr id="862" name="Google Shape;862;p29"/>
          <p:cNvSpPr txBox="1"/>
          <p:nvPr>
            <p:ph type="subTitle" idx="5"/>
          </p:nvPr>
        </p:nvSpPr>
        <p:spPr bwMode="auto">
          <a:xfrm>
            <a:off x="5927450" y="3380725"/>
            <a:ext cx="2382900" cy="8151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863" name="Google Shape;863;p29"/>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864" name="Google Shape;864;p29"/>
          <p:cNvSpPr/>
          <p:nvPr/>
        </p:nvSpPr>
        <p:spPr bwMode="auto">
          <a:xfrm>
            <a:off x="-9625" y="-19275"/>
            <a:ext cx="9144000" cy="5162700"/>
          </a:xfrm>
          <a:prstGeom prst="frame">
            <a:avLst>
              <a:gd name="adj1" fmla="val 8209"/>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65" name="Google Shape;865;p29"/>
          <p:cNvSpPr/>
          <p:nvPr/>
        </p:nvSpPr>
        <p:spPr bwMode="auto">
          <a:xfrm>
            <a:off x="3446699" y="-10724"/>
            <a:ext cx="2250600" cy="265800"/>
          </a:xfrm>
          <a:prstGeom prst="trapezoid">
            <a:avLst>
              <a:gd name="adj" fmla="val 25000"/>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66" name="Google Shape;866;p29"/>
          <p:cNvSpPr txBox="1"/>
          <p:nvPr>
            <p:ph type="title" idx="6"/>
          </p:nvPr>
        </p:nvSpPr>
        <p:spPr bwMode="auto">
          <a:xfrm>
            <a:off x="833650" y="2942900"/>
            <a:ext cx="2382900" cy="5346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lgn="ctr">
              <a:spcBef>
                <a:spcPts val="0"/>
              </a:spcBef>
              <a:spcAft>
                <a:spcPts val="0"/>
              </a:spcAft>
              <a:buSzPts val="3500"/>
              <a:buNone/>
              <a:defRPr>
                <a:latin typeface="Poppins"/>
                <a:ea typeface="Poppins"/>
                <a:cs typeface="Poppins"/>
              </a:defRPr>
            </a:lvl2pPr>
            <a:lvl3pPr lvl="2" algn="ctr">
              <a:spcBef>
                <a:spcPts val="0"/>
              </a:spcBef>
              <a:spcAft>
                <a:spcPts val="0"/>
              </a:spcAft>
              <a:buSzPts val="3500"/>
              <a:buNone/>
              <a:defRPr>
                <a:latin typeface="Poppins"/>
                <a:ea typeface="Poppins"/>
                <a:cs typeface="Poppins"/>
              </a:defRPr>
            </a:lvl3pPr>
            <a:lvl4pPr lvl="3" algn="ctr">
              <a:spcBef>
                <a:spcPts val="0"/>
              </a:spcBef>
              <a:spcAft>
                <a:spcPts val="0"/>
              </a:spcAft>
              <a:buSzPts val="3500"/>
              <a:buNone/>
              <a:defRPr>
                <a:latin typeface="Poppins"/>
                <a:ea typeface="Poppins"/>
                <a:cs typeface="Poppins"/>
              </a:defRPr>
            </a:lvl4pPr>
            <a:lvl5pPr lvl="4" algn="ctr">
              <a:spcBef>
                <a:spcPts val="0"/>
              </a:spcBef>
              <a:spcAft>
                <a:spcPts val="0"/>
              </a:spcAft>
              <a:buSzPts val="3500"/>
              <a:buNone/>
              <a:defRPr>
                <a:latin typeface="Poppins"/>
                <a:ea typeface="Poppins"/>
                <a:cs typeface="Poppins"/>
              </a:defRPr>
            </a:lvl5pPr>
            <a:lvl6pPr lvl="5" algn="ctr">
              <a:spcBef>
                <a:spcPts val="0"/>
              </a:spcBef>
              <a:spcAft>
                <a:spcPts val="0"/>
              </a:spcAft>
              <a:buSzPts val="3500"/>
              <a:buNone/>
              <a:defRPr>
                <a:latin typeface="Poppins"/>
                <a:ea typeface="Poppins"/>
                <a:cs typeface="Poppins"/>
              </a:defRPr>
            </a:lvl6pPr>
            <a:lvl7pPr lvl="6" algn="ctr">
              <a:spcBef>
                <a:spcPts val="0"/>
              </a:spcBef>
              <a:spcAft>
                <a:spcPts val="0"/>
              </a:spcAft>
              <a:buSzPts val="3500"/>
              <a:buNone/>
              <a:defRPr>
                <a:latin typeface="Poppins"/>
                <a:ea typeface="Poppins"/>
                <a:cs typeface="Poppins"/>
              </a:defRPr>
            </a:lvl7pPr>
            <a:lvl8pPr lvl="7" algn="ctr">
              <a:spcBef>
                <a:spcPts val="0"/>
              </a:spcBef>
              <a:spcAft>
                <a:spcPts val="0"/>
              </a:spcAft>
              <a:buSzPts val="3500"/>
              <a:buNone/>
              <a:defRPr>
                <a:latin typeface="Poppins"/>
                <a:ea typeface="Poppins"/>
                <a:cs typeface="Poppins"/>
              </a:defRPr>
            </a:lvl8pPr>
            <a:lvl9pPr lvl="8" algn="ctr">
              <a:spcBef>
                <a:spcPts val="0"/>
              </a:spcBef>
              <a:spcAft>
                <a:spcPts val="0"/>
              </a:spcAft>
              <a:buSzPts val="3500"/>
              <a:buNone/>
              <a:defRPr>
                <a:latin typeface="Poppins"/>
                <a:ea typeface="Poppins"/>
                <a:cs typeface="Poppins"/>
              </a:defRPr>
            </a:lvl9pPr>
          </a:lstStyle>
          <a:p>
            <a:pPr>
              <a:defRPr/>
            </a:pPr>
            <a:endParaRPr/>
          </a:p>
        </p:txBody>
      </p:sp>
      <p:sp>
        <p:nvSpPr>
          <p:cNvPr id="867" name="Google Shape;867;p29"/>
          <p:cNvSpPr txBox="1"/>
          <p:nvPr>
            <p:ph type="title" idx="7"/>
          </p:nvPr>
        </p:nvSpPr>
        <p:spPr bwMode="auto">
          <a:xfrm>
            <a:off x="3380550" y="2942900"/>
            <a:ext cx="2382900" cy="5346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lgn="ctr">
              <a:spcBef>
                <a:spcPts val="0"/>
              </a:spcBef>
              <a:spcAft>
                <a:spcPts val="0"/>
              </a:spcAft>
              <a:buSzPts val="3500"/>
              <a:buNone/>
              <a:defRPr>
                <a:latin typeface="Poppins"/>
                <a:ea typeface="Poppins"/>
                <a:cs typeface="Poppins"/>
              </a:defRPr>
            </a:lvl2pPr>
            <a:lvl3pPr lvl="2" algn="ctr">
              <a:spcBef>
                <a:spcPts val="0"/>
              </a:spcBef>
              <a:spcAft>
                <a:spcPts val="0"/>
              </a:spcAft>
              <a:buSzPts val="3500"/>
              <a:buNone/>
              <a:defRPr>
                <a:latin typeface="Poppins"/>
                <a:ea typeface="Poppins"/>
                <a:cs typeface="Poppins"/>
              </a:defRPr>
            </a:lvl3pPr>
            <a:lvl4pPr lvl="3" algn="ctr">
              <a:spcBef>
                <a:spcPts val="0"/>
              </a:spcBef>
              <a:spcAft>
                <a:spcPts val="0"/>
              </a:spcAft>
              <a:buSzPts val="3500"/>
              <a:buNone/>
              <a:defRPr>
                <a:latin typeface="Poppins"/>
                <a:ea typeface="Poppins"/>
                <a:cs typeface="Poppins"/>
              </a:defRPr>
            </a:lvl4pPr>
            <a:lvl5pPr lvl="4" algn="ctr">
              <a:spcBef>
                <a:spcPts val="0"/>
              </a:spcBef>
              <a:spcAft>
                <a:spcPts val="0"/>
              </a:spcAft>
              <a:buSzPts val="3500"/>
              <a:buNone/>
              <a:defRPr>
                <a:latin typeface="Poppins"/>
                <a:ea typeface="Poppins"/>
                <a:cs typeface="Poppins"/>
              </a:defRPr>
            </a:lvl5pPr>
            <a:lvl6pPr lvl="5" algn="ctr">
              <a:spcBef>
                <a:spcPts val="0"/>
              </a:spcBef>
              <a:spcAft>
                <a:spcPts val="0"/>
              </a:spcAft>
              <a:buSzPts val="3500"/>
              <a:buNone/>
              <a:defRPr>
                <a:latin typeface="Poppins"/>
                <a:ea typeface="Poppins"/>
                <a:cs typeface="Poppins"/>
              </a:defRPr>
            </a:lvl6pPr>
            <a:lvl7pPr lvl="6" algn="ctr">
              <a:spcBef>
                <a:spcPts val="0"/>
              </a:spcBef>
              <a:spcAft>
                <a:spcPts val="0"/>
              </a:spcAft>
              <a:buSzPts val="3500"/>
              <a:buNone/>
              <a:defRPr>
                <a:latin typeface="Poppins"/>
                <a:ea typeface="Poppins"/>
                <a:cs typeface="Poppins"/>
              </a:defRPr>
            </a:lvl7pPr>
            <a:lvl8pPr lvl="7" algn="ctr">
              <a:spcBef>
                <a:spcPts val="0"/>
              </a:spcBef>
              <a:spcAft>
                <a:spcPts val="0"/>
              </a:spcAft>
              <a:buSzPts val="3500"/>
              <a:buNone/>
              <a:defRPr>
                <a:latin typeface="Poppins"/>
                <a:ea typeface="Poppins"/>
                <a:cs typeface="Poppins"/>
              </a:defRPr>
            </a:lvl8pPr>
            <a:lvl9pPr lvl="8" algn="ctr">
              <a:spcBef>
                <a:spcPts val="0"/>
              </a:spcBef>
              <a:spcAft>
                <a:spcPts val="0"/>
              </a:spcAft>
              <a:buSzPts val="3500"/>
              <a:buNone/>
              <a:defRPr>
                <a:latin typeface="Poppins"/>
                <a:ea typeface="Poppins"/>
                <a:cs typeface="Poppins"/>
              </a:defRPr>
            </a:lvl9pPr>
          </a:lstStyle>
          <a:p>
            <a:pPr>
              <a:defRPr/>
            </a:pPr>
            <a:endParaRPr/>
          </a:p>
        </p:txBody>
      </p:sp>
      <p:sp>
        <p:nvSpPr>
          <p:cNvPr id="868" name="Google Shape;868;p29"/>
          <p:cNvSpPr txBox="1"/>
          <p:nvPr>
            <p:ph type="title" idx="8"/>
          </p:nvPr>
        </p:nvSpPr>
        <p:spPr bwMode="auto">
          <a:xfrm>
            <a:off x="5927450" y="2942900"/>
            <a:ext cx="2382900" cy="5346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lgn="ctr">
              <a:spcBef>
                <a:spcPts val="0"/>
              </a:spcBef>
              <a:spcAft>
                <a:spcPts val="0"/>
              </a:spcAft>
              <a:buSzPts val="3500"/>
              <a:buNone/>
              <a:defRPr>
                <a:latin typeface="Poppins"/>
                <a:ea typeface="Poppins"/>
                <a:cs typeface="Poppins"/>
              </a:defRPr>
            </a:lvl2pPr>
            <a:lvl3pPr lvl="2" algn="ctr">
              <a:spcBef>
                <a:spcPts val="0"/>
              </a:spcBef>
              <a:spcAft>
                <a:spcPts val="0"/>
              </a:spcAft>
              <a:buSzPts val="3500"/>
              <a:buNone/>
              <a:defRPr>
                <a:latin typeface="Poppins"/>
                <a:ea typeface="Poppins"/>
                <a:cs typeface="Poppins"/>
              </a:defRPr>
            </a:lvl3pPr>
            <a:lvl4pPr lvl="3" algn="ctr">
              <a:spcBef>
                <a:spcPts val="0"/>
              </a:spcBef>
              <a:spcAft>
                <a:spcPts val="0"/>
              </a:spcAft>
              <a:buSzPts val="3500"/>
              <a:buNone/>
              <a:defRPr>
                <a:latin typeface="Poppins"/>
                <a:ea typeface="Poppins"/>
                <a:cs typeface="Poppins"/>
              </a:defRPr>
            </a:lvl4pPr>
            <a:lvl5pPr lvl="4" algn="ctr">
              <a:spcBef>
                <a:spcPts val="0"/>
              </a:spcBef>
              <a:spcAft>
                <a:spcPts val="0"/>
              </a:spcAft>
              <a:buSzPts val="3500"/>
              <a:buNone/>
              <a:defRPr>
                <a:latin typeface="Poppins"/>
                <a:ea typeface="Poppins"/>
                <a:cs typeface="Poppins"/>
              </a:defRPr>
            </a:lvl5pPr>
            <a:lvl6pPr lvl="5" algn="ctr">
              <a:spcBef>
                <a:spcPts val="0"/>
              </a:spcBef>
              <a:spcAft>
                <a:spcPts val="0"/>
              </a:spcAft>
              <a:buSzPts val="3500"/>
              <a:buNone/>
              <a:defRPr>
                <a:latin typeface="Poppins"/>
                <a:ea typeface="Poppins"/>
                <a:cs typeface="Poppins"/>
              </a:defRPr>
            </a:lvl6pPr>
            <a:lvl7pPr lvl="6" algn="ctr">
              <a:spcBef>
                <a:spcPts val="0"/>
              </a:spcBef>
              <a:spcAft>
                <a:spcPts val="0"/>
              </a:spcAft>
              <a:buSzPts val="3500"/>
              <a:buNone/>
              <a:defRPr>
                <a:latin typeface="Poppins"/>
                <a:ea typeface="Poppins"/>
                <a:cs typeface="Poppins"/>
              </a:defRPr>
            </a:lvl7pPr>
            <a:lvl8pPr lvl="7" algn="ctr">
              <a:spcBef>
                <a:spcPts val="0"/>
              </a:spcBef>
              <a:spcAft>
                <a:spcPts val="0"/>
              </a:spcAft>
              <a:buSzPts val="3500"/>
              <a:buNone/>
              <a:defRPr>
                <a:latin typeface="Poppins"/>
                <a:ea typeface="Poppins"/>
                <a:cs typeface="Poppins"/>
              </a:defRPr>
            </a:lvl8pPr>
            <a:lvl9pPr lvl="8" algn="ctr">
              <a:spcBef>
                <a:spcPts val="0"/>
              </a:spcBef>
              <a:spcAft>
                <a:spcPts val="0"/>
              </a:spcAft>
              <a:buSzPts val="3500"/>
              <a:buNone/>
              <a:defRPr>
                <a:latin typeface="Poppins"/>
                <a:ea typeface="Poppins"/>
                <a:cs typeface="Poppins"/>
              </a:defRPr>
            </a:lvl9pPr>
          </a:lstStyle>
          <a:p>
            <a:pPr>
              <a:defRPr/>
            </a:pPr>
            <a:endParaRPr/>
          </a:p>
        </p:txBody>
      </p:sp>
      <p:sp>
        <p:nvSpPr>
          <p:cNvPr id="869" name="Google Shape;869;p29"/>
          <p:cNvSpPr txBox="1"/>
          <p:nvPr>
            <p:ph type="title" idx="9"/>
          </p:nvPr>
        </p:nvSpPr>
        <p:spPr bwMode="auto">
          <a:xfrm>
            <a:off x="720000" y="531556"/>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b="0">
                <a:solidFill>
                  <a:schemeClr val="accent4"/>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hanks" preserve="0" showMasterPhAnim="0" showMasterSp="1" userDrawn="1">
  <p:cSld name="BLANK_1_1_1_1_1_1_2">
    <p:bg>
      <p:bgPr shadeToTitle="0">
        <a:solidFill>
          <a:schemeClr val="dk1"/>
        </a:solidFill>
      </p:bgPr>
    </p:bg>
    <p:spTree>
      <p:nvGrpSpPr>
        <p:cNvPr id="1" name=""/>
        <p:cNvGrpSpPr/>
        <p:nvPr/>
      </p:nvGrpSpPr>
      <p:grpSpPr bwMode="auto">
        <a:xfrm>
          <a:off x="0" y="0"/>
          <a:ext cx="0" cy="0"/>
          <a:chOff x="0" y="0"/>
          <a:chExt cx="0" cy="0"/>
        </a:xfrm>
      </p:grpSpPr>
      <p:sp>
        <p:nvSpPr>
          <p:cNvPr id="871" name="Google Shape;871;p30"/>
          <p:cNvSpPr/>
          <p:nvPr/>
        </p:nvSpPr>
        <p:spPr bwMode="auto">
          <a:xfrm>
            <a:off x="1926825" y="594106"/>
            <a:ext cx="6450000" cy="3505500"/>
          </a:xfrm>
          <a:prstGeom prst="rect">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72" name="Google Shape;872;p30"/>
          <p:cNvSpPr/>
          <p:nvPr/>
        </p:nvSpPr>
        <p:spPr bwMode="auto">
          <a:xfrm>
            <a:off x="1913553" y="594106"/>
            <a:ext cx="6450000" cy="3505500"/>
          </a:xfrm>
          <a:prstGeom prst="frame">
            <a:avLst>
              <a:gd name="adj1" fmla="val 6202"/>
            </a:avLst>
          </a:prstGeom>
          <a:solidFill>
            <a:schemeClr val="accent4"/>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dk1"/>
              </a:solidFill>
            </a:endParaRPr>
          </a:p>
        </p:txBody>
      </p:sp>
      <p:sp>
        <p:nvSpPr>
          <p:cNvPr id="873" name="Google Shape;873;p30"/>
          <p:cNvSpPr/>
          <p:nvPr/>
        </p:nvSpPr>
        <p:spPr bwMode="auto">
          <a:xfrm>
            <a:off x="4219444" y="378306"/>
            <a:ext cx="2119800" cy="308700"/>
          </a:xfrm>
          <a:prstGeom prst="trapezoid">
            <a:avLst>
              <a:gd name="adj" fmla="val 25000"/>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74" name="Google Shape;874;p30"/>
          <p:cNvSpPr txBox="1"/>
          <p:nvPr>
            <p:ph type="ctrTitle"/>
          </p:nvPr>
        </p:nvSpPr>
        <p:spPr bwMode="auto">
          <a:xfrm>
            <a:off x="3062950" y="903950"/>
            <a:ext cx="4284000" cy="8883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875" name="Google Shape;875;p30"/>
          <p:cNvSpPr txBox="1"/>
          <p:nvPr>
            <p:ph type="subTitle" idx="1"/>
          </p:nvPr>
        </p:nvSpPr>
        <p:spPr bwMode="auto">
          <a:xfrm>
            <a:off x="3058000" y="1792225"/>
            <a:ext cx="4293900" cy="943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pPr>
              <a:defRPr/>
            </a:pPr>
            <a:endParaRPr/>
          </a:p>
        </p:txBody>
      </p:sp>
      <p:sp>
        <p:nvSpPr>
          <p:cNvPr id="876" name="Google Shape;876;p30"/>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877" name="Google Shape;877;p30"/>
          <p:cNvSpPr txBox="1"/>
          <p:nvPr/>
        </p:nvSpPr>
        <p:spPr bwMode="auto">
          <a:xfrm>
            <a:off x="2934700" y="3300125"/>
            <a:ext cx="4540500" cy="454500"/>
          </a:xfrm>
          <a:prstGeom prst="rect">
            <a:avLst/>
          </a:prstGeom>
          <a:noFill/>
          <a:ln>
            <a:noFill/>
          </a:ln>
        </p:spPr>
        <p:txBody>
          <a:bodyPr spcFirstLastPara="1" wrap="square" lIns="91425" tIns="91425" rIns="91425" bIns="91425" anchor="t" anchorCtr="0">
            <a:noAutofit/>
          </a:bodyPr>
          <a:lstStyle/>
          <a:p>
            <a:pPr marL="0" lvl="0" indent="0" algn="ctr">
              <a:spcBef>
                <a:spcPts val="300"/>
              </a:spcBef>
              <a:spcAft>
                <a:spcPts val="0"/>
              </a:spcAft>
              <a:buNone/>
              <a:defRPr/>
            </a:pPr>
            <a:r>
              <a:rPr lang="en" sz="1000" b="1">
                <a:solidFill>
                  <a:srgbClr val="191919"/>
                </a:solidFill>
                <a:latin typeface="Poppins"/>
                <a:ea typeface="Poppins"/>
                <a:cs typeface="Poppins"/>
              </a:rPr>
              <a:t>CREDITS:</a:t>
            </a:r>
            <a:r>
              <a:rPr lang="en" sz="1000">
                <a:solidFill>
                  <a:srgbClr val="191919"/>
                </a:solidFill>
                <a:latin typeface="Poppins"/>
                <a:ea typeface="Poppins"/>
                <a:cs typeface="Poppins"/>
              </a:rPr>
              <a:t> This presentation template was created by </a:t>
            </a:r>
            <a:r>
              <a:rPr lang="en" sz="1000" b="1" u="sng">
                <a:solidFill>
                  <a:srgbClr val="191919"/>
                </a:solidFill>
                <a:latin typeface="Poppins"/>
                <a:ea typeface="Poppins"/>
                <a:cs typeface="Poppins"/>
                <a:hlinkClick r:id="rId2" tooltip="https://bit.ly/3A1uf1Q"/>
              </a:rPr>
              <a:t>Slidesgo</a:t>
            </a:r>
            <a:r>
              <a:rPr lang="en" sz="1000">
                <a:solidFill>
                  <a:srgbClr val="191919"/>
                </a:solidFill>
                <a:latin typeface="Poppins"/>
                <a:ea typeface="Poppins"/>
                <a:cs typeface="Poppins"/>
              </a:rPr>
              <a:t>, and includes icons by </a:t>
            </a:r>
            <a:r>
              <a:rPr lang="en" sz="1000" b="1" u="sng">
                <a:solidFill>
                  <a:srgbClr val="191919"/>
                </a:solidFill>
                <a:latin typeface="Poppins"/>
                <a:ea typeface="Poppins"/>
                <a:cs typeface="Poppins"/>
                <a:hlinkClick r:id="rId3" tooltip="http://bit.ly/2TyoMsr"/>
              </a:rPr>
              <a:t>Flaticon</a:t>
            </a:r>
            <a:r>
              <a:rPr lang="en" sz="1000">
                <a:solidFill>
                  <a:srgbClr val="191919"/>
                </a:solidFill>
                <a:latin typeface="Poppins"/>
                <a:ea typeface="Poppins"/>
                <a:cs typeface="Poppins"/>
              </a:rPr>
              <a:t>, and infographics &amp; images by </a:t>
            </a:r>
            <a:r>
              <a:rPr lang="en" sz="1000" b="1" u="sng">
                <a:solidFill>
                  <a:srgbClr val="191919"/>
                </a:solidFill>
                <a:latin typeface="Poppins"/>
                <a:ea typeface="Poppins"/>
                <a:cs typeface="Poppins"/>
                <a:hlinkClick r:id="rId4" tooltip="http://bit.ly/2TtBDfr"/>
              </a:rPr>
              <a:t>Freepik</a:t>
            </a:r>
            <a:r>
              <a:rPr lang="en" sz="1000" u="sng">
                <a:solidFill>
                  <a:srgbClr val="191919"/>
                </a:solidFill>
                <a:latin typeface="Poppins"/>
                <a:ea typeface="Poppins"/>
                <a:cs typeface="Poppins"/>
              </a:rPr>
              <a:t> </a:t>
            </a:r>
            <a:endParaRPr sz="1200">
              <a:latin typeface="Poppins"/>
              <a:ea typeface="Poppins"/>
              <a:cs typeface="Poppi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bg>
      <p:bgPr shadeToTitle="0">
        <a:solidFill>
          <a:schemeClr val="accent2"/>
        </a:solidFill>
      </p:bgPr>
    </p:bg>
    <p:spTree>
      <p:nvGrpSpPr>
        <p:cNvPr id="1" name=""/>
        <p:cNvGrpSpPr/>
        <p:nvPr/>
      </p:nvGrpSpPr>
      <p:grpSpPr bwMode="auto">
        <a:xfrm>
          <a:off x="0" y="0"/>
          <a:ext cx="0" cy="0"/>
          <a:chOff x="0" y="0"/>
          <a:chExt cx="0" cy="0"/>
        </a:xfrm>
      </p:grpSpPr>
      <p:sp>
        <p:nvSpPr>
          <p:cNvPr id="24" name="Google Shape;24;p4"/>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25;p4"/>
          <p:cNvSpPr/>
          <p:nvPr/>
        </p:nvSpPr>
        <p:spPr bwMode="auto">
          <a:xfrm>
            <a:off x="817675" y="1618925"/>
            <a:ext cx="7541399" cy="2328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26;p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27" name="Google Shape;27;p4"/>
          <p:cNvSpPr txBox="1"/>
          <p:nvPr>
            <p:ph type="body" idx="1"/>
          </p:nvPr>
        </p:nvSpPr>
        <p:spPr bwMode="auto">
          <a:xfrm>
            <a:off x="720000" y="995048"/>
            <a:ext cx="7704000" cy="393600"/>
          </a:xfrm>
          <a:prstGeom prst="rect">
            <a:avLst/>
          </a:prstGeom>
        </p:spPr>
        <p:txBody>
          <a:bodyPr spcFirstLastPara="1" wrap="square" lIns="91425" tIns="91425" rIns="91425" bIns="91425" anchor="t" anchorCtr="0">
            <a:noAutofit/>
          </a:bodyPr>
          <a:lstStyle>
            <a:lvl1pPr marL="457200" lvl="0" indent="-317500" algn="ctr">
              <a:lnSpc>
                <a:spcPct val="114999"/>
              </a:lnSpc>
              <a:spcBef>
                <a:spcPts val="0"/>
              </a:spcBef>
              <a:spcAft>
                <a:spcPts val="0"/>
              </a:spcAft>
              <a:buClr>
                <a:srgbClr val="434343"/>
              </a:buClr>
              <a:buSzPts val="1400"/>
              <a:buChar char="●"/>
              <a:defRPr sz="1200"/>
            </a:lvl1pPr>
            <a:lvl2pPr marL="914400" lvl="1" indent="-317500">
              <a:lnSpc>
                <a:spcPct val="114999"/>
              </a:lnSpc>
              <a:spcBef>
                <a:spcPts val="0"/>
              </a:spcBef>
              <a:spcAft>
                <a:spcPts val="0"/>
              </a:spcAft>
              <a:buClr>
                <a:srgbClr val="434343"/>
              </a:buClr>
              <a:buSzPts val="1400"/>
              <a:buChar char="○"/>
              <a:defRPr>
                <a:solidFill>
                  <a:srgbClr val="434343"/>
                </a:solidFill>
              </a:defRPr>
            </a:lvl2pPr>
            <a:lvl3pPr marL="1371600" lvl="2" indent="-317500">
              <a:lnSpc>
                <a:spcPct val="114999"/>
              </a:lnSpc>
              <a:spcBef>
                <a:spcPts val="0"/>
              </a:spcBef>
              <a:spcAft>
                <a:spcPts val="0"/>
              </a:spcAft>
              <a:buClr>
                <a:srgbClr val="434343"/>
              </a:buClr>
              <a:buSzPts val="1400"/>
              <a:buChar char="■"/>
              <a:defRPr>
                <a:solidFill>
                  <a:srgbClr val="434343"/>
                </a:solidFill>
              </a:defRPr>
            </a:lvl3pPr>
            <a:lvl4pPr marL="1828800" lvl="3" indent="-317500">
              <a:lnSpc>
                <a:spcPct val="114999"/>
              </a:lnSpc>
              <a:spcBef>
                <a:spcPts val="0"/>
              </a:spcBef>
              <a:spcAft>
                <a:spcPts val="0"/>
              </a:spcAft>
              <a:buClr>
                <a:srgbClr val="434343"/>
              </a:buClr>
              <a:buSzPts val="1400"/>
              <a:buChar char="●"/>
              <a:defRPr>
                <a:solidFill>
                  <a:srgbClr val="434343"/>
                </a:solidFill>
              </a:defRPr>
            </a:lvl4pPr>
            <a:lvl5pPr marL="2286000" lvl="4" indent="-317500">
              <a:lnSpc>
                <a:spcPct val="114999"/>
              </a:lnSpc>
              <a:spcBef>
                <a:spcPts val="0"/>
              </a:spcBef>
              <a:spcAft>
                <a:spcPts val="0"/>
              </a:spcAft>
              <a:buClr>
                <a:srgbClr val="434343"/>
              </a:buClr>
              <a:buSzPts val="1400"/>
              <a:buChar char="○"/>
              <a:defRPr>
                <a:solidFill>
                  <a:srgbClr val="434343"/>
                </a:solidFill>
              </a:defRPr>
            </a:lvl5pPr>
            <a:lvl6pPr marL="2743200" lvl="5" indent="-317500">
              <a:lnSpc>
                <a:spcPct val="114999"/>
              </a:lnSpc>
              <a:spcBef>
                <a:spcPts val="0"/>
              </a:spcBef>
              <a:spcAft>
                <a:spcPts val="0"/>
              </a:spcAft>
              <a:buClr>
                <a:srgbClr val="434343"/>
              </a:buClr>
              <a:buSzPts val="1400"/>
              <a:buChar char="■"/>
              <a:defRPr>
                <a:solidFill>
                  <a:srgbClr val="434343"/>
                </a:solidFill>
              </a:defRPr>
            </a:lvl6pPr>
            <a:lvl7pPr marL="3200400" lvl="6" indent="-317500">
              <a:lnSpc>
                <a:spcPct val="114999"/>
              </a:lnSpc>
              <a:spcBef>
                <a:spcPts val="0"/>
              </a:spcBef>
              <a:spcAft>
                <a:spcPts val="0"/>
              </a:spcAft>
              <a:buClr>
                <a:srgbClr val="434343"/>
              </a:buClr>
              <a:buSzPts val="1400"/>
              <a:buChar char="●"/>
              <a:defRPr>
                <a:solidFill>
                  <a:srgbClr val="434343"/>
                </a:solidFill>
              </a:defRPr>
            </a:lvl7pPr>
            <a:lvl8pPr marL="3657600" lvl="7" indent="-317500">
              <a:lnSpc>
                <a:spcPct val="114999"/>
              </a:lnSpc>
              <a:spcBef>
                <a:spcPts val="0"/>
              </a:spcBef>
              <a:spcAft>
                <a:spcPts val="0"/>
              </a:spcAft>
              <a:buClr>
                <a:srgbClr val="434343"/>
              </a:buClr>
              <a:buSzPts val="1400"/>
              <a:buChar char="○"/>
              <a:defRPr>
                <a:solidFill>
                  <a:srgbClr val="434343"/>
                </a:solidFill>
              </a:defRPr>
            </a:lvl8pPr>
            <a:lvl9pPr marL="4114800" lvl="8" indent="-317500">
              <a:lnSpc>
                <a:spcPct val="114999"/>
              </a:lnSpc>
              <a:spcBef>
                <a:spcPts val="0"/>
              </a:spcBef>
              <a:spcAft>
                <a:spcPts val="0"/>
              </a:spcAft>
              <a:buClr>
                <a:srgbClr val="434343"/>
              </a:buClr>
              <a:buSzPts val="1400"/>
              <a:buChar char="■"/>
              <a:defRPr>
                <a:solidFill>
                  <a:srgbClr val="434343"/>
                </a:solidFill>
              </a:defRPr>
            </a:lvl9pPr>
          </a:lstStyle>
          <a:p>
            <a:pPr>
              <a:defRPr/>
            </a:pPr>
            <a:endParaRPr/>
          </a:p>
        </p:txBody>
      </p:sp>
      <p:sp>
        <p:nvSpPr>
          <p:cNvPr id="28" name="Google Shape;28;p4"/>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29" name="Google Shape;29;p4"/>
          <p:cNvSpPr/>
          <p:nvPr/>
        </p:nvSpPr>
        <p:spPr bwMode="auto">
          <a:xfrm>
            <a:off x="715099" y="1523350"/>
            <a:ext cx="7713900" cy="2511000"/>
          </a:xfrm>
          <a:prstGeom prst="frame">
            <a:avLst>
              <a:gd name="adj1" fmla="val 4493"/>
            </a:avLst>
          </a:pr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30;p4"/>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preserve="0" showMasterPhAnim="0" showMasterSp="1" userDrawn="1">
  <p:cSld name="BLANK_1_1_1_1_1_1_1">
    <p:bg>
      <p:bgPr shadeToTitle="0">
        <a:solidFill>
          <a:schemeClr val="accent1"/>
        </a:solidFill>
      </p:bgPr>
    </p:bg>
    <p:spTree>
      <p:nvGrpSpPr>
        <p:cNvPr id="1" name=""/>
        <p:cNvGrpSpPr/>
        <p:nvPr/>
      </p:nvGrpSpPr>
      <p:grpSpPr bwMode="auto">
        <a:xfrm>
          <a:off x="0" y="0"/>
          <a:ext cx="0" cy="0"/>
          <a:chOff x="0" y="0"/>
          <a:chExt cx="0" cy="0"/>
        </a:xfrm>
      </p:grpSpPr>
      <p:sp>
        <p:nvSpPr>
          <p:cNvPr id="879" name="Google Shape;879;p31"/>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grpSp>
        <p:nvGrpSpPr>
          <p:cNvPr id="880" name="Google Shape;880;p31"/>
          <p:cNvGrpSpPr/>
          <p:nvPr/>
        </p:nvGrpSpPr>
        <p:grpSpPr bwMode="auto">
          <a:xfrm>
            <a:off x="155786" y="143828"/>
            <a:ext cx="8771617" cy="4793674"/>
            <a:chOff x="155786" y="143828"/>
            <a:chExt cx="8771617" cy="4793674"/>
          </a:xfrm>
        </p:grpSpPr>
        <p:sp>
          <p:nvSpPr>
            <p:cNvPr id="881" name="Google Shape;881;p31"/>
            <p:cNvSpPr/>
            <p:nvPr/>
          </p:nvSpPr>
          <p:spPr bwMode="auto">
            <a:xfrm rot="3844445" flipH="1">
              <a:off x="550906" y="3409527"/>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2" name="Google Shape;882;p31"/>
            <p:cNvSpPr/>
            <p:nvPr/>
          </p:nvSpPr>
          <p:spPr bwMode="auto">
            <a:xfrm rot="-9899855">
              <a:off x="1702425" y="3658595"/>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883" name="Google Shape;883;p31"/>
            <p:cNvGrpSpPr/>
            <p:nvPr/>
          </p:nvGrpSpPr>
          <p:grpSpPr bwMode="auto">
            <a:xfrm rot="-1799793">
              <a:off x="425251" y="4352039"/>
              <a:ext cx="365703" cy="350054"/>
              <a:chOff x="2057567" y="690970"/>
              <a:chExt cx="352891" cy="337790"/>
            </a:xfrm>
          </p:grpSpPr>
          <p:sp>
            <p:nvSpPr>
              <p:cNvPr id="884" name="Google Shape;884;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5" name="Google Shape;885;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6" name="Google Shape;886;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7" name="Google Shape;887;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8" name="Google Shape;888;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9" name="Google Shape;889;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0" name="Google Shape;890;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1" name="Google Shape;891;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2" name="Google Shape;892;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3" name="Google Shape;893;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4" name="Google Shape;894;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5" name="Google Shape;895;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96" name="Google Shape;896;p31"/>
            <p:cNvGrpSpPr/>
            <p:nvPr/>
          </p:nvGrpSpPr>
          <p:grpSpPr bwMode="auto">
            <a:xfrm>
              <a:off x="1105650" y="4001830"/>
              <a:ext cx="317645" cy="350147"/>
              <a:chOff x="1433574" y="238125"/>
              <a:chExt cx="4740975" cy="5226075"/>
            </a:xfrm>
          </p:grpSpPr>
          <p:sp>
            <p:nvSpPr>
              <p:cNvPr id="897" name="Google Shape;897;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8" name="Google Shape;898;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9" name="Google Shape;899;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0" name="Google Shape;900;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1" name="Google Shape;901;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2" name="Google Shape;902;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3" name="Google Shape;903;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4" name="Google Shape;904;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5" name="Google Shape;905;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6" name="Google Shape;906;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7" name="Google Shape;907;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08" name="Google Shape;908;p31"/>
            <p:cNvGrpSpPr/>
            <p:nvPr/>
          </p:nvGrpSpPr>
          <p:grpSpPr bwMode="auto">
            <a:xfrm>
              <a:off x="1244663" y="2820044"/>
              <a:ext cx="354384" cy="339161"/>
              <a:chOff x="1190625" y="346475"/>
              <a:chExt cx="5219200" cy="5002375"/>
            </a:xfrm>
          </p:grpSpPr>
          <p:sp>
            <p:nvSpPr>
              <p:cNvPr id="909" name="Google Shape;909;p31"/>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0" name="Google Shape;910;p31"/>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11" name="Google Shape;911;p31"/>
            <p:cNvGrpSpPr/>
            <p:nvPr/>
          </p:nvGrpSpPr>
          <p:grpSpPr bwMode="auto">
            <a:xfrm rot="3599984">
              <a:off x="218284" y="1596706"/>
              <a:ext cx="380060" cy="363768"/>
              <a:chOff x="2057567" y="690970"/>
              <a:chExt cx="352891" cy="337790"/>
            </a:xfrm>
          </p:grpSpPr>
          <p:sp>
            <p:nvSpPr>
              <p:cNvPr id="912" name="Google Shape;912;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3" name="Google Shape;913;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4" name="Google Shape;914;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5" name="Google Shape;915;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6" name="Google Shape;916;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7" name="Google Shape;917;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8" name="Google Shape;918;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9" name="Google Shape;919;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0" name="Google Shape;920;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1" name="Google Shape;921;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2" name="Google Shape;922;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3" name="Google Shape;923;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24" name="Google Shape;924;p31"/>
            <p:cNvGrpSpPr/>
            <p:nvPr/>
          </p:nvGrpSpPr>
          <p:grpSpPr bwMode="auto">
            <a:xfrm>
              <a:off x="3002384" y="482988"/>
              <a:ext cx="354151" cy="390910"/>
              <a:chOff x="1433574" y="238125"/>
              <a:chExt cx="4740975" cy="5226075"/>
            </a:xfrm>
          </p:grpSpPr>
          <p:sp>
            <p:nvSpPr>
              <p:cNvPr id="925" name="Google Shape;925;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6" name="Google Shape;926;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7" name="Google Shape;927;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8" name="Google Shape;928;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9" name="Google Shape;929;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30" name="Google Shape;930;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31" name="Google Shape;931;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32" name="Google Shape;932;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33" name="Google Shape;933;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34" name="Google Shape;934;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35" name="Google Shape;935;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36" name="Google Shape;936;p31"/>
            <p:cNvGrpSpPr/>
            <p:nvPr/>
          </p:nvGrpSpPr>
          <p:grpSpPr bwMode="auto">
            <a:xfrm>
              <a:off x="2376649" y="143828"/>
              <a:ext cx="354384" cy="339161"/>
              <a:chOff x="1190625" y="346475"/>
              <a:chExt cx="5219200" cy="5002375"/>
            </a:xfrm>
          </p:grpSpPr>
          <p:sp>
            <p:nvSpPr>
              <p:cNvPr id="937" name="Google Shape;937;p31"/>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38" name="Google Shape;938;p31"/>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39" name="Google Shape;939;p31"/>
            <p:cNvGrpSpPr/>
            <p:nvPr/>
          </p:nvGrpSpPr>
          <p:grpSpPr bwMode="auto">
            <a:xfrm rot="3599984">
              <a:off x="1307289" y="295881"/>
              <a:ext cx="380060" cy="363768"/>
              <a:chOff x="2057567" y="690970"/>
              <a:chExt cx="352891" cy="337790"/>
            </a:xfrm>
          </p:grpSpPr>
          <p:sp>
            <p:nvSpPr>
              <p:cNvPr id="940" name="Google Shape;940;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1" name="Google Shape;941;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2" name="Google Shape;942;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3" name="Google Shape;943;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4" name="Google Shape;944;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5" name="Google Shape;945;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6" name="Google Shape;946;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7" name="Google Shape;947;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8" name="Google Shape;948;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9" name="Google Shape;949;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0" name="Google Shape;950;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1" name="Google Shape;951;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52" name="Google Shape;952;p31"/>
            <p:cNvGrpSpPr/>
            <p:nvPr/>
          </p:nvGrpSpPr>
          <p:grpSpPr bwMode="auto">
            <a:xfrm>
              <a:off x="306672" y="160363"/>
              <a:ext cx="354151" cy="390910"/>
              <a:chOff x="1433574" y="238125"/>
              <a:chExt cx="4740975" cy="5226075"/>
            </a:xfrm>
          </p:grpSpPr>
          <p:sp>
            <p:nvSpPr>
              <p:cNvPr id="953" name="Google Shape;953;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4" name="Google Shape;954;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5" name="Google Shape;955;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6" name="Google Shape;956;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7" name="Google Shape;957;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8" name="Google Shape;958;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9" name="Google Shape;959;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0" name="Google Shape;960;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1" name="Google Shape;961;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2" name="Google Shape;962;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3" name="Google Shape;963;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964" name="Google Shape;964;p31"/>
            <p:cNvSpPr/>
            <p:nvPr/>
          </p:nvSpPr>
          <p:spPr bwMode="auto">
            <a:xfrm rot="3844445" flipH="1">
              <a:off x="572339" y="1215211"/>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5" name="Google Shape;965;p31"/>
            <p:cNvSpPr/>
            <p:nvPr/>
          </p:nvSpPr>
          <p:spPr bwMode="auto">
            <a:xfrm rot="-9899855">
              <a:off x="906096" y="1834079"/>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966" name="Google Shape;966;p31"/>
            <p:cNvGrpSpPr/>
            <p:nvPr/>
          </p:nvGrpSpPr>
          <p:grpSpPr bwMode="auto">
            <a:xfrm rot="-1799793">
              <a:off x="1604504" y="1489398"/>
              <a:ext cx="365703" cy="350054"/>
              <a:chOff x="2057567" y="690970"/>
              <a:chExt cx="352891" cy="337790"/>
            </a:xfrm>
          </p:grpSpPr>
          <p:sp>
            <p:nvSpPr>
              <p:cNvPr id="967" name="Google Shape;967;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8" name="Google Shape;968;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9" name="Google Shape;969;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0" name="Google Shape;970;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1" name="Google Shape;971;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2" name="Google Shape;972;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3" name="Google Shape;973;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4" name="Google Shape;974;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5" name="Google Shape;975;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6" name="Google Shape;976;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7" name="Google Shape;977;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8" name="Google Shape;978;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79" name="Google Shape;979;p31"/>
            <p:cNvGrpSpPr/>
            <p:nvPr/>
          </p:nvGrpSpPr>
          <p:grpSpPr bwMode="auto">
            <a:xfrm>
              <a:off x="1824865" y="848139"/>
              <a:ext cx="317645" cy="350147"/>
              <a:chOff x="1433574" y="238125"/>
              <a:chExt cx="4740975" cy="5226075"/>
            </a:xfrm>
          </p:grpSpPr>
          <p:sp>
            <p:nvSpPr>
              <p:cNvPr id="980" name="Google Shape;980;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1" name="Google Shape;981;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2" name="Google Shape;982;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3" name="Google Shape;983;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4" name="Google Shape;984;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5" name="Google Shape;985;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6" name="Google Shape;986;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7" name="Google Shape;987;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8" name="Google Shape;988;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9" name="Google Shape;989;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0" name="Google Shape;990;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91" name="Google Shape;991;p31"/>
            <p:cNvGrpSpPr/>
            <p:nvPr/>
          </p:nvGrpSpPr>
          <p:grpSpPr bwMode="auto">
            <a:xfrm>
              <a:off x="2795624" y="2569744"/>
              <a:ext cx="354384" cy="339161"/>
              <a:chOff x="1190625" y="346475"/>
              <a:chExt cx="5219200" cy="5002375"/>
            </a:xfrm>
          </p:grpSpPr>
          <p:sp>
            <p:nvSpPr>
              <p:cNvPr id="992" name="Google Shape;992;p31"/>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3" name="Google Shape;993;p31"/>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94" name="Google Shape;994;p31"/>
            <p:cNvGrpSpPr/>
            <p:nvPr/>
          </p:nvGrpSpPr>
          <p:grpSpPr bwMode="auto">
            <a:xfrm rot="3599984">
              <a:off x="2121017" y="2721796"/>
              <a:ext cx="380060" cy="363768"/>
              <a:chOff x="2057567" y="690970"/>
              <a:chExt cx="352891" cy="337790"/>
            </a:xfrm>
          </p:grpSpPr>
          <p:sp>
            <p:nvSpPr>
              <p:cNvPr id="995" name="Google Shape;995;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6" name="Google Shape;996;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7" name="Google Shape;997;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8" name="Google Shape;998;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9" name="Google Shape;999;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0" name="Google Shape;1000;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1" name="Google Shape;1001;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2" name="Google Shape;1002;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3" name="Google Shape;1003;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4" name="Google Shape;1004;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5" name="Google Shape;1005;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6" name="Google Shape;1006;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07" name="Google Shape;1007;p31"/>
            <p:cNvGrpSpPr/>
            <p:nvPr/>
          </p:nvGrpSpPr>
          <p:grpSpPr bwMode="auto">
            <a:xfrm>
              <a:off x="431036" y="2586279"/>
              <a:ext cx="354151" cy="390910"/>
              <a:chOff x="1433574" y="238125"/>
              <a:chExt cx="4740975" cy="5226075"/>
            </a:xfrm>
          </p:grpSpPr>
          <p:sp>
            <p:nvSpPr>
              <p:cNvPr id="1008" name="Google Shape;1008;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9" name="Google Shape;1009;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0" name="Google Shape;1010;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1" name="Google Shape;1011;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2" name="Google Shape;1012;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3" name="Google Shape;1013;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4" name="Google Shape;1014;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5" name="Google Shape;1015;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6" name="Google Shape;1016;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7" name="Google Shape;1017;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8" name="Google Shape;1018;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019" name="Google Shape;1019;p31"/>
            <p:cNvSpPr/>
            <p:nvPr/>
          </p:nvSpPr>
          <p:spPr bwMode="auto">
            <a:xfrm rot="10144365" flipH="1">
              <a:off x="3297944" y="1207248"/>
              <a:ext cx="540624" cy="280677"/>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0" name="Google Shape;1020;p31"/>
            <p:cNvSpPr/>
            <p:nvPr/>
          </p:nvSpPr>
          <p:spPr bwMode="auto">
            <a:xfrm rot="-3599756">
              <a:off x="2514227" y="1207363"/>
              <a:ext cx="519636" cy="280435"/>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021" name="Google Shape;1021;p31"/>
            <p:cNvGrpSpPr/>
            <p:nvPr/>
          </p:nvGrpSpPr>
          <p:grpSpPr bwMode="auto">
            <a:xfrm rot="4500055">
              <a:off x="2996619" y="1739946"/>
              <a:ext cx="365703" cy="350054"/>
              <a:chOff x="2057567" y="690970"/>
              <a:chExt cx="352891" cy="337790"/>
            </a:xfrm>
          </p:grpSpPr>
          <p:sp>
            <p:nvSpPr>
              <p:cNvPr id="1022" name="Google Shape;1022;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3" name="Google Shape;1023;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4" name="Google Shape;1024;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5" name="Google Shape;1025;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6" name="Google Shape;1026;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7" name="Google Shape;1027;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8" name="Google Shape;1028;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9" name="Google Shape;1029;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0" name="Google Shape;1030;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1" name="Google Shape;1031;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2" name="Google Shape;1032;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3" name="Google Shape;1033;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34" name="Google Shape;1034;p31"/>
            <p:cNvGrpSpPr/>
            <p:nvPr/>
          </p:nvGrpSpPr>
          <p:grpSpPr bwMode="auto">
            <a:xfrm>
              <a:off x="1912724" y="2130554"/>
              <a:ext cx="354151" cy="390910"/>
              <a:chOff x="1433574" y="238125"/>
              <a:chExt cx="4740975" cy="5226075"/>
            </a:xfrm>
          </p:grpSpPr>
          <p:sp>
            <p:nvSpPr>
              <p:cNvPr id="1035" name="Google Shape;1035;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6" name="Google Shape;1036;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7" name="Google Shape;1037;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8" name="Google Shape;1038;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9" name="Google Shape;1039;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40" name="Google Shape;1040;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41" name="Google Shape;1041;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42" name="Google Shape;1042;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43" name="Google Shape;1043;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44" name="Google Shape;1044;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45" name="Google Shape;1045;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046" name="Google Shape;1046;p31"/>
            <p:cNvSpPr/>
            <p:nvPr/>
          </p:nvSpPr>
          <p:spPr bwMode="auto">
            <a:xfrm rot="3844445" flipH="1">
              <a:off x="4253481" y="3530502"/>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47" name="Google Shape;1047;p31"/>
            <p:cNvSpPr/>
            <p:nvPr/>
          </p:nvSpPr>
          <p:spPr bwMode="auto">
            <a:xfrm rot="-9899855">
              <a:off x="5405000" y="3779570"/>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048" name="Google Shape;1048;p31"/>
            <p:cNvGrpSpPr/>
            <p:nvPr/>
          </p:nvGrpSpPr>
          <p:grpSpPr bwMode="auto">
            <a:xfrm rot="-1799793">
              <a:off x="4288576" y="4311464"/>
              <a:ext cx="365703" cy="350054"/>
              <a:chOff x="2057567" y="690970"/>
              <a:chExt cx="352891" cy="337790"/>
            </a:xfrm>
          </p:grpSpPr>
          <p:sp>
            <p:nvSpPr>
              <p:cNvPr id="1049" name="Google Shape;1049;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0" name="Google Shape;1050;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1" name="Google Shape;1051;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2" name="Google Shape;1052;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3" name="Google Shape;1053;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4" name="Google Shape;1054;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5" name="Google Shape;1055;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6" name="Google Shape;1056;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7" name="Google Shape;1057;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8" name="Google Shape;1058;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9" name="Google Shape;1059;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0" name="Google Shape;1060;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61" name="Google Shape;1061;p31"/>
            <p:cNvGrpSpPr/>
            <p:nvPr/>
          </p:nvGrpSpPr>
          <p:grpSpPr bwMode="auto">
            <a:xfrm>
              <a:off x="4816649" y="3913530"/>
              <a:ext cx="317645" cy="350147"/>
              <a:chOff x="1433574" y="238125"/>
              <a:chExt cx="4740975" cy="5226075"/>
            </a:xfrm>
          </p:grpSpPr>
          <p:sp>
            <p:nvSpPr>
              <p:cNvPr id="1062" name="Google Shape;1062;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3" name="Google Shape;1063;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4" name="Google Shape;1064;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5" name="Google Shape;1065;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6" name="Google Shape;1066;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7" name="Google Shape;1067;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8" name="Google Shape;1068;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9" name="Google Shape;1069;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0" name="Google Shape;1070;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1" name="Google Shape;1071;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2" name="Google Shape;1072;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73" name="Google Shape;1073;p31"/>
            <p:cNvGrpSpPr/>
            <p:nvPr/>
          </p:nvGrpSpPr>
          <p:grpSpPr bwMode="auto">
            <a:xfrm>
              <a:off x="4947238" y="2941019"/>
              <a:ext cx="354384" cy="339161"/>
              <a:chOff x="1190625" y="346475"/>
              <a:chExt cx="5219200" cy="5002375"/>
            </a:xfrm>
          </p:grpSpPr>
          <p:sp>
            <p:nvSpPr>
              <p:cNvPr id="1074" name="Google Shape;1074;p31"/>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5" name="Google Shape;1075;p31"/>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76" name="Google Shape;1076;p31"/>
            <p:cNvGrpSpPr/>
            <p:nvPr/>
          </p:nvGrpSpPr>
          <p:grpSpPr bwMode="auto">
            <a:xfrm rot="3599984">
              <a:off x="3920859" y="1717681"/>
              <a:ext cx="380060" cy="363768"/>
              <a:chOff x="2057567" y="690970"/>
              <a:chExt cx="352891" cy="337790"/>
            </a:xfrm>
          </p:grpSpPr>
          <p:sp>
            <p:nvSpPr>
              <p:cNvPr id="1077" name="Google Shape;1077;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8" name="Google Shape;1078;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9" name="Google Shape;1079;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0" name="Google Shape;1080;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1" name="Google Shape;1081;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2" name="Google Shape;1082;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3" name="Google Shape;1083;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4" name="Google Shape;1084;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5" name="Google Shape;1085;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6" name="Google Shape;1086;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7" name="Google Shape;1087;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8" name="Google Shape;1088;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89" name="Google Shape;1089;p31"/>
            <p:cNvGrpSpPr/>
            <p:nvPr/>
          </p:nvGrpSpPr>
          <p:grpSpPr bwMode="auto">
            <a:xfrm>
              <a:off x="6079225" y="264803"/>
              <a:ext cx="354384" cy="339161"/>
              <a:chOff x="1190625" y="346475"/>
              <a:chExt cx="5219200" cy="5002375"/>
            </a:xfrm>
          </p:grpSpPr>
          <p:sp>
            <p:nvSpPr>
              <p:cNvPr id="1090" name="Google Shape;1090;p31"/>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91" name="Google Shape;1091;p31"/>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92" name="Google Shape;1092;p31"/>
            <p:cNvGrpSpPr/>
            <p:nvPr/>
          </p:nvGrpSpPr>
          <p:grpSpPr bwMode="auto">
            <a:xfrm rot="3599984">
              <a:off x="5009864" y="416856"/>
              <a:ext cx="380060" cy="363768"/>
              <a:chOff x="2057567" y="690970"/>
              <a:chExt cx="352891" cy="337790"/>
            </a:xfrm>
          </p:grpSpPr>
          <p:sp>
            <p:nvSpPr>
              <p:cNvPr id="1093" name="Google Shape;1093;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94" name="Google Shape;1094;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95" name="Google Shape;1095;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96" name="Google Shape;1096;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97" name="Google Shape;1097;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98" name="Google Shape;1098;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99" name="Google Shape;1099;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0" name="Google Shape;1100;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1" name="Google Shape;1101;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2" name="Google Shape;1102;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3" name="Google Shape;1103;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4" name="Google Shape;1104;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105" name="Google Shape;1105;p31"/>
            <p:cNvGrpSpPr/>
            <p:nvPr/>
          </p:nvGrpSpPr>
          <p:grpSpPr bwMode="auto">
            <a:xfrm>
              <a:off x="4009247" y="281338"/>
              <a:ext cx="354151" cy="390910"/>
              <a:chOff x="1433574" y="238125"/>
              <a:chExt cx="4740975" cy="5226075"/>
            </a:xfrm>
          </p:grpSpPr>
          <p:sp>
            <p:nvSpPr>
              <p:cNvPr id="1106" name="Google Shape;1106;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7" name="Google Shape;1107;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8" name="Google Shape;1108;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9" name="Google Shape;1109;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0" name="Google Shape;1110;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1" name="Google Shape;1111;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2" name="Google Shape;1112;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3" name="Google Shape;1113;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4" name="Google Shape;1114;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5" name="Google Shape;1115;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6" name="Google Shape;1116;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117" name="Google Shape;1117;p31"/>
            <p:cNvSpPr/>
            <p:nvPr/>
          </p:nvSpPr>
          <p:spPr bwMode="auto">
            <a:xfrm rot="3844445" flipH="1">
              <a:off x="4171676" y="100384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8" name="Google Shape;1118;p31"/>
            <p:cNvSpPr/>
            <p:nvPr/>
          </p:nvSpPr>
          <p:spPr bwMode="auto">
            <a:xfrm rot="-9899855">
              <a:off x="4608671" y="1955054"/>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119" name="Google Shape;1119;p31"/>
            <p:cNvGrpSpPr/>
            <p:nvPr/>
          </p:nvGrpSpPr>
          <p:grpSpPr bwMode="auto">
            <a:xfrm rot="-1799793">
              <a:off x="5307079" y="1610373"/>
              <a:ext cx="365703" cy="350054"/>
              <a:chOff x="2057567" y="690970"/>
              <a:chExt cx="352891" cy="337790"/>
            </a:xfrm>
          </p:grpSpPr>
          <p:sp>
            <p:nvSpPr>
              <p:cNvPr id="1120" name="Google Shape;1120;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1" name="Google Shape;1121;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2" name="Google Shape;1122;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3" name="Google Shape;1123;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4" name="Google Shape;1124;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5" name="Google Shape;1125;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6" name="Google Shape;1126;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7" name="Google Shape;1127;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8" name="Google Shape;1128;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9" name="Google Shape;1129;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0" name="Google Shape;1130;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1" name="Google Shape;1131;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132" name="Google Shape;1132;p31"/>
            <p:cNvGrpSpPr/>
            <p:nvPr/>
          </p:nvGrpSpPr>
          <p:grpSpPr bwMode="auto">
            <a:xfrm>
              <a:off x="5527440" y="969114"/>
              <a:ext cx="317645" cy="350147"/>
              <a:chOff x="1433574" y="238125"/>
              <a:chExt cx="4740975" cy="5226075"/>
            </a:xfrm>
          </p:grpSpPr>
          <p:sp>
            <p:nvSpPr>
              <p:cNvPr id="1133" name="Google Shape;1133;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4" name="Google Shape;1134;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5" name="Google Shape;1135;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6" name="Google Shape;1136;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7" name="Google Shape;1137;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8" name="Google Shape;1138;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9" name="Google Shape;1139;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0" name="Google Shape;1140;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1" name="Google Shape;1141;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2" name="Google Shape;1142;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3" name="Google Shape;1143;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144" name="Google Shape;1144;p31"/>
            <p:cNvGrpSpPr/>
            <p:nvPr/>
          </p:nvGrpSpPr>
          <p:grpSpPr bwMode="auto">
            <a:xfrm rot="3599984">
              <a:off x="5823591" y="2842771"/>
              <a:ext cx="380060" cy="363768"/>
              <a:chOff x="2057567" y="690970"/>
              <a:chExt cx="352891" cy="337790"/>
            </a:xfrm>
          </p:grpSpPr>
          <p:sp>
            <p:nvSpPr>
              <p:cNvPr id="1145" name="Google Shape;1145;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6" name="Google Shape;1146;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7" name="Google Shape;1147;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8" name="Google Shape;1148;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9" name="Google Shape;1149;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0" name="Google Shape;1150;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1" name="Google Shape;1151;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2" name="Google Shape;1152;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3" name="Google Shape;1153;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4" name="Google Shape;1154;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5" name="Google Shape;1155;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6" name="Google Shape;1156;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157" name="Google Shape;1157;p31"/>
            <p:cNvGrpSpPr/>
            <p:nvPr/>
          </p:nvGrpSpPr>
          <p:grpSpPr bwMode="auto">
            <a:xfrm>
              <a:off x="4133611" y="2707254"/>
              <a:ext cx="354151" cy="390910"/>
              <a:chOff x="1433574" y="238125"/>
              <a:chExt cx="4740975" cy="5226075"/>
            </a:xfrm>
          </p:grpSpPr>
          <p:sp>
            <p:nvSpPr>
              <p:cNvPr id="1158" name="Google Shape;1158;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9" name="Google Shape;1159;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0" name="Google Shape;1160;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1" name="Google Shape;1161;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2" name="Google Shape;1162;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3" name="Google Shape;1163;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4" name="Google Shape;1164;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5" name="Google Shape;1165;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6" name="Google Shape;1166;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7" name="Google Shape;1167;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8" name="Google Shape;1168;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169" name="Google Shape;1169;p31"/>
            <p:cNvSpPr/>
            <p:nvPr/>
          </p:nvSpPr>
          <p:spPr bwMode="auto">
            <a:xfrm rot="-3599756">
              <a:off x="6216802" y="1328338"/>
              <a:ext cx="519636" cy="280435"/>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170" name="Google Shape;1170;p31"/>
            <p:cNvGrpSpPr/>
            <p:nvPr/>
          </p:nvGrpSpPr>
          <p:grpSpPr bwMode="auto">
            <a:xfrm>
              <a:off x="5615299" y="2251529"/>
              <a:ext cx="354151" cy="390910"/>
              <a:chOff x="1433574" y="238125"/>
              <a:chExt cx="4740975" cy="5226075"/>
            </a:xfrm>
          </p:grpSpPr>
          <p:sp>
            <p:nvSpPr>
              <p:cNvPr id="1171" name="Google Shape;1171;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2" name="Google Shape;1172;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3" name="Google Shape;1173;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4" name="Google Shape;1174;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5" name="Google Shape;1175;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6" name="Google Shape;1176;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7" name="Google Shape;1177;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8" name="Google Shape;1178;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9" name="Google Shape;1179;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0" name="Google Shape;1180;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1" name="Google Shape;1181;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182" name="Google Shape;1182;p31"/>
            <p:cNvSpPr/>
            <p:nvPr/>
          </p:nvSpPr>
          <p:spPr bwMode="auto">
            <a:xfrm rot="-6955555" flipH="1">
              <a:off x="7991671" y="1078647"/>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3" name="Google Shape;1183;p31"/>
            <p:cNvSpPr/>
            <p:nvPr/>
          </p:nvSpPr>
          <p:spPr bwMode="auto">
            <a:xfrm rot="900144">
              <a:off x="6861137" y="829805"/>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184" name="Google Shape;1184;p31"/>
            <p:cNvGrpSpPr/>
            <p:nvPr/>
          </p:nvGrpSpPr>
          <p:grpSpPr bwMode="auto">
            <a:xfrm rot="9000205">
              <a:off x="8292236" y="349301"/>
              <a:ext cx="365703" cy="350054"/>
              <a:chOff x="2057567" y="690970"/>
              <a:chExt cx="352891" cy="337790"/>
            </a:xfrm>
          </p:grpSpPr>
          <p:sp>
            <p:nvSpPr>
              <p:cNvPr id="1185" name="Google Shape;1185;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6" name="Google Shape;1186;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7" name="Google Shape;1187;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8" name="Google Shape;1188;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9" name="Google Shape;1189;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0" name="Google Shape;1190;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1" name="Google Shape;1191;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2" name="Google Shape;1192;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3" name="Google Shape;1193;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4" name="Google Shape;1194;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5" name="Google Shape;1195;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6" name="Google Shape;1196;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197" name="Google Shape;1197;p31"/>
            <p:cNvGrpSpPr/>
            <p:nvPr/>
          </p:nvGrpSpPr>
          <p:grpSpPr bwMode="auto">
            <a:xfrm rot="10800000">
              <a:off x="7651470" y="626142"/>
              <a:ext cx="317645" cy="350147"/>
              <a:chOff x="1433574" y="238125"/>
              <a:chExt cx="4740975" cy="5226075"/>
            </a:xfrm>
          </p:grpSpPr>
          <p:sp>
            <p:nvSpPr>
              <p:cNvPr id="1198" name="Google Shape;1198;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9" name="Google Shape;1199;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0" name="Google Shape;1200;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1" name="Google Shape;1201;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2" name="Google Shape;1202;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3" name="Google Shape;1203;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4" name="Google Shape;1204;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5" name="Google Shape;1205;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6" name="Google Shape;1206;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7" name="Google Shape;1207;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8" name="Google Shape;1208;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09" name="Google Shape;1209;p31"/>
            <p:cNvGrpSpPr/>
            <p:nvPr/>
          </p:nvGrpSpPr>
          <p:grpSpPr bwMode="auto">
            <a:xfrm rot="10800000">
              <a:off x="7443655" y="1511333"/>
              <a:ext cx="428697" cy="402205"/>
              <a:chOff x="692481" y="866561"/>
              <a:chExt cx="6313655" cy="5932224"/>
            </a:xfrm>
          </p:grpSpPr>
          <p:sp>
            <p:nvSpPr>
              <p:cNvPr id="1210" name="Google Shape;1210;p31"/>
              <p:cNvSpPr/>
              <p:nvPr/>
            </p:nvSpPr>
            <p:spPr bwMode="auto">
              <a:xfrm rot="9386331">
                <a:off x="1190197" y="1761073"/>
                <a:ext cx="5220144" cy="3587274"/>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1" name="Google Shape;1211;p31"/>
              <p:cNvSpPr/>
              <p:nvPr/>
            </p:nvSpPr>
            <p:spPr bwMode="auto">
              <a:xfrm rot="9898711">
                <a:off x="2845435" y="4138759"/>
                <a:ext cx="3945666" cy="2185834"/>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12" name="Google Shape;1212;p31"/>
            <p:cNvGrpSpPr/>
            <p:nvPr/>
          </p:nvGrpSpPr>
          <p:grpSpPr bwMode="auto">
            <a:xfrm rot="-7200015">
              <a:off x="8484846" y="2808370"/>
              <a:ext cx="380060" cy="363768"/>
              <a:chOff x="2057567" y="690970"/>
              <a:chExt cx="352891" cy="337790"/>
            </a:xfrm>
          </p:grpSpPr>
          <p:sp>
            <p:nvSpPr>
              <p:cNvPr id="1213" name="Google Shape;1213;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4" name="Google Shape;1214;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5" name="Google Shape;1215;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6" name="Google Shape;1216;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7" name="Google Shape;1217;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8" name="Google Shape;1218;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9" name="Google Shape;1219;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0" name="Google Shape;1220;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1" name="Google Shape;1221;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2" name="Google Shape;1222;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3" name="Google Shape;1223;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4" name="Google Shape;1224;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25" name="Google Shape;1225;p31"/>
            <p:cNvGrpSpPr/>
            <p:nvPr/>
          </p:nvGrpSpPr>
          <p:grpSpPr bwMode="auto">
            <a:xfrm rot="-2700000">
              <a:off x="6352036" y="4285931"/>
              <a:ext cx="354291" cy="338865"/>
              <a:chOff x="1190625" y="346475"/>
              <a:chExt cx="5219200" cy="5002375"/>
            </a:xfrm>
          </p:grpSpPr>
          <p:sp>
            <p:nvSpPr>
              <p:cNvPr id="1226" name="Google Shape;1226;p31"/>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7" name="Google Shape;1227;p31"/>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28" name="Google Shape;1228;p31"/>
            <p:cNvGrpSpPr/>
            <p:nvPr/>
          </p:nvGrpSpPr>
          <p:grpSpPr bwMode="auto">
            <a:xfrm rot="-7200015">
              <a:off x="7395841" y="4109195"/>
              <a:ext cx="380060" cy="363768"/>
              <a:chOff x="2057567" y="690970"/>
              <a:chExt cx="352891" cy="337790"/>
            </a:xfrm>
          </p:grpSpPr>
          <p:sp>
            <p:nvSpPr>
              <p:cNvPr id="1229" name="Google Shape;1229;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0" name="Google Shape;1230;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1" name="Google Shape;1231;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2" name="Google Shape;1232;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3" name="Google Shape;1233;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4" name="Google Shape;1234;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5" name="Google Shape;1235;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6" name="Google Shape;1236;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7" name="Google Shape;1237;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8" name="Google Shape;1238;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9" name="Google Shape;1239;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0" name="Google Shape;1240;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41" name="Google Shape;1241;p31"/>
            <p:cNvGrpSpPr/>
            <p:nvPr/>
          </p:nvGrpSpPr>
          <p:grpSpPr bwMode="auto">
            <a:xfrm rot="10800000">
              <a:off x="8422368" y="4217570"/>
              <a:ext cx="354151" cy="390910"/>
              <a:chOff x="1433574" y="238125"/>
              <a:chExt cx="4740975" cy="5226075"/>
            </a:xfrm>
          </p:grpSpPr>
          <p:sp>
            <p:nvSpPr>
              <p:cNvPr id="1242" name="Google Shape;1242;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3" name="Google Shape;1243;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4" name="Google Shape;1244;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5" name="Google Shape;1245;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6" name="Google Shape;1246;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7" name="Google Shape;1247;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8" name="Google Shape;1248;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9" name="Google Shape;1249;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0" name="Google Shape;1250;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1" name="Google Shape;1251;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2" name="Google Shape;1252;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253" name="Google Shape;1253;p31"/>
            <p:cNvSpPr/>
            <p:nvPr/>
          </p:nvSpPr>
          <p:spPr bwMode="auto">
            <a:xfrm rot="-6955555" flipH="1">
              <a:off x="7970238" y="3272961"/>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4" name="Google Shape;1254;p31"/>
            <p:cNvSpPr/>
            <p:nvPr/>
          </p:nvSpPr>
          <p:spPr bwMode="auto">
            <a:xfrm rot="900144">
              <a:off x="7657466" y="2654321"/>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255" name="Google Shape;1255;p31"/>
            <p:cNvGrpSpPr/>
            <p:nvPr/>
          </p:nvGrpSpPr>
          <p:grpSpPr bwMode="auto">
            <a:xfrm rot="9000205">
              <a:off x="7112983" y="2929391"/>
              <a:ext cx="365703" cy="350054"/>
              <a:chOff x="2057567" y="690970"/>
              <a:chExt cx="352891" cy="337790"/>
            </a:xfrm>
          </p:grpSpPr>
          <p:sp>
            <p:nvSpPr>
              <p:cNvPr id="1256" name="Google Shape;1256;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7" name="Google Shape;1257;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8" name="Google Shape;1258;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9" name="Google Shape;1259;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0" name="Google Shape;1260;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1" name="Google Shape;1261;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2" name="Google Shape;1262;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3" name="Google Shape;1263;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4" name="Google Shape;1264;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5" name="Google Shape;1265;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6" name="Google Shape;1266;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7" name="Google Shape;1267;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68" name="Google Shape;1268;p31"/>
            <p:cNvGrpSpPr/>
            <p:nvPr/>
          </p:nvGrpSpPr>
          <p:grpSpPr bwMode="auto">
            <a:xfrm rot="10800000">
              <a:off x="6940681" y="3570557"/>
              <a:ext cx="317645" cy="350147"/>
              <a:chOff x="1433574" y="238125"/>
              <a:chExt cx="4740975" cy="5226075"/>
            </a:xfrm>
          </p:grpSpPr>
          <p:sp>
            <p:nvSpPr>
              <p:cNvPr id="1269" name="Google Shape;1269;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0" name="Google Shape;1270;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1" name="Google Shape;1271;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2" name="Google Shape;1272;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3" name="Google Shape;1273;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4" name="Google Shape;1274;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5" name="Google Shape;1275;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6" name="Google Shape;1276;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7" name="Google Shape;1277;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8" name="Google Shape;1278;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9" name="Google Shape;1279;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80" name="Google Shape;1280;p31"/>
            <p:cNvGrpSpPr/>
            <p:nvPr/>
          </p:nvGrpSpPr>
          <p:grpSpPr bwMode="auto">
            <a:xfrm rot="-7200015">
              <a:off x="6582114" y="1683280"/>
              <a:ext cx="380060" cy="363768"/>
              <a:chOff x="2057567" y="690970"/>
              <a:chExt cx="352891" cy="337790"/>
            </a:xfrm>
          </p:grpSpPr>
          <p:sp>
            <p:nvSpPr>
              <p:cNvPr id="1281" name="Google Shape;1281;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2" name="Google Shape;1282;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3" name="Google Shape;1283;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4" name="Google Shape;1284;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5" name="Google Shape;1285;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6" name="Google Shape;1286;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7" name="Google Shape;1287;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8" name="Google Shape;1288;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9" name="Google Shape;1289;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0" name="Google Shape;1290;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1" name="Google Shape;1291;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2" name="Google Shape;1292;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93" name="Google Shape;1293;p31"/>
            <p:cNvGrpSpPr/>
            <p:nvPr/>
          </p:nvGrpSpPr>
          <p:grpSpPr bwMode="auto">
            <a:xfrm rot="10800000">
              <a:off x="8298004" y="1791654"/>
              <a:ext cx="354151" cy="390910"/>
              <a:chOff x="1433574" y="238125"/>
              <a:chExt cx="4740975" cy="5226075"/>
            </a:xfrm>
          </p:grpSpPr>
          <p:sp>
            <p:nvSpPr>
              <p:cNvPr id="1294" name="Google Shape;1294;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5" name="Google Shape;1295;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6" name="Google Shape;1296;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7" name="Google Shape;1297;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8" name="Google Shape;1298;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9" name="Google Shape;1299;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0" name="Google Shape;1300;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1" name="Google Shape;1301;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2" name="Google Shape;1302;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3" name="Google Shape;1303;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4" name="Google Shape;1304;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05" name="Google Shape;1305;p31"/>
            <p:cNvSpPr/>
            <p:nvPr/>
          </p:nvSpPr>
          <p:spPr bwMode="auto">
            <a:xfrm rot="7200243">
              <a:off x="6049328" y="3281046"/>
              <a:ext cx="519636" cy="280435"/>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306" name="Google Shape;1306;p31"/>
            <p:cNvGrpSpPr/>
            <p:nvPr/>
          </p:nvGrpSpPr>
          <p:grpSpPr bwMode="auto">
            <a:xfrm rot="10800000">
              <a:off x="6794885" y="2343819"/>
              <a:ext cx="354151" cy="390910"/>
              <a:chOff x="1433574" y="238125"/>
              <a:chExt cx="4740975" cy="5226075"/>
            </a:xfrm>
          </p:grpSpPr>
          <p:sp>
            <p:nvSpPr>
              <p:cNvPr id="1307" name="Google Shape;1307;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8" name="Google Shape;1308;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9" name="Google Shape;1309;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0" name="Google Shape;1310;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1" name="Google Shape;1311;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2" name="Google Shape;1312;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3" name="Google Shape;1313;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4" name="Google Shape;1314;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5" name="Google Shape;1315;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6" name="Google Shape;1316;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7" name="Google Shape;1317;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18" name="Google Shape;1318;p31"/>
            <p:cNvGrpSpPr/>
            <p:nvPr/>
          </p:nvGrpSpPr>
          <p:grpSpPr bwMode="auto">
            <a:xfrm rot="3599984">
              <a:off x="3451769" y="2468059"/>
              <a:ext cx="380060" cy="363768"/>
              <a:chOff x="2057567" y="690970"/>
              <a:chExt cx="352891" cy="337790"/>
            </a:xfrm>
          </p:grpSpPr>
          <p:sp>
            <p:nvSpPr>
              <p:cNvPr id="1319" name="Google Shape;1319;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0" name="Google Shape;1320;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1" name="Google Shape;1321;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2" name="Google Shape;1322;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3" name="Google Shape;1323;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4" name="Google Shape;1324;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5" name="Google Shape;1325;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6" name="Google Shape;1326;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7" name="Google Shape;1327;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8" name="Google Shape;1328;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9" name="Google Shape;1329;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30" name="Google Shape;1330;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31" name="Google Shape;1331;p31"/>
            <p:cNvSpPr/>
            <p:nvPr/>
          </p:nvSpPr>
          <p:spPr bwMode="auto">
            <a:xfrm rot="3844445" flipH="1">
              <a:off x="2548432" y="3323340"/>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32" name="Google Shape;1332;p31"/>
            <p:cNvSpPr/>
            <p:nvPr/>
          </p:nvSpPr>
          <p:spPr bwMode="auto">
            <a:xfrm rot="-9899855">
              <a:off x="2469240" y="434655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333" name="Google Shape;1333;p31"/>
            <p:cNvGrpSpPr/>
            <p:nvPr/>
          </p:nvGrpSpPr>
          <p:grpSpPr bwMode="auto">
            <a:xfrm rot="-1799793">
              <a:off x="3167648" y="4001876"/>
              <a:ext cx="365703" cy="350054"/>
              <a:chOff x="2057567" y="690970"/>
              <a:chExt cx="352891" cy="337790"/>
            </a:xfrm>
          </p:grpSpPr>
          <p:sp>
            <p:nvSpPr>
              <p:cNvPr id="1334" name="Google Shape;1334;p31"/>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35" name="Google Shape;1335;p31"/>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36" name="Google Shape;1336;p31"/>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37" name="Google Shape;1337;p31"/>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38" name="Google Shape;1338;p31"/>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39" name="Google Shape;1339;p31"/>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0" name="Google Shape;1340;p31"/>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1" name="Google Shape;1341;p31"/>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2" name="Google Shape;1342;p31"/>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3" name="Google Shape;1343;p31"/>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4" name="Google Shape;1344;p31"/>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5" name="Google Shape;1345;p31"/>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46" name="Google Shape;1346;p31"/>
            <p:cNvGrpSpPr/>
            <p:nvPr/>
          </p:nvGrpSpPr>
          <p:grpSpPr bwMode="auto">
            <a:xfrm>
              <a:off x="3388009" y="3360617"/>
              <a:ext cx="317645" cy="350147"/>
              <a:chOff x="1433574" y="238125"/>
              <a:chExt cx="4740975" cy="5226075"/>
            </a:xfrm>
          </p:grpSpPr>
          <p:sp>
            <p:nvSpPr>
              <p:cNvPr id="1347" name="Google Shape;1347;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8" name="Google Shape;1348;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9" name="Google Shape;1349;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0" name="Google Shape;1350;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1" name="Google Shape;1351;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2" name="Google Shape;1352;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3" name="Google Shape;1353;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4" name="Google Shape;1354;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5" name="Google Shape;1355;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6" name="Google Shape;1356;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7" name="Google Shape;1357;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58" name="Google Shape;1358;p31"/>
            <p:cNvGrpSpPr/>
            <p:nvPr/>
          </p:nvGrpSpPr>
          <p:grpSpPr bwMode="auto">
            <a:xfrm>
              <a:off x="3497298" y="4546592"/>
              <a:ext cx="354151" cy="390910"/>
              <a:chOff x="1433574" y="238125"/>
              <a:chExt cx="4740975" cy="5226075"/>
            </a:xfrm>
          </p:grpSpPr>
          <p:sp>
            <p:nvSpPr>
              <p:cNvPr id="1359" name="Google Shape;1359;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0" name="Google Shape;1360;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1" name="Google Shape;1361;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2" name="Google Shape;1362;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3" name="Google Shape;1363;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4" name="Google Shape;1364;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5" name="Google Shape;1365;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6" name="Google Shape;1366;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7" name="Google Shape;1367;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8" name="Google Shape;1368;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9" name="Google Shape;1369;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70" name="Google Shape;1370;p31"/>
            <p:cNvGrpSpPr/>
            <p:nvPr/>
          </p:nvGrpSpPr>
          <p:grpSpPr bwMode="auto">
            <a:xfrm>
              <a:off x="5487736" y="4487517"/>
              <a:ext cx="354151" cy="390910"/>
              <a:chOff x="1433574" y="238125"/>
              <a:chExt cx="4740975" cy="5226075"/>
            </a:xfrm>
          </p:grpSpPr>
          <p:sp>
            <p:nvSpPr>
              <p:cNvPr id="1371" name="Google Shape;1371;p31"/>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2" name="Google Shape;1372;p31"/>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3" name="Google Shape;1373;p31"/>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4" name="Google Shape;1374;p31"/>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5" name="Google Shape;1375;p31"/>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6" name="Google Shape;1376;p31"/>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7" name="Google Shape;1377;p31"/>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8" name="Google Shape;1378;p31"/>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9" name="Google Shape;1379;p31"/>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0" name="Google Shape;1380;p31"/>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1" name="Google Shape;1381;p31"/>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82" name="Google Shape;1382;p31"/>
            <p:cNvGrpSpPr/>
            <p:nvPr/>
          </p:nvGrpSpPr>
          <p:grpSpPr bwMode="auto">
            <a:xfrm rot="-2700000">
              <a:off x="1588774" y="4439068"/>
              <a:ext cx="354291" cy="338865"/>
              <a:chOff x="1190625" y="346475"/>
              <a:chExt cx="5219200" cy="5002375"/>
            </a:xfrm>
          </p:grpSpPr>
          <p:sp>
            <p:nvSpPr>
              <p:cNvPr id="1383" name="Google Shape;1383;p31"/>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4" name="Google Shape;1384;p31"/>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1" preserve="0" showMasterPhAnim="0" showMasterSp="1" userDrawn="1">
  <p:cSld name="CUSTOM_4">
    <p:bg>
      <p:bgPr shadeToTitle="0">
        <a:solidFill>
          <a:schemeClr val="accent2"/>
        </a:solidFill>
      </p:bgPr>
    </p:bg>
    <p:spTree>
      <p:nvGrpSpPr>
        <p:cNvPr id="1" name=""/>
        <p:cNvGrpSpPr/>
        <p:nvPr/>
      </p:nvGrpSpPr>
      <p:grpSpPr bwMode="auto">
        <a:xfrm>
          <a:off x="0" y="0"/>
          <a:ext cx="0" cy="0"/>
          <a:chOff x="0" y="0"/>
          <a:chExt cx="0" cy="0"/>
        </a:xfrm>
      </p:grpSpPr>
      <p:sp>
        <p:nvSpPr>
          <p:cNvPr id="1386" name="Google Shape;1386;p32"/>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grpSp>
        <p:nvGrpSpPr>
          <p:cNvPr id="1387" name="Google Shape;1387;p32"/>
          <p:cNvGrpSpPr/>
          <p:nvPr/>
        </p:nvGrpSpPr>
        <p:grpSpPr bwMode="auto">
          <a:xfrm>
            <a:off x="155786" y="143828"/>
            <a:ext cx="8771617" cy="4793674"/>
            <a:chOff x="155786" y="143828"/>
            <a:chExt cx="8771617" cy="4793674"/>
          </a:xfrm>
        </p:grpSpPr>
        <p:sp>
          <p:nvSpPr>
            <p:cNvPr id="1388" name="Google Shape;1388;p32"/>
            <p:cNvSpPr/>
            <p:nvPr/>
          </p:nvSpPr>
          <p:spPr bwMode="auto">
            <a:xfrm rot="3844445" flipH="1">
              <a:off x="550906" y="3409527"/>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9" name="Google Shape;1389;p32"/>
            <p:cNvSpPr/>
            <p:nvPr/>
          </p:nvSpPr>
          <p:spPr bwMode="auto">
            <a:xfrm rot="-9899855">
              <a:off x="1702425" y="3658595"/>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390" name="Google Shape;1390;p32"/>
            <p:cNvGrpSpPr/>
            <p:nvPr/>
          </p:nvGrpSpPr>
          <p:grpSpPr bwMode="auto">
            <a:xfrm rot="-1799793">
              <a:off x="425251" y="4352039"/>
              <a:ext cx="365703" cy="350054"/>
              <a:chOff x="2057567" y="690970"/>
              <a:chExt cx="352891" cy="337790"/>
            </a:xfrm>
          </p:grpSpPr>
          <p:sp>
            <p:nvSpPr>
              <p:cNvPr id="1391" name="Google Shape;1391;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2" name="Google Shape;1392;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3" name="Google Shape;1393;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4" name="Google Shape;1394;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5" name="Google Shape;1395;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6" name="Google Shape;1396;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7" name="Google Shape;1397;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8" name="Google Shape;1398;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9" name="Google Shape;1399;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00" name="Google Shape;1400;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01" name="Google Shape;1401;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02" name="Google Shape;1402;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03" name="Google Shape;1403;p32"/>
            <p:cNvGrpSpPr/>
            <p:nvPr/>
          </p:nvGrpSpPr>
          <p:grpSpPr bwMode="auto">
            <a:xfrm>
              <a:off x="1105650" y="4001830"/>
              <a:ext cx="317645" cy="350147"/>
              <a:chOff x="1433574" y="238125"/>
              <a:chExt cx="4740975" cy="5226075"/>
            </a:xfrm>
          </p:grpSpPr>
          <p:sp>
            <p:nvSpPr>
              <p:cNvPr id="1404" name="Google Shape;1404;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05" name="Google Shape;1405;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06" name="Google Shape;1406;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07" name="Google Shape;1407;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08" name="Google Shape;1408;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09" name="Google Shape;1409;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10" name="Google Shape;1410;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11" name="Google Shape;1411;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12" name="Google Shape;1412;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13" name="Google Shape;1413;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14" name="Google Shape;1414;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15" name="Google Shape;1415;p32"/>
            <p:cNvGrpSpPr/>
            <p:nvPr/>
          </p:nvGrpSpPr>
          <p:grpSpPr bwMode="auto">
            <a:xfrm>
              <a:off x="1244663" y="2820044"/>
              <a:ext cx="354384" cy="339161"/>
              <a:chOff x="1190625" y="346475"/>
              <a:chExt cx="5219200" cy="5002375"/>
            </a:xfrm>
          </p:grpSpPr>
          <p:sp>
            <p:nvSpPr>
              <p:cNvPr id="1416" name="Google Shape;1416;p32"/>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17" name="Google Shape;1417;p32"/>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18" name="Google Shape;1418;p32"/>
            <p:cNvGrpSpPr/>
            <p:nvPr/>
          </p:nvGrpSpPr>
          <p:grpSpPr bwMode="auto">
            <a:xfrm rot="3599984">
              <a:off x="218284" y="1596706"/>
              <a:ext cx="380060" cy="363768"/>
              <a:chOff x="2057567" y="690970"/>
              <a:chExt cx="352891" cy="337790"/>
            </a:xfrm>
          </p:grpSpPr>
          <p:sp>
            <p:nvSpPr>
              <p:cNvPr id="1419" name="Google Shape;1419;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0" name="Google Shape;1420;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1" name="Google Shape;1421;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2" name="Google Shape;1422;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3" name="Google Shape;1423;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4" name="Google Shape;1424;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5" name="Google Shape;1425;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6" name="Google Shape;1426;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7" name="Google Shape;1427;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8" name="Google Shape;1428;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9" name="Google Shape;1429;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30" name="Google Shape;1430;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31" name="Google Shape;1431;p32"/>
            <p:cNvGrpSpPr/>
            <p:nvPr/>
          </p:nvGrpSpPr>
          <p:grpSpPr bwMode="auto">
            <a:xfrm>
              <a:off x="3002384" y="482988"/>
              <a:ext cx="354151" cy="390910"/>
              <a:chOff x="1433574" y="238125"/>
              <a:chExt cx="4740975" cy="5226075"/>
            </a:xfrm>
          </p:grpSpPr>
          <p:sp>
            <p:nvSpPr>
              <p:cNvPr id="1432" name="Google Shape;1432;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33" name="Google Shape;1433;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34" name="Google Shape;1434;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35" name="Google Shape;1435;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36" name="Google Shape;1436;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37" name="Google Shape;1437;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38" name="Google Shape;1438;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39" name="Google Shape;1439;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40" name="Google Shape;1440;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41" name="Google Shape;1441;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42" name="Google Shape;1442;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43" name="Google Shape;1443;p32"/>
            <p:cNvGrpSpPr/>
            <p:nvPr/>
          </p:nvGrpSpPr>
          <p:grpSpPr bwMode="auto">
            <a:xfrm>
              <a:off x="2376649" y="143828"/>
              <a:ext cx="354384" cy="339161"/>
              <a:chOff x="1190625" y="346475"/>
              <a:chExt cx="5219200" cy="5002375"/>
            </a:xfrm>
          </p:grpSpPr>
          <p:sp>
            <p:nvSpPr>
              <p:cNvPr id="1444" name="Google Shape;1444;p32"/>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45" name="Google Shape;1445;p32"/>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46" name="Google Shape;1446;p32"/>
            <p:cNvGrpSpPr/>
            <p:nvPr/>
          </p:nvGrpSpPr>
          <p:grpSpPr bwMode="auto">
            <a:xfrm rot="3599984">
              <a:off x="1307289" y="295881"/>
              <a:ext cx="380060" cy="363768"/>
              <a:chOff x="2057567" y="690970"/>
              <a:chExt cx="352891" cy="337790"/>
            </a:xfrm>
          </p:grpSpPr>
          <p:sp>
            <p:nvSpPr>
              <p:cNvPr id="1447" name="Google Shape;1447;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48" name="Google Shape;1448;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49" name="Google Shape;1449;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0" name="Google Shape;1450;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1" name="Google Shape;1451;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2" name="Google Shape;1452;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3" name="Google Shape;1453;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4" name="Google Shape;1454;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5" name="Google Shape;1455;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6" name="Google Shape;1456;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7" name="Google Shape;1457;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8" name="Google Shape;1458;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59" name="Google Shape;1459;p32"/>
            <p:cNvGrpSpPr/>
            <p:nvPr/>
          </p:nvGrpSpPr>
          <p:grpSpPr bwMode="auto">
            <a:xfrm>
              <a:off x="306672" y="160363"/>
              <a:ext cx="354151" cy="390910"/>
              <a:chOff x="1433574" y="238125"/>
              <a:chExt cx="4740975" cy="5226075"/>
            </a:xfrm>
          </p:grpSpPr>
          <p:sp>
            <p:nvSpPr>
              <p:cNvPr id="1460" name="Google Shape;1460;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1" name="Google Shape;1461;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2" name="Google Shape;1462;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3" name="Google Shape;1463;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4" name="Google Shape;1464;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5" name="Google Shape;1465;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6" name="Google Shape;1466;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7" name="Google Shape;1467;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8" name="Google Shape;1468;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9" name="Google Shape;1469;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70" name="Google Shape;1470;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471" name="Google Shape;1471;p32"/>
            <p:cNvSpPr/>
            <p:nvPr/>
          </p:nvSpPr>
          <p:spPr bwMode="auto">
            <a:xfrm rot="3844445" flipH="1">
              <a:off x="572339" y="1215211"/>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72" name="Google Shape;1472;p32"/>
            <p:cNvSpPr/>
            <p:nvPr/>
          </p:nvSpPr>
          <p:spPr bwMode="auto">
            <a:xfrm rot="-9899855">
              <a:off x="906096" y="1834079"/>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473" name="Google Shape;1473;p32"/>
            <p:cNvGrpSpPr/>
            <p:nvPr/>
          </p:nvGrpSpPr>
          <p:grpSpPr bwMode="auto">
            <a:xfrm rot="-1799793">
              <a:off x="1604504" y="1489398"/>
              <a:ext cx="365703" cy="350054"/>
              <a:chOff x="2057567" y="690970"/>
              <a:chExt cx="352891" cy="337790"/>
            </a:xfrm>
          </p:grpSpPr>
          <p:sp>
            <p:nvSpPr>
              <p:cNvPr id="1474" name="Google Shape;1474;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75" name="Google Shape;1475;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76" name="Google Shape;1476;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77" name="Google Shape;1477;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78" name="Google Shape;1478;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79" name="Google Shape;1479;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0" name="Google Shape;1480;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1" name="Google Shape;1481;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2" name="Google Shape;1482;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3" name="Google Shape;1483;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4" name="Google Shape;1484;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5" name="Google Shape;1485;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86" name="Google Shape;1486;p32"/>
            <p:cNvGrpSpPr/>
            <p:nvPr/>
          </p:nvGrpSpPr>
          <p:grpSpPr bwMode="auto">
            <a:xfrm>
              <a:off x="1824865" y="848139"/>
              <a:ext cx="317645" cy="350147"/>
              <a:chOff x="1433574" y="238125"/>
              <a:chExt cx="4740975" cy="5226075"/>
            </a:xfrm>
          </p:grpSpPr>
          <p:sp>
            <p:nvSpPr>
              <p:cNvPr id="1487" name="Google Shape;1487;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8" name="Google Shape;1488;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9" name="Google Shape;1489;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0" name="Google Shape;1490;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1" name="Google Shape;1491;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2" name="Google Shape;1492;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3" name="Google Shape;1493;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4" name="Google Shape;1494;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5" name="Google Shape;1495;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6" name="Google Shape;1496;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7" name="Google Shape;1497;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98" name="Google Shape;1498;p32"/>
            <p:cNvGrpSpPr/>
            <p:nvPr/>
          </p:nvGrpSpPr>
          <p:grpSpPr bwMode="auto">
            <a:xfrm>
              <a:off x="2795624" y="2569744"/>
              <a:ext cx="354384" cy="339161"/>
              <a:chOff x="1190625" y="346475"/>
              <a:chExt cx="5219200" cy="5002375"/>
            </a:xfrm>
          </p:grpSpPr>
          <p:sp>
            <p:nvSpPr>
              <p:cNvPr id="1499" name="Google Shape;1499;p32"/>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00" name="Google Shape;1500;p32"/>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01" name="Google Shape;1501;p32"/>
            <p:cNvGrpSpPr/>
            <p:nvPr/>
          </p:nvGrpSpPr>
          <p:grpSpPr bwMode="auto">
            <a:xfrm rot="3599984">
              <a:off x="2121017" y="2721796"/>
              <a:ext cx="380060" cy="363768"/>
              <a:chOff x="2057567" y="690970"/>
              <a:chExt cx="352891" cy="337790"/>
            </a:xfrm>
          </p:grpSpPr>
          <p:sp>
            <p:nvSpPr>
              <p:cNvPr id="1502" name="Google Shape;1502;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03" name="Google Shape;1503;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04" name="Google Shape;1504;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05" name="Google Shape;1505;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06" name="Google Shape;1506;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07" name="Google Shape;1507;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08" name="Google Shape;1508;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09" name="Google Shape;1509;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0" name="Google Shape;1510;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1" name="Google Shape;1511;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2" name="Google Shape;1512;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3" name="Google Shape;1513;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14" name="Google Shape;1514;p32"/>
            <p:cNvGrpSpPr/>
            <p:nvPr/>
          </p:nvGrpSpPr>
          <p:grpSpPr bwMode="auto">
            <a:xfrm>
              <a:off x="431036" y="2586279"/>
              <a:ext cx="354151" cy="390910"/>
              <a:chOff x="1433574" y="238125"/>
              <a:chExt cx="4740975" cy="5226075"/>
            </a:xfrm>
          </p:grpSpPr>
          <p:sp>
            <p:nvSpPr>
              <p:cNvPr id="1515" name="Google Shape;1515;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6" name="Google Shape;1516;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7" name="Google Shape;1517;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8" name="Google Shape;1518;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9" name="Google Shape;1519;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0" name="Google Shape;1520;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1" name="Google Shape;1521;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2" name="Google Shape;1522;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3" name="Google Shape;1523;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4" name="Google Shape;1524;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5" name="Google Shape;1525;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526" name="Google Shape;1526;p32"/>
            <p:cNvSpPr/>
            <p:nvPr/>
          </p:nvSpPr>
          <p:spPr bwMode="auto">
            <a:xfrm rot="10144365" flipH="1">
              <a:off x="3297944" y="1207248"/>
              <a:ext cx="540624" cy="280677"/>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7" name="Google Shape;1527;p32"/>
            <p:cNvSpPr/>
            <p:nvPr/>
          </p:nvSpPr>
          <p:spPr bwMode="auto">
            <a:xfrm rot="-3599756">
              <a:off x="2514227" y="1207363"/>
              <a:ext cx="519636" cy="280435"/>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528" name="Google Shape;1528;p32"/>
            <p:cNvGrpSpPr/>
            <p:nvPr/>
          </p:nvGrpSpPr>
          <p:grpSpPr bwMode="auto">
            <a:xfrm rot="4500055">
              <a:off x="2996619" y="1739946"/>
              <a:ext cx="365703" cy="350054"/>
              <a:chOff x="2057567" y="690970"/>
              <a:chExt cx="352891" cy="337790"/>
            </a:xfrm>
          </p:grpSpPr>
          <p:sp>
            <p:nvSpPr>
              <p:cNvPr id="1529" name="Google Shape;1529;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0" name="Google Shape;1530;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1" name="Google Shape;1531;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2" name="Google Shape;1532;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3" name="Google Shape;1533;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4" name="Google Shape;1534;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5" name="Google Shape;1535;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6" name="Google Shape;1536;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7" name="Google Shape;1537;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8" name="Google Shape;1538;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9" name="Google Shape;1539;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0" name="Google Shape;1540;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41" name="Google Shape;1541;p32"/>
            <p:cNvGrpSpPr/>
            <p:nvPr/>
          </p:nvGrpSpPr>
          <p:grpSpPr bwMode="auto">
            <a:xfrm>
              <a:off x="1912724" y="2130554"/>
              <a:ext cx="354151" cy="390910"/>
              <a:chOff x="1433574" y="238125"/>
              <a:chExt cx="4740975" cy="5226075"/>
            </a:xfrm>
          </p:grpSpPr>
          <p:sp>
            <p:nvSpPr>
              <p:cNvPr id="1542" name="Google Shape;1542;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3" name="Google Shape;1543;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4" name="Google Shape;1544;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5" name="Google Shape;1545;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6" name="Google Shape;1546;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7" name="Google Shape;1547;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8" name="Google Shape;1548;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9" name="Google Shape;1549;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0" name="Google Shape;1550;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1" name="Google Shape;1551;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2" name="Google Shape;1552;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553" name="Google Shape;1553;p32"/>
            <p:cNvSpPr/>
            <p:nvPr/>
          </p:nvSpPr>
          <p:spPr bwMode="auto">
            <a:xfrm rot="3844445" flipH="1">
              <a:off x="4253481" y="3530502"/>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4" name="Google Shape;1554;p32"/>
            <p:cNvSpPr/>
            <p:nvPr/>
          </p:nvSpPr>
          <p:spPr bwMode="auto">
            <a:xfrm rot="-9899855">
              <a:off x="5405000" y="3779570"/>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555" name="Google Shape;1555;p32"/>
            <p:cNvGrpSpPr/>
            <p:nvPr/>
          </p:nvGrpSpPr>
          <p:grpSpPr bwMode="auto">
            <a:xfrm rot="-1799793">
              <a:off x="4288576" y="4311464"/>
              <a:ext cx="365703" cy="350054"/>
              <a:chOff x="2057567" y="690970"/>
              <a:chExt cx="352891" cy="337790"/>
            </a:xfrm>
          </p:grpSpPr>
          <p:sp>
            <p:nvSpPr>
              <p:cNvPr id="1556" name="Google Shape;1556;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7" name="Google Shape;1557;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8" name="Google Shape;1558;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59" name="Google Shape;1559;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0" name="Google Shape;1560;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1" name="Google Shape;1561;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2" name="Google Shape;1562;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3" name="Google Shape;1563;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4" name="Google Shape;1564;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5" name="Google Shape;1565;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6" name="Google Shape;1566;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7" name="Google Shape;1567;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68" name="Google Shape;1568;p32"/>
            <p:cNvGrpSpPr/>
            <p:nvPr/>
          </p:nvGrpSpPr>
          <p:grpSpPr bwMode="auto">
            <a:xfrm>
              <a:off x="4816649" y="3913530"/>
              <a:ext cx="317645" cy="350147"/>
              <a:chOff x="1433574" y="238125"/>
              <a:chExt cx="4740975" cy="5226075"/>
            </a:xfrm>
          </p:grpSpPr>
          <p:sp>
            <p:nvSpPr>
              <p:cNvPr id="1569" name="Google Shape;1569;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0" name="Google Shape;1570;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1" name="Google Shape;1571;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2" name="Google Shape;1572;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3" name="Google Shape;1573;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4" name="Google Shape;1574;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5" name="Google Shape;1575;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6" name="Google Shape;1576;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7" name="Google Shape;1577;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8" name="Google Shape;1578;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9" name="Google Shape;1579;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80" name="Google Shape;1580;p32"/>
            <p:cNvGrpSpPr/>
            <p:nvPr/>
          </p:nvGrpSpPr>
          <p:grpSpPr bwMode="auto">
            <a:xfrm>
              <a:off x="4947238" y="2941019"/>
              <a:ext cx="354384" cy="339161"/>
              <a:chOff x="1190625" y="346475"/>
              <a:chExt cx="5219200" cy="5002375"/>
            </a:xfrm>
          </p:grpSpPr>
          <p:sp>
            <p:nvSpPr>
              <p:cNvPr id="1581" name="Google Shape;1581;p32"/>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82" name="Google Shape;1582;p32"/>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83" name="Google Shape;1583;p32"/>
            <p:cNvGrpSpPr/>
            <p:nvPr/>
          </p:nvGrpSpPr>
          <p:grpSpPr bwMode="auto">
            <a:xfrm rot="3599984">
              <a:off x="3920859" y="1717681"/>
              <a:ext cx="380060" cy="363768"/>
              <a:chOff x="2057567" y="690970"/>
              <a:chExt cx="352891" cy="337790"/>
            </a:xfrm>
          </p:grpSpPr>
          <p:sp>
            <p:nvSpPr>
              <p:cNvPr id="1584" name="Google Shape;1584;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85" name="Google Shape;1585;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86" name="Google Shape;1586;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87" name="Google Shape;1587;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88" name="Google Shape;1588;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89" name="Google Shape;1589;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0" name="Google Shape;1590;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1" name="Google Shape;1591;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2" name="Google Shape;1592;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3" name="Google Shape;1593;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4" name="Google Shape;1594;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5" name="Google Shape;1595;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96" name="Google Shape;1596;p32"/>
            <p:cNvGrpSpPr/>
            <p:nvPr/>
          </p:nvGrpSpPr>
          <p:grpSpPr bwMode="auto">
            <a:xfrm>
              <a:off x="6079225" y="264803"/>
              <a:ext cx="354384" cy="339161"/>
              <a:chOff x="1190625" y="346475"/>
              <a:chExt cx="5219200" cy="5002375"/>
            </a:xfrm>
          </p:grpSpPr>
          <p:sp>
            <p:nvSpPr>
              <p:cNvPr id="1597" name="Google Shape;1597;p32"/>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8" name="Google Shape;1598;p32"/>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99" name="Google Shape;1599;p32"/>
            <p:cNvGrpSpPr/>
            <p:nvPr/>
          </p:nvGrpSpPr>
          <p:grpSpPr bwMode="auto">
            <a:xfrm rot="3599984">
              <a:off x="5009864" y="416856"/>
              <a:ext cx="380060" cy="363768"/>
              <a:chOff x="2057567" y="690970"/>
              <a:chExt cx="352891" cy="337790"/>
            </a:xfrm>
          </p:grpSpPr>
          <p:sp>
            <p:nvSpPr>
              <p:cNvPr id="1600" name="Google Shape;1600;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1" name="Google Shape;1601;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2" name="Google Shape;1602;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3" name="Google Shape;1603;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4" name="Google Shape;1604;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5" name="Google Shape;1605;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6" name="Google Shape;1606;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7" name="Google Shape;1607;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8" name="Google Shape;1608;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9" name="Google Shape;1609;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10" name="Google Shape;1610;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11" name="Google Shape;1611;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12" name="Google Shape;1612;p32"/>
            <p:cNvGrpSpPr/>
            <p:nvPr/>
          </p:nvGrpSpPr>
          <p:grpSpPr bwMode="auto">
            <a:xfrm>
              <a:off x="4009247" y="281338"/>
              <a:ext cx="354151" cy="390910"/>
              <a:chOff x="1433574" y="238125"/>
              <a:chExt cx="4740975" cy="5226075"/>
            </a:xfrm>
          </p:grpSpPr>
          <p:sp>
            <p:nvSpPr>
              <p:cNvPr id="1613" name="Google Shape;1613;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14" name="Google Shape;1614;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15" name="Google Shape;1615;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16" name="Google Shape;1616;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17" name="Google Shape;1617;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18" name="Google Shape;1618;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19" name="Google Shape;1619;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20" name="Google Shape;1620;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21" name="Google Shape;1621;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22" name="Google Shape;1622;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23" name="Google Shape;1623;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624" name="Google Shape;1624;p32"/>
            <p:cNvSpPr/>
            <p:nvPr/>
          </p:nvSpPr>
          <p:spPr bwMode="auto">
            <a:xfrm rot="3844445" flipH="1">
              <a:off x="4171676" y="100384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25" name="Google Shape;1625;p32"/>
            <p:cNvSpPr/>
            <p:nvPr/>
          </p:nvSpPr>
          <p:spPr bwMode="auto">
            <a:xfrm rot="-9899855">
              <a:off x="4608671" y="1955054"/>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626" name="Google Shape;1626;p32"/>
            <p:cNvGrpSpPr/>
            <p:nvPr/>
          </p:nvGrpSpPr>
          <p:grpSpPr bwMode="auto">
            <a:xfrm rot="-1799793">
              <a:off x="5307079" y="1610373"/>
              <a:ext cx="365703" cy="350054"/>
              <a:chOff x="2057567" y="690970"/>
              <a:chExt cx="352891" cy="337790"/>
            </a:xfrm>
          </p:grpSpPr>
          <p:sp>
            <p:nvSpPr>
              <p:cNvPr id="1627" name="Google Shape;1627;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28" name="Google Shape;1628;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29" name="Google Shape;1629;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0" name="Google Shape;1630;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1" name="Google Shape;1631;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2" name="Google Shape;1632;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3" name="Google Shape;1633;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4" name="Google Shape;1634;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5" name="Google Shape;1635;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6" name="Google Shape;1636;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7" name="Google Shape;1637;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8" name="Google Shape;1638;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39" name="Google Shape;1639;p32"/>
            <p:cNvGrpSpPr/>
            <p:nvPr/>
          </p:nvGrpSpPr>
          <p:grpSpPr bwMode="auto">
            <a:xfrm>
              <a:off x="5527440" y="969114"/>
              <a:ext cx="317645" cy="350147"/>
              <a:chOff x="1433574" y="238125"/>
              <a:chExt cx="4740975" cy="5226075"/>
            </a:xfrm>
          </p:grpSpPr>
          <p:sp>
            <p:nvSpPr>
              <p:cNvPr id="1640" name="Google Shape;1640;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1" name="Google Shape;1641;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2" name="Google Shape;1642;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3" name="Google Shape;1643;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4" name="Google Shape;1644;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5" name="Google Shape;1645;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6" name="Google Shape;1646;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7" name="Google Shape;1647;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8" name="Google Shape;1648;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9" name="Google Shape;1649;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0" name="Google Shape;1650;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51" name="Google Shape;1651;p32"/>
            <p:cNvGrpSpPr/>
            <p:nvPr/>
          </p:nvGrpSpPr>
          <p:grpSpPr bwMode="auto">
            <a:xfrm rot="3599984">
              <a:off x="5823591" y="2842771"/>
              <a:ext cx="380060" cy="363768"/>
              <a:chOff x="2057567" y="690970"/>
              <a:chExt cx="352891" cy="337790"/>
            </a:xfrm>
          </p:grpSpPr>
          <p:sp>
            <p:nvSpPr>
              <p:cNvPr id="1652" name="Google Shape;1652;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3" name="Google Shape;1653;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4" name="Google Shape;1654;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5" name="Google Shape;1655;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6" name="Google Shape;1656;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7" name="Google Shape;1657;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8" name="Google Shape;1658;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9" name="Google Shape;1659;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0" name="Google Shape;1660;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1" name="Google Shape;1661;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2" name="Google Shape;1662;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3" name="Google Shape;1663;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64" name="Google Shape;1664;p32"/>
            <p:cNvGrpSpPr/>
            <p:nvPr/>
          </p:nvGrpSpPr>
          <p:grpSpPr bwMode="auto">
            <a:xfrm>
              <a:off x="4133611" y="2707254"/>
              <a:ext cx="354151" cy="390910"/>
              <a:chOff x="1433574" y="238125"/>
              <a:chExt cx="4740975" cy="5226075"/>
            </a:xfrm>
          </p:grpSpPr>
          <p:sp>
            <p:nvSpPr>
              <p:cNvPr id="1665" name="Google Shape;1665;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6" name="Google Shape;1666;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7" name="Google Shape;1667;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8" name="Google Shape;1668;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9" name="Google Shape;1669;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0" name="Google Shape;1670;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1" name="Google Shape;1671;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2" name="Google Shape;1672;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3" name="Google Shape;1673;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4" name="Google Shape;1674;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5" name="Google Shape;1675;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676" name="Google Shape;1676;p32"/>
            <p:cNvSpPr/>
            <p:nvPr/>
          </p:nvSpPr>
          <p:spPr bwMode="auto">
            <a:xfrm rot="-3599756">
              <a:off x="6216802" y="1328338"/>
              <a:ext cx="519636" cy="280435"/>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677" name="Google Shape;1677;p32"/>
            <p:cNvGrpSpPr/>
            <p:nvPr/>
          </p:nvGrpSpPr>
          <p:grpSpPr bwMode="auto">
            <a:xfrm>
              <a:off x="5615299" y="2251529"/>
              <a:ext cx="354151" cy="390910"/>
              <a:chOff x="1433574" y="238125"/>
              <a:chExt cx="4740975" cy="5226075"/>
            </a:xfrm>
          </p:grpSpPr>
          <p:sp>
            <p:nvSpPr>
              <p:cNvPr id="1678" name="Google Shape;1678;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79" name="Google Shape;1679;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0" name="Google Shape;1680;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1" name="Google Shape;1681;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2" name="Google Shape;1682;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3" name="Google Shape;1683;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4" name="Google Shape;1684;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5" name="Google Shape;1685;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6" name="Google Shape;1686;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7" name="Google Shape;1687;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88" name="Google Shape;1688;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689" name="Google Shape;1689;p32"/>
            <p:cNvSpPr/>
            <p:nvPr/>
          </p:nvSpPr>
          <p:spPr bwMode="auto">
            <a:xfrm rot="-6955555" flipH="1">
              <a:off x="7991671" y="1078647"/>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0" name="Google Shape;1690;p32"/>
            <p:cNvSpPr/>
            <p:nvPr/>
          </p:nvSpPr>
          <p:spPr bwMode="auto">
            <a:xfrm rot="900144">
              <a:off x="6861137" y="829805"/>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691" name="Google Shape;1691;p32"/>
            <p:cNvGrpSpPr/>
            <p:nvPr/>
          </p:nvGrpSpPr>
          <p:grpSpPr bwMode="auto">
            <a:xfrm rot="9000205">
              <a:off x="8292236" y="349301"/>
              <a:ext cx="365703" cy="350054"/>
              <a:chOff x="2057567" y="690970"/>
              <a:chExt cx="352891" cy="337790"/>
            </a:xfrm>
          </p:grpSpPr>
          <p:sp>
            <p:nvSpPr>
              <p:cNvPr id="1692" name="Google Shape;1692;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3" name="Google Shape;1693;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4" name="Google Shape;1694;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5" name="Google Shape;1695;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6" name="Google Shape;1696;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7" name="Google Shape;1697;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8" name="Google Shape;1698;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99" name="Google Shape;1699;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0" name="Google Shape;1700;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1" name="Google Shape;1701;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2" name="Google Shape;1702;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3" name="Google Shape;1703;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04" name="Google Shape;1704;p32"/>
            <p:cNvGrpSpPr/>
            <p:nvPr/>
          </p:nvGrpSpPr>
          <p:grpSpPr bwMode="auto">
            <a:xfrm rot="10800000">
              <a:off x="7651470" y="626142"/>
              <a:ext cx="317645" cy="350147"/>
              <a:chOff x="1433574" y="238125"/>
              <a:chExt cx="4740975" cy="5226075"/>
            </a:xfrm>
          </p:grpSpPr>
          <p:sp>
            <p:nvSpPr>
              <p:cNvPr id="1705" name="Google Shape;1705;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6" name="Google Shape;1706;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7" name="Google Shape;1707;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8" name="Google Shape;1708;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9" name="Google Shape;1709;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0" name="Google Shape;1710;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1" name="Google Shape;1711;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2" name="Google Shape;1712;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3" name="Google Shape;1713;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4" name="Google Shape;1714;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5" name="Google Shape;1715;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16" name="Google Shape;1716;p32"/>
            <p:cNvGrpSpPr/>
            <p:nvPr/>
          </p:nvGrpSpPr>
          <p:grpSpPr bwMode="auto">
            <a:xfrm rot="10800000">
              <a:off x="7443655" y="1511333"/>
              <a:ext cx="428697" cy="402205"/>
              <a:chOff x="692481" y="866561"/>
              <a:chExt cx="6313655" cy="5932224"/>
            </a:xfrm>
          </p:grpSpPr>
          <p:sp>
            <p:nvSpPr>
              <p:cNvPr id="1717" name="Google Shape;1717;p32"/>
              <p:cNvSpPr/>
              <p:nvPr/>
            </p:nvSpPr>
            <p:spPr bwMode="auto">
              <a:xfrm rot="9386331">
                <a:off x="1190197" y="1761073"/>
                <a:ext cx="5220144" cy="3587274"/>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18" name="Google Shape;1718;p32"/>
              <p:cNvSpPr/>
              <p:nvPr/>
            </p:nvSpPr>
            <p:spPr bwMode="auto">
              <a:xfrm rot="9898711">
                <a:off x="2845435" y="4138759"/>
                <a:ext cx="3945666" cy="2185834"/>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19" name="Google Shape;1719;p32"/>
            <p:cNvGrpSpPr/>
            <p:nvPr/>
          </p:nvGrpSpPr>
          <p:grpSpPr bwMode="auto">
            <a:xfrm rot="-7200015">
              <a:off x="8484846" y="2808370"/>
              <a:ext cx="380060" cy="363768"/>
              <a:chOff x="2057567" y="690970"/>
              <a:chExt cx="352891" cy="337790"/>
            </a:xfrm>
          </p:grpSpPr>
          <p:sp>
            <p:nvSpPr>
              <p:cNvPr id="1720" name="Google Shape;1720;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21" name="Google Shape;1721;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22" name="Google Shape;1722;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23" name="Google Shape;1723;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24" name="Google Shape;1724;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25" name="Google Shape;1725;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26" name="Google Shape;1726;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27" name="Google Shape;1727;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28" name="Google Shape;1728;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29" name="Google Shape;1729;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30" name="Google Shape;1730;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31" name="Google Shape;1731;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32" name="Google Shape;1732;p32"/>
            <p:cNvGrpSpPr/>
            <p:nvPr/>
          </p:nvGrpSpPr>
          <p:grpSpPr bwMode="auto">
            <a:xfrm rot="-2700000">
              <a:off x="6352036" y="4285931"/>
              <a:ext cx="354291" cy="338865"/>
              <a:chOff x="1190625" y="346475"/>
              <a:chExt cx="5219200" cy="5002375"/>
            </a:xfrm>
          </p:grpSpPr>
          <p:sp>
            <p:nvSpPr>
              <p:cNvPr id="1733" name="Google Shape;1733;p32"/>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34" name="Google Shape;1734;p32"/>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35" name="Google Shape;1735;p32"/>
            <p:cNvGrpSpPr/>
            <p:nvPr/>
          </p:nvGrpSpPr>
          <p:grpSpPr bwMode="auto">
            <a:xfrm rot="-7200015">
              <a:off x="7395841" y="4109195"/>
              <a:ext cx="380060" cy="363768"/>
              <a:chOff x="2057567" y="690970"/>
              <a:chExt cx="352891" cy="337790"/>
            </a:xfrm>
          </p:grpSpPr>
          <p:sp>
            <p:nvSpPr>
              <p:cNvPr id="1736" name="Google Shape;1736;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37" name="Google Shape;1737;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38" name="Google Shape;1738;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39" name="Google Shape;1739;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40" name="Google Shape;1740;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41" name="Google Shape;1741;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42" name="Google Shape;1742;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43" name="Google Shape;1743;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44" name="Google Shape;1744;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45" name="Google Shape;1745;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46" name="Google Shape;1746;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47" name="Google Shape;1747;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48" name="Google Shape;1748;p32"/>
            <p:cNvGrpSpPr/>
            <p:nvPr/>
          </p:nvGrpSpPr>
          <p:grpSpPr bwMode="auto">
            <a:xfrm rot="10800000">
              <a:off x="8422368" y="4217570"/>
              <a:ext cx="354151" cy="390910"/>
              <a:chOff x="1433574" y="238125"/>
              <a:chExt cx="4740975" cy="5226075"/>
            </a:xfrm>
          </p:grpSpPr>
          <p:sp>
            <p:nvSpPr>
              <p:cNvPr id="1749" name="Google Shape;1749;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0" name="Google Shape;1750;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1" name="Google Shape;1751;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2" name="Google Shape;1752;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3" name="Google Shape;1753;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4" name="Google Shape;1754;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5" name="Google Shape;1755;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6" name="Google Shape;1756;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7" name="Google Shape;1757;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8" name="Google Shape;1758;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59" name="Google Shape;1759;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760" name="Google Shape;1760;p32"/>
            <p:cNvSpPr/>
            <p:nvPr/>
          </p:nvSpPr>
          <p:spPr bwMode="auto">
            <a:xfrm rot="-6955555" flipH="1">
              <a:off x="7970238" y="3272961"/>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61" name="Google Shape;1761;p32"/>
            <p:cNvSpPr/>
            <p:nvPr/>
          </p:nvSpPr>
          <p:spPr bwMode="auto">
            <a:xfrm rot="900144">
              <a:off x="7657466" y="2654321"/>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762" name="Google Shape;1762;p32"/>
            <p:cNvGrpSpPr/>
            <p:nvPr/>
          </p:nvGrpSpPr>
          <p:grpSpPr bwMode="auto">
            <a:xfrm rot="9000205">
              <a:off x="7112983" y="2929391"/>
              <a:ext cx="365703" cy="350054"/>
              <a:chOff x="2057567" y="690970"/>
              <a:chExt cx="352891" cy="337790"/>
            </a:xfrm>
          </p:grpSpPr>
          <p:sp>
            <p:nvSpPr>
              <p:cNvPr id="1763" name="Google Shape;1763;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64" name="Google Shape;1764;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65" name="Google Shape;1765;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66" name="Google Shape;1766;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67" name="Google Shape;1767;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68" name="Google Shape;1768;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69" name="Google Shape;1769;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70" name="Google Shape;1770;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71" name="Google Shape;1771;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72" name="Google Shape;1772;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73" name="Google Shape;1773;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74" name="Google Shape;1774;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75" name="Google Shape;1775;p32"/>
            <p:cNvGrpSpPr/>
            <p:nvPr/>
          </p:nvGrpSpPr>
          <p:grpSpPr bwMode="auto">
            <a:xfrm rot="10800000">
              <a:off x="6940681" y="3570557"/>
              <a:ext cx="317645" cy="350147"/>
              <a:chOff x="1433574" y="238125"/>
              <a:chExt cx="4740975" cy="5226075"/>
            </a:xfrm>
          </p:grpSpPr>
          <p:sp>
            <p:nvSpPr>
              <p:cNvPr id="1776" name="Google Shape;1776;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77" name="Google Shape;1777;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78" name="Google Shape;1778;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79" name="Google Shape;1779;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80" name="Google Shape;1780;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81" name="Google Shape;1781;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82" name="Google Shape;1782;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83" name="Google Shape;1783;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84" name="Google Shape;1784;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85" name="Google Shape;1785;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86" name="Google Shape;1786;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87" name="Google Shape;1787;p32"/>
            <p:cNvGrpSpPr/>
            <p:nvPr/>
          </p:nvGrpSpPr>
          <p:grpSpPr bwMode="auto">
            <a:xfrm rot="-7200015">
              <a:off x="6582114" y="1683280"/>
              <a:ext cx="380060" cy="363768"/>
              <a:chOff x="2057567" y="690970"/>
              <a:chExt cx="352891" cy="337790"/>
            </a:xfrm>
          </p:grpSpPr>
          <p:sp>
            <p:nvSpPr>
              <p:cNvPr id="1788" name="Google Shape;1788;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89" name="Google Shape;1789;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0" name="Google Shape;1790;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1" name="Google Shape;1791;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2" name="Google Shape;1792;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3" name="Google Shape;1793;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4" name="Google Shape;1794;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5" name="Google Shape;1795;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6" name="Google Shape;1796;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7" name="Google Shape;1797;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8" name="Google Shape;1798;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99" name="Google Shape;1799;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00" name="Google Shape;1800;p32"/>
            <p:cNvGrpSpPr/>
            <p:nvPr/>
          </p:nvGrpSpPr>
          <p:grpSpPr bwMode="auto">
            <a:xfrm rot="10800000">
              <a:off x="8298004" y="1791654"/>
              <a:ext cx="354151" cy="390910"/>
              <a:chOff x="1433574" y="238125"/>
              <a:chExt cx="4740975" cy="5226075"/>
            </a:xfrm>
          </p:grpSpPr>
          <p:sp>
            <p:nvSpPr>
              <p:cNvPr id="1801" name="Google Shape;1801;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02" name="Google Shape;1802;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03" name="Google Shape;1803;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04" name="Google Shape;1804;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05" name="Google Shape;1805;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06" name="Google Shape;1806;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07" name="Google Shape;1807;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08" name="Google Shape;1808;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09" name="Google Shape;1809;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10" name="Google Shape;1810;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11" name="Google Shape;1811;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812" name="Google Shape;1812;p32"/>
            <p:cNvSpPr/>
            <p:nvPr/>
          </p:nvSpPr>
          <p:spPr bwMode="auto">
            <a:xfrm rot="7200243">
              <a:off x="6049328" y="3281046"/>
              <a:ext cx="519636" cy="280435"/>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813" name="Google Shape;1813;p32"/>
            <p:cNvGrpSpPr/>
            <p:nvPr/>
          </p:nvGrpSpPr>
          <p:grpSpPr bwMode="auto">
            <a:xfrm rot="10800000">
              <a:off x="6794885" y="2343819"/>
              <a:ext cx="354151" cy="390910"/>
              <a:chOff x="1433574" y="238125"/>
              <a:chExt cx="4740975" cy="5226075"/>
            </a:xfrm>
          </p:grpSpPr>
          <p:sp>
            <p:nvSpPr>
              <p:cNvPr id="1814" name="Google Shape;1814;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15" name="Google Shape;1815;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16" name="Google Shape;1816;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17" name="Google Shape;1817;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18" name="Google Shape;1818;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19" name="Google Shape;1819;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20" name="Google Shape;1820;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21" name="Google Shape;1821;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22" name="Google Shape;1822;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23" name="Google Shape;1823;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24" name="Google Shape;1824;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25" name="Google Shape;1825;p32"/>
            <p:cNvGrpSpPr/>
            <p:nvPr/>
          </p:nvGrpSpPr>
          <p:grpSpPr bwMode="auto">
            <a:xfrm rot="3599984">
              <a:off x="3451769" y="2468059"/>
              <a:ext cx="380060" cy="363768"/>
              <a:chOff x="2057567" y="690970"/>
              <a:chExt cx="352891" cy="337790"/>
            </a:xfrm>
          </p:grpSpPr>
          <p:sp>
            <p:nvSpPr>
              <p:cNvPr id="1826" name="Google Shape;1826;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27" name="Google Shape;1827;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28" name="Google Shape;1828;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29" name="Google Shape;1829;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30" name="Google Shape;1830;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31" name="Google Shape;1831;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32" name="Google Shape;1832;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33" name="Google Shape;1833;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34" name="Google Shape;1834;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35" name="Google Shape;1835;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36" name="Google Shape;1836;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37" name="Google Shape;1837;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838" name="Google Shape;1838;p32"/>
            <p:cNvSpPr/>
            <p:nvPr/>
          </p:nvSpPr>
          <p:spPr bwMode="auto">
            <a:xfrm rot="3844445" flipH="1">
              <a:off x="2548432" y="3323340"/>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39" name="Google Shape;1839;p32"/>
            <p:cNvSpPr/>
            <p:nvPr/>
          </p:nvSpPr>
          <p:spPr bwMode="auto">
            <a:xfrm rot="-9899855">
              <a:off x="2469240" y="434655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840" name="Google Shape;1840;p32"/>
            <p:cNvGrpSpPr/>
            <p:nvPr/>
          </p:nvGrpSpPr>
          <p:grpSpPr bwMode="auto">
            <a:xfrm rot="-1799793">
              <a:off x="3167648" y="4001876"/>
              <a:ext cx="365703" cy="350054"/>
              <a:chOff x="2057567" y="690970"/>
              <a:chExt cx="352891" cy="337790"/>
            </a:xfrm>
          </p:grpSpPr>
          <p:sp>
            <p:nvSpPr>
              <p:cNvPr id="1841" name="Google Shape;1841;p32"/>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42" name="Google Shape;1842;p32"/>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43" name="Google Shape;1843;p32"/>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44" name="Google Shape;1844;p32"/>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45" name="Google Shape;1845;p32"/>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46" name="Google Shape;1846;p32"/>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47" name="Google Shape;1847;p32"/>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48" name="Google Shape;1848;p32"/>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49" name="Google Shape;1849;p32"/>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50" name="Google Shape;1850;p32"/>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51" name="Google Shape;1851;p32"/>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52" name="Google Shape;1852;p32"/>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53" name="Google Shape;1853;p32"/>
            <p:cNvGrpSpPr/>
            <p:nvPr/>
          </p:nvGrpSpPr>
          <p:grpSpPr bwMode="auto">
            <a:xfrm>
              <a:off x="3388009" y="3360617"/>
              <a:ext cx="317645" cy="350147"/>
              <a:chOff x="1433574" y="238125"/>
              <a:chExt cx="4740975" cy="5226075"/>
            </a:xfrm>
          </p:grpSpPr>
          <p:sp>
            <p:nvSpPr>
              <p:cNvPr id="1854" name="Google Shape;1854;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55" name="Google Shape;1855;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56" name="Google Shape;1856;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57" name="Google Shape;1857;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58" name="Google Shape;1858;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59" name="Google Shape;1859;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60" name="Google Shape;1860;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61" name="Google Shape;1861;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62" name="Google Shape;1862;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63" name="Google Shape;1863;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64" name="Google Shape;1864;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65" name="Google Shape;1865;p32"/>
            <p:cNvGrpSpPr/>
            <p:nvPr/>
          </p:nvGrpSpPr>
          <p:grpSpPr bwMode="auto">
            <a:xfrm>
              <a:off x="3497298" y="4546592"/>
              <a:ext cx="354151" cy="390910"/>
              <a:chOff x="1433574" y="238125"/>
              <a:chExt cx="4740975" cy="5226075"/>
            </a:xfrm>
          </p:grpSpPr>
          <p:sp>
            <p:nvSpPr>
              <p:cNvPr id="1866" name="Google Shape;1866;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67" name="Google Shape;1867;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68" name="Google Shape;1868;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69" name="Google Shape;1869;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70" name="Google Shape;1870;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71" name="Google Shape;1871;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72" name="Google Shape;1872;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73" name="Google Shape;1873;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74" name="Google Shape;1874;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75" name="Google Shape;1875;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76" name="Google Shape;1876;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77" name="Google Shape;1877;p32"/>
            <p:cNvGrpSpPr/>
            <p:nvPr/>
          </p:nvGrpSpPr>
          <p:grpSpPr bwMode="auto">
            <a:xfrm>
              <a:off x="5487736" y="4487517"/>
              <a:ext cx="354151" cy="390910"/>
              <a:chOff x="1433574" y="238125"/>
              <a:chExt cx="4740975" cy="5226075"/>
            </a:xfrm>
          </p:grpSpPr>
          <p:sp>
            <p:nvSpPr>
              <p:cNvPr id="1878" name="Google Shape;1878;p32"/>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79" name="Google Shape;1879;p32"/>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80" name="Google Shape;1880;p32"/>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81" name="Google Shape;1881;p32"/>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82" name="Google Shape;1882;p32"/>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83" name="Google Shape;1883;p32"/>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84" name="Google Shape;1884;p32"/>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85" name="Google Shape;1885;p32"/>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86" name="Google Shape;1886;p32"/>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87" name="Google Shape;1887;p32"/>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88" name="Google Shape;1888;p32"/>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89" name="Google Shape;1889;p32"/>
            <p:cNvGrpSpPr/>
            <p:nvPr/>
          </p:nvGrpSpPr>
          <p:grpSpPr bwMode="auto">
            <a:xfrm rot="-2700000">
              <a:off x="1588774" y="4439068"/>
              <a:ext cx="354291" cy="338865"/>
              <a:chOff x="1190625" y="346475"/>
              <a:chExt cx="5219200" cy="5002375"/>
            </a:xfrm>
          </p:grpSpPr>
          <p:sp>
            <p:nvSpPr>
              <p:cNvPr id="1890" name="Google Shape;1890;p32"/>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91" name="Google Shape;1891;p32"/>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slide" preserve="0" showMasterPhAnim="0" showMasterSp="1"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userDrawn="1">
  <p:cSld name="CUSTOM">
    <p:spTree>
      <p:nvGrpSpPr>
        <p:cNvPr id="1" name=""/>
        <p:cNvGrpSpPr/>
        <p:nvPr/>
      </p:nvGrpSpPr>
      <p:grpSpPr bwMode="auto">
        <a:xfrm>
          <a:off x="0" y="0"/>
          <a:ext cx="0" cy="0"/>
          <a:chOff x="0" y="0"/>
          <a:chExt cx="0" cy="0"/>
        </a:xfrm>
      </p:grpSpPr>
      <p:sp>
        <p:nvSpPr>
          <p:cNvPr id="1897" name="Google Shape;1897;p35"/>
          <p:cNvSpPr txBox="1"/>
          <p:nvPr>
            <p:ph type="title"/>
          </p:nvPr>
        </p:nvSpPr>
        <p:spPr bwMode="auto">
          <a:xfrm>
            <a:off x="716700" y="511025"/>
            <a:ext cx="77106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pPr>
              <a:defRPr/>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slide" preserve="0" showMasterPhAnim="0" showMasterSp="1"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userDrawn="1">
  <p:cSld name="CUSTOM">
    <p:spTree>
      <p:nvGrpSpPr>
        <p:cNvPr id="1" name=""/>
        <p:cNvGrpSpPr/>
        <p:nvPr/>
      </p:nvGrpSpPr>
      <p:grpSpPr bwMode="auto">
        <a:xfrm>
          <a:off x="0" y="0"/>
          <a:ext cx="0" cy="0"/>
          <a:chOff x="0" y="0"/>
          <a:chExt cx="0" cy="0"/>
        </a:xfrm>
      </p:grpSpPr>
      <p:sp>
        <p:nvSpPr>
          <p:cNvPr id="1903" name="Google Shape;1903;p38"/>
          <p:cNvSpPr txBox="1"/>
          <p:nvPr>
            <p:ph type="title"/>
          </p:nvPr>
        </p:nvSpPr>
        <p:spPr bwMode="auto">
          <a:xfrm>
            <a:off x="716700" y="511025"/>
            <a:ext cx="77106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lt1"/>
                </a:solidFill>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bg>
      <p:bgPr shadeToTitle="0">
        <a:solidFill>
          <a:schemeClr val="accent1"/>
        </a:solidFill>
      </p:bgPr>
    </p:bg>
    <p:spTree>
      <p:nvGrpSpPr>
        <p:cNvPr id="1" name=""/>
        <p:cNvGrpSpPr/>
        <p:nvPr/>
      </p:nvGrpSpPr>
      <p:grpSpPr bwMode="auto">
        <a:xfrm>
          <a:off x="0" y="0"/>
          <a:ext cx="0" cy="0"/>
          <a:chOff x="0" y="0"/>
          <a:chExt cx="0" cy="0"/>
        </a:xfrm>
      </p:grpSpPr>
      <p:grpSp>
        <p:nvGrpSpPr>
          <p:cNvPr id="32" name="Google Shape;32;p5"/>
          <p:cNvGrpSpPr/>
          <p:nvPr/>
        </p:nvGrpSpPr>
        <p:grpSpPr bwMode="auto">
          <a:xfrm flipH="1">
            <a:off x="232056" y="206640"/>
            <a:ext cx="8672122" cy="4675166"/>
            <a:chOff x="232056" y="206640"/>
            <a:chExt cx="8672122" cy="4675166"/>
          </a:xfrm>
        </p:grpSpPr>
        <p:grpSp>
          <p:nvGrpSpPr>
            <p:cNvPr id="33" name="Google Shape;33;p5"/>
            <p:cNvGrpSpPr/>
            <p:nvPr/>
          </p:nvGrpSpPr>
          <p:grpSpPr bwMode="auto">
            <a:xfrm>
              <a:off x="7910511" y="206640"/>
              <a:ext cx="993665" cy="1272255"/>
              <a:chOff x="7825233" y="388347"/>
              <a:chExt cx="1037879" cy="1328865"/>
            </a:xfrm>
          </p:grpSpPr>
          <p:sp>
            <p:nvSpPr>
              <p:cNvPr id="34" name="Google Shape;34;p5"/>
              <p:cNvSpPr/>
              <p:nvPr/>
            </p:nvSpPr>
            <p:spPr bwMode="auto">
              <a:xfrm rot="3844445" flipH="1">
                <a:off x="7856299" y="75541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35;p5"/>
              <p:cNvSpPr/>
              <p:nvPr/>
            </p:nvSpPr>
            <p:spPr bwMode="auto">
              <a:xfrm rot="-9899855">
                <a:off x="7852656" y="137428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36" name="Google Shape;36;p5"/>
              <p:cNvGrpSpPr/>
              <p:nvPr/>
            </p:nvGrpSpPr>
            <p:grpSpPr bwMode="auto">
              <a:xfrm rot="-1799793">
                <a:off x="8433981" y="1029606"/>
                <a:ext cx="365703" cy="350054"/>
                <a:chOff x="2057567" y="690970"/>
                <a:chExt cx="352891" cy="337790"/>
              </a:xfrm>
            </p:grpSpPr>
            <p:sp>
              <p:nvSpPr>
                <p:cNvPr id="37" name="Google Shape;37;p5"/>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38;p5"/>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 name="Google Shape;39;p5"/>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 name="Google Shape;40;p5"/>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41;p5"/>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 name="Google Shape;42;p5"/>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 name="Google Shape;43;p5"/>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 name="Google Shape;44;p5"/>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 name="Google Shape;45;p5"/>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46;p5"/>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 name="Google Shape;47;p5"/>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 name="Google Shape;48;p5"/>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9" name="Google Shape;49;p5"/>
              <p:cNvGrpSpPr/>
              <p:nvPr/>
            </p:nvGrpSpPr>
            <p:grpSpPr bwMode="auto">
              <a:xfrm>
                <a:off x="8545468" y="388347"/>
                <a:ext cx="317645" cy="350147"/>
                <a:chOff x="1433574" y="238125"/>
                <a:chExt cx="4740975" cy="5226075"/>
              </a:xfrm>
            </p:grpSpPr>
            <p:sp>
              <p:nvSpPr>
                <p:cNvPr id="50" name="Google Shape;50;p5"/>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 name="Google Shape;51;p5"/>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52;p5"/>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53;p5"/>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 name="Google Shape;54;p5"/>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 name="Google Shape;55;p5"/>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 name="Google Shape;56;p5"/>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 name="Google Shape;57;p5"/>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 name="Google Shape;58;p5"/>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 name="Google Shape;59;p5"/>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 name="Google Shape;60;p5"/>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61" name="Google Shape;61;p5"/>
            <p:cNvGrpSpPr/>
            <p:nvPr/>
          </p:nvGrpSpPr>
          <p:grpSpPr bwMode="auto">
            <a:xfrm>
              <a:off x="232056" y="3839878"/>
              <a:ext cx="1319580" cy="1041928"/>
              <a:chOff x="190037" y="3818872"/>
              <a:chExt cx="1346098" cy="1062867"/>
            </a:xfrm>
          </p:grpSpPr>
          <p:grpSp>
            <p:nvGrpSpPr>
              <p:cNvPr id="62" name="Google Shape;62;p5"/>
              <p:cNvGrpSpPr/>
              <p:nvPr/>
            </p:nvGrpSpPr>
            <p:grpSpPr bwMode="auto">
              <a:xfrm rot="1802270">
                <a:off x="1120650" y="4476648"/>
                <a:ext cx="354500" cy="339088"/>
                <a:chOff x="1190625" y="346475"/>
                <a:chExt cx="5219200" cy="5002375"/>
              </a:xfrm>
            </p:grpSpPr>
            <p:sp>
              <p:nvSpPr>
                <p:cNvPr id="63" name="Google Shape;63;p5"/>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 name="Google Shape;64;p5"/>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5" name="Google Shape;65;p5"/>
              <p:cNvGrpSpPr/>
              <p:nvPr/>
            </p:nvGrpSpPr>
            <p:grpSpPr bwMode="auto">
              <a:xfrm rot="5400000">
                <a:off x="436382" y="4464318"/>
                <a:ext cx="380063" cy="363766"/>
                <a:chOff x="2057567" y="690970"/>
                <a:chExt cx="352891" cy="337790"/>
              </a:xfrm>
            </p:grpSpPr>
            <p:sp>
              <p:nvSpPr>
                <p:cNvPr id="66" name="Google Shape;66;p5"/>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 name="Google Shape;67;p5"/>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 name="Google Shape;68;p5"/>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 name="Google Shape;69;p5"/>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 name="Google Shape;70;p5"/>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 name="Google Shape;71;p5"/>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 name="Google Shape;72;p5"/>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 name="Google Shape;73;p5"/>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 name="Google Shape;74;p5"/>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 name="Google Shape;75;p5"/>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5"/>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7" name="Google Shape;77;p5"/>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8" name="Google Shape;78;p5"/>
              <p:cNvGrpSpPr/>
              <p:nvPr/>
            </p:nvGrpSpPr>
            <p:grpSpPr bwMode="auto">
              <a:xfrm rot="1801810">
                <a:off x="263984" y="3881350"/>
                <a:ext cx="354302" cy="391007"/>
                <a:chOff x="1433574" y="238125"/>
                <a:chExt cx="4740975" cy="5226075"/>
              </a:xfrm>
            </p:grpSpPr>
            <p:sp>
              <p:nvSpPr>
                <p:cNvPr id="79" name="Google Shape;79;p5"/>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 name="Google Shape;80;p5"/>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 name="Google Shape;81;p5"/>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 name="Google Shape;82;p5"/>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 name="Google Shape;83;p5"/>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 name="Google Shape;84;p5"/>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 name="Google Shape;85;p5"/>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6" name="Google Shape;86;p5"/>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7" name="Google Shape;87;p5"/>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 name="Google Shape;88;p5"/>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 name="Google Shape;89;p5"/>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sp>
        <p:nvSpPr>
          <p:cNvPr id="90" name="Google Shape;90;p5"/>
          <p:cNvSpPr txBox="1"/>
          <p:nvPr>
            <p:ph type="subTitle" idx="1"/>
          </p:nvPr>
        </p:nvSpPr>
        <p:spPr bwMode="auto">
          <a:xfrm>
            <a:off x="1382075" y="31413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accent4"/>
              </a:buClr>
              <a:buSzPts val="2400"/>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accent4"/>
              </a:buClr>
              <a:buSzPts val="2400"/>
              <a:buNone/>
              <a:defRPr sz="2400" b="1">
                <a:solidFill>
                  <a:schemeClr val="accent4"/>
                </a:solidFill>
              </a:defRPr>
            </a:lvl2pPr>
            <a:lvl3pPr lvl="2" algn="ctr">
              <a:lnSpc>
                <a:spcPct val="100000"/>
              </a:lnSpc>
              <a:spcBef>
                <a:spcPts val="0"/>
              </a:spcBef>
              <a:spcAft>
                <a:spcPts val="0"/>
              </a:spcAft>
              <a:buClr>
                <a:schemeClr val="accent4"/>
              </a:buClr>
              <a:buSzPts val="2400"/>
              <a:buNone/>
              <a:defRPr sz="2400" b="1">
                <a:solidFill>
                  <a:schemeClr val="accent4"/>
                </a:solidFill>
              </a:defRPr>
            </a:lvl3pPr>
            <a:lvl4pPr lvl="3" algn="ctr">
              <a:lnSpc>
                <a:spcPct val="100000"/>
              </a:lnSpc>
              <a:spcBef>
                <a:spcPts val="0"/>
              </a:spcBef>
              <a:spcAft>
                <a:spcPts val="0"/>
              </a:spcAft>
              <a:buClr>
                <a:schemeClr val="accent4"/>
              </a:buClr>
              <a:buSzPts val="2400"/>
              <a:buNone/>
              <a:defRPr sz="2400" b="1">
                <a:solidFill>
                  <a:schemeClr val="accent4"/>
                </a:solidFill>
              </a:defRPr>
            </a:lvl4pPr>
            <a:lvl5pPr lvl="4" algn="ctr">
              <a:lnSpc>
                <a:spcPct val="100000"/>
              </a:lnSpc>
              <a:spcBef>
                <a:spcPts val="0"/>
              </a:spcBef>
              <a:spcAft>
                <a:spcPts val="0"/>
              </a:spcAft>
              <a:buClr>
                <a:schemeClr val="accent4"/>
              </a:buClr>
              <a:buSzPts val="2400"/>
              <a:buNone/>
              <a:defRPr sz="2400" b="1">
                <a:solidFill>
                  <a:schemeClr val="accent4"/>
                </a:solidFill>
              </a:defRPr>
            </a:lvl5pPr>
            <a:lvl6pPr lvl="5" algn="ctr">
              <a:lnSpc>
                <a:spcPct val="100000"/>
              </a:lnSpc>
              <a:spcBef>
                <a:spcPts val="0"/>
              </a:spcBef>
              <a:spcAft>
                <a:spcPts val="0"/>
              </a:spcAft>
              <a:buClr>
                <a:schemeClr val="accent4"/>
              </a:buClr>
              <a:buSzPts val="2400"/>
              <a:buNone/>
              <a:defRPr sz="2400" b="1">
                <a:solidFill>
                  <a:schemeClr val="accent4"/>
                </a:solidFill>
              </a:defRPr>
            </a:lvl6pPr>
            <a:lvl7pPr lvl="6" algn="ctr">
              <a:lnSpc>
                <a:spcPct val="100000"/>
              </a:lnSpc>
              <a:spcBef>
                <a:spcPts val="0"/>
              </a:spcBef>
              <a:spcAft>
                <a:spcPts val="0"/>
              </a:spcAft>
              <a:buClr>
                <a:schemeClr val="accent4"/>
              </a:buClr>
              <a:buSzPts val="2400"/>
              <a:buNone/>
              <a:defRPr sz="2400" b="1">
                <a:solidFill>
                  <a:schemeClr val="accent4"/>
                </a:solidFill>
              </a:defRPr>
            </a:lvl7pPr>
            <a:lvl8pPr lvl="7" algn="ctr">
              <a:lnSpc>
                <a:spcPct val="100000"/>
              </a:lnSpc>
              <a:spcBef>
                <a:spcPts val="0"/>
              </a:spcBef>
              <a:spcAft>
                <a:spcPts val="0"/>
              </a:spcAft>
              <a:buClr>
                <a:schemeClr val="accent4"/>
              </a:buClr>
              <a:buSzPts val="2400"/>
              <a:buNone/>
              <a:defRPr sz="2400" b="1">
                <a:solidFill>
                  <a:schemeClr val="accent4"/>
                </a:solidFill>
              </a:defRPr>
            </a:lvl8pPr>
            <a:lvl9pPr lvl="8" algn="ctr">
              <a:lnSpc>
                <a:spcPct val="100000"/>
              </a:lnSpc>
              <a:spcBef>
                <a:spcPts val="0"/>
              </a:spcBef>
              <a:spcAft>
                <a:spcPts val="0"/>
              </a:spcAft>
              <a:buClr>
                <a:schemeClr val="accent4"/>
              </a:buClr>
              <a:buSzPts val="2400"/>
              <a:buNone/>
              <a:defRPr sz="2400" b="1">
                <a:solidFill>
                  <a:schemeClr val="accent4"/>
                </a:solidFill>
              </a:defRPr>
            </a:lvl9pPr>
          </a:lstStyle>
          <a:p>
            <a:pPr>
              <a:defRPr/>
            </a:pPr>
            <a:endParaRPr/>
          </a:p>
        </p:txBody>
      </p:sp>
      <p:sp>
        <p:nvSpPr>
          <p:cNvPr id="91" name="Google Shape;91;p5"/>
          <p:cNvSpPr txBox="1"/>
          <p:nvPr>
            <p:ph type="subTitle" idx="2"/>
          </p:nvPr>
        </p:nvSpPr>
        <p:spPr bwMode="auto">
          <a:xfrm>
            <a:off x="4854300" y="31413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accent4"/>
              </a:buClr>
              <a:buSzPts val="2400"/>
              <a:buNone/>
              <a:defRPr sz="2400">
                <a:solidFill>
                  <a:schemeClr val="accent4"/>
                </a:solidFill>
                <a:latin typeface="Poppins ExtraBold"/>
                <a:ea typeface="Poppins ExtraBold"/>
                <a:cs typeface="Poppins ExtraBold"/>
              </a:defRPr>
            </a:lvl1pPr>
            <a:lvl2pPr lvl="1" algn="ctr">
              <a:lnSpc>
                <a:spcPct val="100000"/>
              </a:lnSpc>
              <a:spcBef>
                <a:spcPts val="0"/>
              </a:spcBef>
              <a:spcAft>
                <a:spcPts val="0"/>
              </a:spcAft>
              <a:buClr>
                <a:schemeClr val="accent4"/>
              </a:buClr>
              <a:buSzPts val="2400"/>
              <a:buNone/>
              <a:defRPr sz="2400" b="1">
                <a:solidFill>
                  <a:schemeClr val="accent4"/>
                </a:solidFill>
              </a:defRPr>
            </a:lvl2pPr>
            <a:lvl3pPr lvl="2" algn="ctr">
              <a:lnSpc>
                <a:spcPct val="100000"/>
              </a:lnSpc>
              <a:spcBef>
                <a:spcPts val="0"/>
              </a:spcBef>
              <a:spcAft>
                <a:spcPts val="0"/>
              </a:spcAft>
              <a:buClr>
                <a:schemeClr val="accent4"/>
              </a:buClr>
              <a:buSzPts val="2400"/>
              <a:buNone/>
              <a:defRPr sz="2400" b="1">
                <a:solidFill>
                  <a:schemeClr val="accent4"/>
                </a:solidFill>
              </a:defRPr>
            </a:lvl3pPr>
            <a:lvl4pPr lvl="3" algn="ctr">
              <a:lnSpc>
                <a:spcPct val="100000"/>
              </a:lnSpc>
              <a:spcBef>
                <a:spcPts val="0"/>
              </a:spcBef>
              <a:spcAft>
                <a:spcPts val="0"/>
              </a:spcAft>
              <a:buClr>
                <a:schemeClr val="accent4"/>
              </a:buClr>
              <a:buSzPts val="2400"/>
              <a:buNone/>
              <a:defRPr sz="2400" b="1">
                <a:solidFill>
                  <a:schemeClr val="accent4"/>
                </a:solidFill>
              </a:defRPr>
            </a:lvl4pPr>
            <a:lvl5pPr lvl="4" algn="ctr">
              <a:lnSpc>
                <a:spcPct val="100000"/>
              </a:lnSpc>
              <a:spcBef>
                <a:spcPts val="0"/>
              </a:spcBef>
              <a:spcAft>
                <a:spcPts val="0"/>
              </a:spcAft>
              <a:buClr>
                <a:schemeClr val="accent4"/>
              </a:buClr>
              <a:buSzPts val="2400"/>
              <a:buNone/>
              <a:defRPr sz="2400" b="1">
                <a:solidFill>
                  <a:schemeClr val="accent4"/>
                </a:solidFill>
              </a:defRPr>
            </a:lvl5pPr>
            <a:lvl6pPr lvl="5" algn="ctr">
              <a:lnSpc>
                <a:spcPct val="100000"/>
              </a:lnSpc>
              <a:spcBef>
                <a:spcPts val="0"/>
              </a:spcBef>
              <a:spcAft>
                <a:spcPts val="0"/>
              </a:spcAft>
              <a:buClr>
                <a:schemeClr val="accent4"/>
              </a:buClr>
              <a:buSzPts val="2400"/>
              <a:buNone/>
              <a:defRPr sz="2400" b="1">
                <a:solidFill>
                  <a:schemeClr val="accent4"/>
                </a:solidFill>
              </a:defRPr>
            </a:lvl6pPr>
            <a:lvl7pPr lvl="6" algn="ctr">
              <a:lnSpc>
                <a:spcPct val="100000"/>
              </a:lnSpc>
              <a:spcBef>
                <a:spcPts val="0"/>
              </a:spcBef>
              <a:spcAft>
                <a:spcPts val="0"/>
              </a:spcAft>
              <a:buClr>
                <a:schemeClr val="accent4"/>
              </a:buClr>
              <a:buSzPts val="2400"/>
              <a:buNone/>
              <a:defRPr sz="2400" b="1">
                <a:solidFill>
                  <a:schemeClr val="accent4"/>
                </a:solidFill>
              </a:defRPr>
            </a:lvl7pPr>
            <a:lvl8pPr lvl="7" algn="ctr">
              <a:lnSpc>
                <a:spcPct val="100000"/>
              </a:lnSpc>
              <a:spcBef>
                <a:spcPts val="0"/>
              </a:spcBef>
              <a:spcAft>
                <a:spcPts val="0"/>
              </a:spcAft>
              <a:buClr>
                <a:schemeClr val="accent4"/>
              </a:buClr>
              <a:buSzPts val="2400"/>
              <a:buNone/>
              <a:defRPr sz="2400" b="1">
                <a:solidFill>
                  <a:schemeClr val="accent4"/>
                </a:solidFill>
              </a:defRPr>
            </a:lvl8pPr>
            <a:lvl9pPr lvl="8" algn="ctr">
              <a:lnSpc>
                <a:spcPct val="100000"/>
              </a:lnSpc>
              <a:spcBef>
                <a:spcPts val="0"/>
              </a:spcBef>
              <a:spcAft>
                <a:spcPts val="0"/>
              </a:spcAft>
              <a:buClr>
                <a:schemeClr val="accent4"/>
              </a:buClr>
              <a:buSzPts val="2400"/>
              <a:buNone/>
              <a:defRPr sz="2400" b="1">
                <a:solidFill>
                  <a:schemeClr val="accent4"/>
                </a:solidFill>
              </a:defRPr>
            </a:lvl9pPr>
          </a:lstStyle>
          <a:p>
            <a:pPr>
              <a:defRPr/>
            </a:pPr>
            <a:endParaRPr/>
          </a:p>
        </p:txBody>
      </p:sp>
      <p:sp>
        <p:nvSpPr>
          <p:cNvPr id="92" name="Google Shape;92;p5"/>
          <p:cNvSpPr txBox="1"/>
          <p:nvPr>
            <p:ph type="subTitle" idx="3"/>
          </p:nvPr>
        </p:nvSpPr>
        <p:spPr bwMode="auto">
          <a:xfrm>
            <a:off x="1382075" y="3755350"/>
            <a:ext cx="29076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93" name="Google Shape;93;p5"/>
          <p:cNvSpPr txBox="1"/>
          <p:nvPr>
            <p:ph type="subTitle" idx="4"/>
          </p:nvPr>
        </p:nvSpPr>
        <p:spPr bwMode="auto">
          <a:xfrm>
            <a:off x="4854300" y="3755350"/>
            <a:ext cx="29076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pPr>
              <a:defRPr/>
            </a:pPr>
            <a:endParaRPr/>
          </a:p>
        </p:txBody>
      </p:sp>
      <p:sp>
        <p:nvSpPr>
          <p:cNvPr id="94" name="Google Shape;94;p5"/>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95" name="Google Shape;95;p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96" name="Google Shape;96;p5"/>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 name="Google Shape;97;p5"/>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sp>
        <p:nvSpPr>
          <p:cNvPr id="99" name="Google Shape;99;p6"/>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100" name="Google Shape;100;p6"/>
          <p:cNvSpPr txBox="1"/>
          <p:nvPr>
            <p:ph type="title"/>
          </p:nvPr>
        </p:nvSpPr>
        <p:spPr bwMode="auto">
          <a:xfrm>
            <a:off x="720000" y="451871"/>
            <a:ext cx="7704000" cy="572700"/>
          </a:xfrm>
          <a:prstGeom prst="rect">
            <a:avLst/>
          </a:prstGeom>
        </p:spPr>
        <p:txBody>
          <a:bodyPr spcFirstLastPara="1" wrap="square" lIns="91425" tIns="91425" rIns="91425" bIns="91425" anchor="t" anchorCtr="0">
            <a:noAutofit/>
          </a:bodyPr>
          <a:lstStyle>
            <a:lvl1pPr lvl="0" algn="ctr">
              <a:lnSpc>
                <a:spcPct val="114999"/>
              </a:lnSpc>
              <a:spcBef>
                <a:spcPts val="0"/>
              </a:spcBef>
              <a:spcAft>
                <a:spcPts val="0"/>
              </a:spcAft>
              <a:buSzPts val="2700"/>
              <a:buNone/>
              <a:defRPr b="0"/>
            </a:lvl1pPr>
            <a:lvl2pPr lvl="1">
              <a:spcBef>
                <a:spcPts val="80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101" name="Google Shape;101;p6"/>
          <p:cNvSpPr/>
          <p:nvPr/>
        </p:nvSpPr>
        <p:spPr bwMode="auto">
          <a:xfrm>
            <a:off x="-9625" y="-19275"/>
            <a:ext cx="9144000" cy="5162700"/>
          </a:xfrm>
          <a:prstGeom prst="frame">
            <a:avLst>
              <a:gd name="adj1" fmla="val 8209"/>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 name="Google Shape;102;p6"/>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bg>
      <p:bgPr shadeToTitle="0">
        <a:solidFill>
          <a:schemeClr val="accent1"/>
        </a:solidFill>
      </p:bgPr>
    </p:bg>
    <p:spTree>
      <p:nvGrpSpPr>
        <p:cNvPr id="1" name=""/>
        <p:cNvGrpSpPr/>
        <p:nvPr/>
      </p:nvGrpSpPr>
      <p:grpSpPr bwMode="auto">
        <a:xfrm>
          <a:off x="0" y="0"/>
          <a:ext cx="0" cy="0"/>
          <a:chOff x="0" y="0"/>
          <a:chExt cx="0" cy="0"/>
        </a:xfrm>
      </p:grpSpPr>
      <p:sp>
        <p:nvSpPr>
          <p:cNvPr id="104" name="Google Shape;104;p7"/>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105" name="Google Shape;105;p7"/>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endParaRPr/>
          </a:p>
        </p:txBody>
      </p:sp>
      <p:sp>
        <p:nvSpPr>
          <p:cNvPr id="106" name="Google Shape;106;p7"/>
          <p:cNvSpPr txBox="1"/>
          <p:nvPr>
            <p:ph type="body" idx="1"/>
          </p:nvPr>
        </p:nvSpPr>
        <p:spPr bwMode="auto">
          <a:xfrm>
            <a:off x="1114950" y="1412100"/>
            <a:ext cx="4372200" cy="2319300"/>
          </a:xfrm>
          <a:prstGeom prst="rect">
            <a:avLst/>
          </a:prstGeom>
        </p:spPr>
        <p:txBody>
          <a:bodyPr spcFirstLastPara="1" wrap="square" lIns="91425" tIns="91425" rIns="91425" bIns="91425" anchor="t" anchorCtr="0">
            <a:noAutofit/>
          </a:bodyPr>
          <a:lstStyle>
            <a:lvl1pPr marL="457200" lvl="0" indent="-317500">
              <a:lnSpc>
                <a:spcPct val="114999"/>
              </a:lnSpc>
              <a:spcBef>
                <a:spcPts val="0"/>
              </a:spcBef>
              <a:spcAft>
                <a:spcPts val="0"/>
              </a:spcAft>
              <a:buClr>
                <a:srgbClr val="434343"/>
              </a:buClr>
              <a:buSzPts val="1400"/>
              <a:buChar char="❏"/>
              <a:defRPr sz="1400">
                <a:solidFill>
                  <a:srgbClr val="434343"/>
                </a:solidFill>
              </a:defRPr>
            </a:lvl1pPr>
            <a:lvl2pPr marL="914400" lvl="1" indent="-317500">
              <a:lnSpc>
                <a:spcPct val="114999"/>
              </a:lnSpc>
              <a:spcBef>
                <a:spcPts val="0"/>
              </a:spcBef>
              <a:spcAft>
                <a:spcPts val="0"/>
              </a:spcAft>
              <a:buClr>
                <a:srgbClr val="434343"/>
              </a:buClr>
              <a:buSzPts val="1400"/>
              <a:buChar char="❏"/>
              <a:defRPr>
                <a:solidFill>
                  <a:srgbClr val="434343"/>
                </a:solidFill>
              </a:defRPr>
            </a:lvl2pPr>
            <a:lvl3pPr marL="1371600" lvl="2" indent="-317500">
              <a:lnSpc>
                <a:spcPct val="114999"/>
              </a:lnSpc>
              <a:spcBef>
                <a:spcPts val="0"/>
              </a:spcBef>
              <a:spcAft>
                <a:spcPts val="0"/>
              </a:spcAft>
              <a:buClr>
                <a:srgbClr val="434343"/>
              </a:buClr>
              <a:buSzPts val="1400"/>
              <a:buChar char="❏"/>
              <a:defRPr>
                <a:solidFill>
                  <a:srgbClr val="434343"/>
                </a:solidFill>
              </a:defRPr>
            </a:lvl3pPr>
            <a:lvl4pPr marL="1828800" lvl="3" indent="-317500">
              <a:lnSpc>
                <a:spcPct val="114999"/>
              </a:lnSpc>
              <a:spcBef>
                <a:spcPts val="0"/>
              </a:spcBef>
              <a:spcAft>
                <a:spcPts val="0"/>
              </a:spcAft>
              <a:buClr>
                <a:srgbClr val="434343"/>
              </a:buClr>
              <a:buSzPts val="1400"/>
              <a:buChar char="❏"/>
              <a:defRPr>
                <a:solidFill>
                  <a:srgbClr val="434343"/>
                </a:solidFill>
              </a:defRPr>
            </a:lvl4pPr>
            <a:lvl5pPr marL="2286000" lvl="4" indent="-317500">
              <a:lnSpc>
                <a:spcPct val="114999"/>
              </a:lnSpc>
              <a:spcBef>
                <a:spcPts val="0"/>
              </a:spcBef>
              <a:spcAft>
                <a:spcPts val="0"/>
              </a:spcAft>
              <a:buClr>
                <a:srgbClr val="434343"/>
              </a:buClr>
              <a:buSzPts val="1400"/>
              <a:buChar char="❏"/>
              <a:defRPr>
                <a:solidFill>
                  <a:srgbClr val="434343"/>
                </a:solidFill>
              </a:defRPr>
            </a:lvl5pPr>
            <a:lvl6pPr marL="2743200" lvl="5" indent="-317500">
              <a:lnSpc>
                <a:spcPct val="114999"/>
              </a:lnSpc>
              <a:spcBef>
                <a:spcPts val="0"/>
              </a:spcBef>
              <a:spcAft>
                <a:spcPts val="0"/>
              </a:spcAft>
              <a:buClr>
                <a:srgbClr val="434343"/>
              </a:buClr>
              <a:buSzPts val="1400"/>
              <a:buChar char="❏"/>
              <a:defRPr>
                <a:solidFill>
                  <a:srgbClr val="434343"/>
                </a:solidFill>
              </a:defRPr>
            </a:lvl6pPr>
            <a:lvl7pPr marL="3200400" lvl="6" indent="-317500">
              <a:lnSpc>
                <a:spcPct val="114999"/>
              </a:lnSpc>
              <a:spcBef>
                <a:spcPts val="0"/>
              </a:spcBef>
              <a:spcAft>
                <a:spcPts val="0"/>
              </a:spcAft>
              <a:buClr>
                <a:srgbClr val="434343"/>
              </a:buClr>
              <a:buSzPts val="1400"/>
              <a:buChar char="❏"/>
              <a:defRPr>
                <a:solidFill>
                  <a:srgbClr val="434343"/>
                </a:solidFill>
              </a:defRPr>
            </a:lvl7pPr>
            <a:lvl8pPr marL="3657600" lvl="7" indent="-317500">
              <a:lnSpc>
                <a:spcPct val="114999"/>
              </a:lnSpc>
              <a:spcBef>
                <a:spcPts val="0"/>
              </a:spcBef>
              <a:spcAft>
                <a:spcPts val="0"/>
              </a:spcAft>
              <a:buClr>
                <a:srgbClr val="434343"/>
              </a:buClr>
              <a:buSzPts val="1400"/>
              <a:buChar char="❏"/>
              <a:defRPr>
                <a:solidFill>
                  <a:srgbClr val="434343"/>
                </a:solidFill>
              </a:defRPr>
            </a:lvl8pPr>
            <a:lvl9pPr marL="4114800" lvl="8" indent="-317500">
              <a:lnSpc>
                <a:spcPct val="114999"/>
              </a:lnSpc>
              <a:spcBef>
                <a:spcPts val="0"/>
              </a:spcBef>
              <a:spcAft>
                <a:spcPts val="0"/>
              </a:spcAft>
              <a:buClr>
                <a:srgbClr val="434343"/>
              </a:buClr>
              <a:buSzPts val="1400"/>
              <a:buChar char="❏"/>
              <a:defRPr>
                <a:solidFill>
                  <a:srgbClr val="434343"/>
                </a:solidFill>
              </a:defRPr>
            </a:lvl9pPr>
          </a:lstStyle>
          <a:p>
            <a:pPr>
              <a:defRPr/>
            </a:pPr>
            <a:endParaRPr/>
          </a:p>
        </p:txBody>
      </p:sp>
      <p:sp>
        <p:nvSpPr>
          <p:cNvPr id="107" name="Google Shape;107;p7"/>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 name="Google Shape;108;p7"/>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09" name="Google Shape;109;p7"/>
          <p:cNvGrpSpPr/>
          <p:nvPr/>
        </p:nvGrpSpPr>
        <p:grpSpPr bwMode="auto">
          <a:xfrm flipH="1">
            <a:off x="232056" y="206640"/>
            <a:ext cx="8672122" cy="4675166"/>
            <a:chOff x="232056" y="206640"/>
            <a:chExt cx="8672122" cy="4675166"/>
          </a:xfrm>
        </p:grpSpPr>
        <p:grpSp>
          <p:nvGrpSpPr>
            <p:cNvPr id="110" name="Google Shape;110;p7"/>
            <p:cNvGrpSpPr/>
            <p:nvPr/>
          </p:nvGrpSpPr>
          <p:grpSpPr bwMode="auto">
            <a:xfrm flipH="1">
              <a:off x="232056" y="206640"/>
              <a:ext cx="993665" cy="1272255"/>
              <a:chOff x="7825233" y="388347"/>
              <a:chExt cx="1037879" cy="1328865"/>
            </a:xfrm>
          </p:grpSpPr>
          <p:sp>
            <p:nvSpPr>
              <p:cNvPr id="111" name="Google Shape;111;p7"/>
              <p:cNvSpPr/>
              <p:nvPr/>
            </p:nvSpPr>
            <p:spPr bwMode="auto">
              <a:xfrm rot="3844445" flipH="1">
                <a:off x="7856299" y="755419"/>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 name="Google Shape;112;p7"/>
              <p:cNvSpPr/>
              <p:nvPr/>
            </p:nvSpPr>
            <p:spPr bwMode="auto">
              <a:xfrm rot="-9899855">
                <a:off x="7852656" y="1374287"/>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13" name="Google Shape;113;p7"/>
              <p:cNvGrpSpPr/>
              <p:nvPr/>
            </p:nvGrpSpPr>
            <p:grpSpPr bwMode="auto">
              <a:xfrm rot="-1799793">
                <a:off x="8433981" y="1029606"/>
                <a:ext cx="365703" cy="350054"/>
                <a:chOff x="2057567" y="690970"/>
                <a:chExt cx="352891" cy="337790"/>
              </a:xfrm>
            </p:grpSpPr>
            <p:sp>
              <p:nvSpPr>
                <p:cNvPr id="114" name="Google Shape;114;p7"/>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 name="Google Shape;115;p7"/>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 name="Google Shape;116;p7"/>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 name="Google Shape;117;p7"/>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 name="Google Shape;118;p7"/>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 name="Google Shape;119;p7"/>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 name="Google Shape;120;p7"/>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 name="Google Shape;121;p7"/>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 name="Google Shape;122;p7"/>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 name="Google Shape;123;p7"/>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 name="Google Shape;124;p7"/>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 name="Google Shape;125;p7"/>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6" name="Google Shape;126;p7"/>
              <p:cNvGrpSpPr/>
              <p:nvPr/>
            </p:nvGrpSpPr>
            <p:grpSpPr bwMode="auto">
              <a:xfrm>
                <a:off x="8545468" y="388347"/>
                <a:ext cx="317645" cy="350147"/>
                <a:chOff x="1433574" y="238125"/>
                <a:chExt cx="4740975" cy="5226075"/>
              </a:xfrm>
            </p:grpSpPr>
            <p:sp>
              <p:nvSpPr>
                <p:cNvPr id="127" name="Google Shape;127;p7"/>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8" name="Google Shape;128;p7"/>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9" name="Google Shape;129;p7"/>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 name="Google Shape;130;p7"/>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 name="Google Shape;131;p7"/>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 name="Google Shape;132;p7"/>
                <p:cNvSpPr/>
                <p:nvPr/>
              </p:nvSpPr>
              <p:spPr bwMode="auto">
                <a:xfrm flipH="1">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3" name="Google Shape;133;p7"/>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 name="Google Shape;134;p7"/>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 name="Google Shape;135;p7"/>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 name="Google Shape;136;p7"/>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 name="Google Shape;137;p7"/>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138" name="Google Shape;138;p7"/>
            <p:cNvGrpSpPr/>
            <p:nvPr/>
          </p:nvGrpSpPr>
          <p:grpSpPr bwMode="auto">
            <a:xfrm flipH="1">
              <a:off x="7584599" y="3839878"/>
              <a:ext cx="1319580" cy="1041928"/>
              <a:chOff x="190037" y="3818872"/>
              <a:chExt cx="1346098" cy="1062867"/>
            </a:xfrm>
          </p:grpSpPr>
          <p:grpSp>
            <p:nvGrpSpPr>
              <p:cNvPr id="139" name="Google Shape;139;p7"/>
              <p:cNvGrpSpPr/>
              <p:nvPr/>
            </p:nvGrpSpPr>
            <p:grpSpPr bwMode="auto">
              <a:xfrm rot="1802270">
                <a:off x="1120650" y="4476648"/>
                <a:ext cx="354500" cy="339088"/>
                <a:chOff x="1190625" y="346475"/>
                <a:chExt cx="5219200" cy="5002375"/>
              </a:xfrm>
            </p:grpSpPr>
            <p:sp>
              <p:nvSpPr>
                <p:cNvPr id="140" name="Google Shape;140;p7"/>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1" name="Google Shape;141;p7"/>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2" name="Google Shape;142;p7"/>
              <p:cNvGrpSpPr/>
              <p:nvPr/>
            </p:nvGrpSpPr>
            <p:grpSpPr bwMode="auto">
              <a:xfrm rot="5400000">
                <a:off x="436382" y="4464318"/>
                <a:ext cx="380063" cy="363766"/>
                <a:chOff x="2057567" y="690970"/>
                <a:chExt cx="352891" cy="337790"/>
              </a:xfrm>
            </p:grpSpPr>
            <p:sp>
              <p:nvSpPr>
                <p:cNvPr id="143" name="Google Shape;143;p7"/>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4" name="Google Shape;144;p7"/>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5" name="Google Shape;145;p7"/>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6" name="Google Shape;146;p7"/>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7" name="Google Shape;147;p7"/>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8" name="Google Shape;148;p7"/>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 name="Google Shape;149;p7"/>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0" name="Google Shape;150;p7"/>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1" name="Google Shape;151;p7"/>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2" name="Google Shape;152;p7"/>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3" name="Google Shape;153;p7"/>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4" name="Google Shape;154;p7"/>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5" name="Google Shape;155;p7"/>
              <p:cNvGrpSpPr/>
              <p:nvPr/>
            </p:nvGrpSpPr>
            <p:grpSpPr bwMode="auto">
              <a:xfrm rot="1801810">
                <a:off x="263984" y="3881350"/>
                <a:ext cx="354302" cy="391007"/>
                <a:chOff x="1433574" y="238125"/>
                <a:chExt cx="4740975" cy="5226075"/>
              </a:xfrm>
            </p:grpSpPr>
            <p:sp>
              <p:nvSpPr>
                <p:cNvPr id="156" name="Google Shape;156;p7"/>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7" name="Google Shape;157;p7"/>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8" name="Google Shape;158;p7"/>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9" name="Google Shape;159;p7"/>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0" name="Google Shape;160;p7"/>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1" name="Google Shape;161;p7"/>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2" name="Google Shape;162;p7"/>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 name="Google Shape;163;p7"/>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4" name="Google Shape;164;p7"/>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5" name="Google Shape;165;p7"/>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6" name="Google Shape;166;p7"/>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bg>
      <p:bgPr shadeToTitle="0">
        <a:solidFill>
          <a:schemeClr val="dk1"/>
        </a:solidFill>
      </p:bgPr>
    </p:bg>
    <p:spTree>
      <p:nvGrpSpPr>
        <p:cNvPr id="1" name=""/>
        <p:cNvGrpSpPr/>
        <p:nvPr/>
      </p:nvGrpSpPr>
      <p:grpSpPr bwMode="auto">
        <a:xfrm>
          <a:off x="0" y="0"/>
          <a:ext cx="0" cy="0"/>
          <a:chOff x="0" y="0"/>
          <a:chExt cx="0" cy="0"/>
        </a:xfrm>
      </p:grpSpPr>
      <p:grpSp>
        <p:nvGrpSpPr>
          <p:cNvPr id="168" name="Google Shape;168;p8"/>
          <p:cNvGrpSpPr/>
          <p:nvPr/>
        </p:nvGrpSpPr>
        <p:grpSpPr bwMode="auto">
          <a:xfrm>
            <a:off x="747001" y="336699"/>
            <a:ext cx="7650005" cy="4271796"/>
            <a:chOff x="729209" y="310012"/>
            <a:chExt cx="7650005" cy="4271796"/>
          </a:xfrm>
        </p:grpSpPr>
        <p:sp>
          <p:nvSpPr>
            <p:cNvPr id="169" name="Google Shape;169;p8"/>
            <p:cNvSpPr/>
            <p:nvPr/>
          </p:nvSpPr>
          <p:spPr bwMode="auto">
            <a:xfrm>
              <a:off x="729209" y="562109"/>
              <a:ext cx="7650000" cy="4019700"/>
            </a:xfrm>
            <a:prstGeom prst="rect">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0" name="Google Shape;170;p8"/>
            <p:cNvSpPr/>
            <p:nvPr/>
          </p:nvSpPr>
          <p:spPr bwMode="auto">
            <a:xfrm>
              <a:off x="729214" y="562109"/>
              <a:ext cx="7650000" cy="4019700"/>
            </a:xfrm>
            <a:prstGeom prst="frame">
              <a:avLst>
                <a:gd name="adj1" fmla="val 6202"/>
              </a:avLst>
            </a:prstGeom>
            <a:solidFill>
              <a:schemeClr val="dk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dk1"/>
                </a:solidFill>
              </a:endParaRPr>
            </a:p>
          </p:txBody>
        </p:sp>
        <p:sp>
          <p:nvSpPr>
            <p:cNvPr id="171" name="Google Shape;171;p8"/>
            <p:cNvSpPr/>
            <p:nvPr/>
          </p:nvSpPr>
          <p:spPr bwMode="auto">
            <a:xfrm>
              <a:off x="3446315" y="310012"/>
              <a:ext cx="2215800" cy="3966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72" name="Google Shape;172;p8"/>
          <p:cNvSpPr txBox="1"/>
          <p:nvPr>
            <p:ph type="title"/>
          </p:nvPr>
        </p:nvSpPr>
        <p:spPr bwMode="auto">
          <a:xfrm>
            <a:off x="1388099" y="1307099"/>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pPr>
              <a:defRPr/>
            </a:pPr>
            <a:endParaRPr/>
          </a:p>
        </p:txBody>
      </p:sp>
      <p:sp>
        <p:nvSpPr>
          <p:cNvPr id="173" name="Google Shape;173;p8"/>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bg>
      <p:bgPr shadeToTitle="0">
        <a:solidFill>
          <a:schemeClr val="dk2"/>
        </a:solidFill>
      </p:bgPr>
    </p:bg>
    <p:spTree>
      <p:nvGrpSpPr>
        <p:cNvPr id="1" name=""/>
        <p:cNvGrpSpPr/>
        <p:nvPr/>
      </p:nvGrpSpPr>
      <p:grpSpPr bwMode="auto">
        <a:xfrm>
          <a:off x="0" y="0"/>
          <a:ext cx="0" cy="0"/>
          <a:chOff x="0" y="0"/>
          <a:chExt cx="0" cy="0"/>
        </a:xfrm>
      </p:grpSpPr>
      <p:grpSp>
        <p:nvGrpSpPr>
          <p:cNvPr id="175" name="Google Shape;175;p9"/>
          <p:cNvGrpSpPr/>
          <p:nvPr/>
        </p:nvGrpSpPr>
        <p:grpSpPr bwMode="auto">
          <a:xfrm>
            <a:off x="747001" y="336699"/>
            <a:ext cx="7650005" cy="4271796"/>
            <a:chOff x="729209" y="310012"/>
            <a:chExt cx="7650005" cy="4271796"/>
          </a:xfrm>
        </p:grpSpPr>
        <p:sp>
          <p:nvSpPr>
            <p:cNvPr id="176" name="Google Shape;176;p9"/>
            <p:cNvSpPr/>
            <p:nvPr/>
          </p:nvSpPr>
          <p:spPr bwMode="auto">
            <a:xfrm>
              <a:off x="729209" y="562109"/>
              <a:ext cx="7650000" cy="4019700"/>
            </a:xfrm>
            <a:prstGeom prst="rect">
              <a:avLst/>
            </a:pr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7" name="Google Shape;177;p9"/>
            <p:cNvSpPr/>
            <p:nvPr/>
          </p:nvSpPr>
          <p:spPr bwMode="auto">
            <a:xfrm>
              <a:off x="729214" y="562109"/>
              <a:ext cx="7650000" cy="4019700"/>
            </a:xfrm>
            <a:prstGeom prst="frame">
              <a:avLst>
                <a:gd name="adj1" fmla="val 6202"/>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solidFill>
                  <a:schemeClr val="dk1"/>
                </a:solidFill>
              </a:endParaRPr>
            </a:p>
          </p:txBody>
        </p:sp>
        <p:sp>
          <p:nvSpPr>
            <p:cNvPr id="178" name="Google Shape;178;p9"/>
            <p:cNvSpPr/>
            <p:nvPr/>
          </p:nvSpPr>
          <p:spPr bwMode="auto">
            <a:xfrm>
              <a:off x="3446315" y="310012"/>
              <a:ext cx="2215800" cy="396600"/>
            </a:xfrm>
            <a:prstGeom prst="trapezoid">
              <a:avLst>
                <a:gd name="adj" fmla="val 25000"/>
              </a:avLst>
            </a:prstGeom>
            <a:solidFill>
              <a:schemeClr val="accent2"/>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79" name="Google Shape;179;p9"/>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180" name="Google Shape;180;p9"/>
          <p:cNvSpPr txBox="1"/>
          <p:nvPr>
            <p:ph type="sldNum" idx="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181" name="Google Shape;181;p9"/>
          <p:cNvSpPr txBox="1"/>
          <p:nvPr>
            <p:ph type="title"/>
          </p:nvPr>
        </p:nvSpPr>
        <p:spPr bwMode="auto">
          <a:xfrm>
            <a:off x="1890488" y="1350888"/>
            <a:ext cx="5363100" cy="1912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12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82" name="Google Shape;182;p9"/>
          <p:cNvSpPr txBox="1"/>
          <p:nvPr>
            <p:ph type="subTitle" idx="1"/>
          </p:nvPr>
        </p:nvSpPr>
        <p:spPr bwMode="auto">
          <a:xfrm>
            <a:off x="1890413" y="3138613"/>
            <a:ext cx="5363100" cy="654000"/>
          </a:xfrm>
          <a:prstGeom prst="rect">
            <a:avLst/>
          </a:prstGeom>
        </p:spPr>
        <p:txBody>
          <a:bodyPr spcFirstLastPara="1" wrap="square" lIns="91425" tIns="91425" rIns="91425" bIns="91425" anchor="ctr" anchorCtr="0">
            <a:noAutofit/>
          </a:bodyPr>
          <a:lstStyle>
            <a:lvl1pPr lvl="0" algn="ctr">
              <a:lnSpc>
                <a:spcPct val="114999"/>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184" name="Google Shape;184;p10"/>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00000000-1234-1234-1234-123412341234}" type="slidenum">
              <a:rPr lang="en"/>
              <a:t>‹#›</a:t>
            </a:fld>
            <a:endParaRPr/>
          </a:p>
        </p:txBody>
      </p:sp>
      <p:sp>
        <p:nvSpPr>
          <p:cNvPr id="185" name="Google Shape;185;p10"/>
          <p:cNvSpPr txBox="1"/>
          <p:nvPr>
            <p:ph type="title"/>
          </p:nvPr>
        </p:nvSpPr>
        <p:spPr bwMode="auto">
          <a:xfrm>
            <a:off x="903600" y="4035800"/>
            <a:ext cx="7336800" cy="572700"/>
          </a:xfrm>
          <a:prstGeom prst="rect">
            <a:avLst/>
          </a:prstGeom>
          <a:solidFill>
            <a:schemeClr val="lt1"/>
          </a:solid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27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pPr>
              <a:defRPr/>
            </a:pPr>
            <a:endParaRPr/>
          </a:p>
        </p:txBody>
      </p:sp>
      <p:sp>
        <p:nvSpPr>
          <p:cNvPr id="186" name="Google Shape;186;p10"/>
          <p:cNvSpPr/>
          <p:nvPr/>
        </p:nvSpPr>
        <p:spPr bwMode="auto">
          <a:xfrm>
            <a:off x="0" y="-2150"/>
            <a:ext cx="9144000" cy="51435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7" name="Google Shape;187;p10"/>
          <p:cNvSpPr/>
          <p:nvPr/>
        </p:nvSpPr>
        <p:spPr bwMode="auto">
          <a:xfrm>
            <a:off x="3446699" y="-10724"/>
            <a:ext cx="2250600" cy="265800"/>
          </a:xfrm>
          <a:prstGeom prst="trapezoid">
            <a:avLst>
              <a:gd name="adj" fmla="val 25000"/>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700"/>
              <a:buFont typeface="Poppins Black"/>
              <a:buNone/>
              <a:defRPr sz="2700">
                <a:solidFill>
                  <a:schemeClr val="accent4"/>
                </a:solidFill>
                <a:latin typeface="Poppins Black"/>
                <a:ea typeface="Poppins Black"/>
                <a:cs typeface="Poppins Black"/>
              </a:defRPr>
            </a:lvl1pPr>
            <a:lvl2pPr lvl="1">
              <a:spcBef>
                <a:spcPts val="0"/>
              </a:spcBef>
              <a:spcAft>
                <a:spcPts val="0"/>
              </a:spcAft>
              <a:buClr>
                <a:schemeClr val="dk1"/>
              </a:buClr>
              <a:buSzPts val="3500"/>
              <a:buFont typeface="Bebas Neue"/>
              <a:buNone/>
              <a:defRPr sz="3500">
                <a:solidFill>
                  <a:schemeClr val="dk1"/>
                </a:solidFill>
                <a:latin typeface="Bebas Neue"/>
                <a:ea typeface="Bebas Neue"/>
                <a:cs typeface="Bebas Neue"/>
              </a:defRPr>
            </a:lvl2pPr>
            <a:lvl3pPr lvl="2">
              <a:spcBef>
                <a:spcPts val="0"/>
              </a:spcBef>
              <a:spcAft>
                <a:spcPts val="0"/>
              </a:spcAft>
              <a:buClr>
                <a:schemeClr val="dk1"/>
              </a:buClr>
              <a:buSzPts val="3500"/>
              <a:buFont typeface="Bebas Neue"/>
              <a:buNone/>
              <a:defRPr sz="3500">
                <a:solidFill>
                  <a:schemeClr val="dk1"/>
                </a:solidFill>
                <a:latin typeface="Bebas Neue"/>
                <a:ea typeface="Bebas Neue"/>
                <a:cs typeface="Bebas Neue"/>
              </a:defRPr>
            </a:lvl3pPr>
            <a:lvl4pPr lvl="3">
              <a:spcBef>
                <a:spcPts val="0"/>
              </a:spcBef>
              <a:spcAft>
                <a:spcPts val="0"/>
              </a:spcAft>
              <a:buClr>
                <a:schemeClr val="dk1"/>
              </a:buClr>
              <a:buSzPts val="3500"/>
              <a:buFont typeface="Bebas Neue"/>
              <a:buNone/>
              <a:defRPr sz="3500">
                <a:solidFill>
                  <a:schemeClr val="dk1"/>
                </a:solidFill>
                <a:latin typeface="Bebas Neue"/>
                <a:ea typeface="Bebas Neue"/>
                <a:cs typeface="Bebas Neue"/>
              </a:defRPr>
            </a:lvl4pPr>
            <a:lvl5pPr lvl="4">
              <a:spcBef>
                <a:spcPts val="0"/>
              </a:spcBef>
              <a:spcAft>
                <a:spcPts val="0"/>
              </a:spcAft>
              <a:buClr>
                <a:schemeClr val="dk1"/>
              </a:buClr>
              <a:buSzPts val="3500"/>
              <a:buFont typeface="Bebas Neue"/>
              <a:buNone/>
              <a:defRPr sz="3500">
                <a:solidFill>
                  <a:schemeClr val="dk1"/>
                </a:solidFill>
                <a:latin typeface="Bebas Neue"/>
                <a:ea typeface="Bebas Neue"/>
                <a:cs typeface="Bebas Neue"/>
              </a:defRPr>
            </a:lvl5pPr>
            <a:lvl6pPr lvl="5">
              <a:spcBef>
                <a:spcPts val="0"/>
              </a:spcBef>
              <a:spcAft>
                <a:spcPts val="0"/>
              </a:spcAft>
              <a:buClr>
                <a:schemeClr val="dk1"/>
              </a:buClr>
              <a:buSzPts val="3500"/>
              <a:buFont typeface="Bebas Neue"/>
              <a:buNone/>
              <a:defRPr sz="3500">
                <a:solidFill>
                  <a:schemeClr val="dk1"/>
                </a:solidFill>
                <a:latin typeface="Bebas Neue"/>
                <a:ea typeface="Bebas Neue"/>
                <a:cs typeface="Bebas Neue"/>
              </a:defRPr>
            </a:lvl6pPr>
            <a:lvl7pPr lvl="6">
              <a:spcBef>
                <a:spcPts val="0"/>
              </a:spcBef>
              <a:spcAft>
                <a:spcPts val="0"/>
              </a:spcAft>
              <a:buClr>
                <a:schemeClr val="dk1"/>
              </a:buClr>
              <a:buSzPts val="3500"/>
              <a:buFont typeface="Bebas Neue"/>
              <a:buNone/>
              <a:defRPr sz="3500">
                <a:solidFill>
                  <a:schemeClr val="dk1"/>
                </a:solidFill>
                <a:latin typeface="Bebas Neue"/>
                <a:ea typeface="Bebas Neue"/>
                <a:cs typeface="Bebas Neue"/>
              </a:defRPr>
            </a:lvl7pPr>
            <a:lvl8pPr lvl="7">
              <a:spcBef>
                <a:spcPts val="0"/>
              </a:spcBef>
              <a:spcAft>
                <a:spcPts val="0"/>
              </a:spcAft>
              <a:buClr>
                <a:schemeClr val="dk1"/>
              </a:buClr>
              <a:buSzPts val="3500"/>
              <a:buFont typeface="Bebas Neue"/>
              <a:buNone/>
              <a:defRPr sz="3500">
                <a:solidFill>
                  <a:schemeClr val="dk1"/>
                </a:solidFill>
                <a:latin typeface="Bebas Neue"/>
                <a:ea typeface="Bebas Neue"/>
                <a:cs typeface="Bebas Neue"/>
              </a:defRPr>
            </a:lvl8pPr>
            <a:lvl9pPr lvl="8">
              <a:spcBef>
                <a:spcPts val="0"/>
              </a:spcBef>
              <a:spcAft>
                <a:spcPts val="0"/>
              </a:spcAft>
              <a:buClr>
                <a:schemeClr val="dk1"/>
              </a:buClr>
              <a:buSzPts val="3500"/>
              <a:buFont typeface="Bebas Neue"/>
              <a:buNone/>
              <a:defRPr sz="3500">
                <a:solidFill>
                  <a:schemeClr val="dk1"/>
                </a:solidFill>
                <a:latin typeface="Bebas Neue"/>
                <a:ea typeface="Bebas Neue"/>
                <a:cs typeface="Bebas Neue"/>
              </a:defRPr>
            </a:lvl9pPr>
          </a:lstStyle>
          <a:p>
            <a:pPr>
              <a:defRPr/>
            </a:pPr>
            <a:endParaRPr/>
          </a:p>
        </p:txBody>
      </p:sp>
      <p:sp>
        <p:nvSpPr>
          <p:cNvPr id="7" name="Google Shape;7;p1"/>
          <p:cNvSpPr txBox="1"/>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4999"/>
              </a:lnSpc>
              <a:spcBef>
                <a:spcPts val="0"/>
              </a:spcBef>
              <a:spcAft>
                <a:spcPts val="0"/>
              </a:spcAft>
              <a:buClr>
                <a:schemeClr val="lt2"/>
              </a:buClr>
              <a:buSzPts val="1400"/>
              <a:buFont typeface="Poppins"/>
              <a:buChar char="●"/>
              <a:defRPr>
                <a:solidFill>
                  <a:schemeClr val="lt2"/>
                </a:solidFill>
                <a:latin typeface="Poppins"/>
                <a:ea typeface="Poppins"/>
                <a:cs typeface="Poppins"/>
              </a:defRPr>
            </a:lvl1pPr>
            <a:lvl2pPr marL="914400" lvl="1" indent="-317500">
              <a:lnSpc>
                <a:spcPct val="114999"/>
              </a:lnSpc>
              <a:spcBef>
                <a:spcPts val="1600"/>
              </a:spcBef>
              <a:spcAft>
                <a:spcPts val="0"/>
              </a:spcAft>
              <a:buClr>
                <a:schemeClr val="lt2"/>
              </a:buClr>
              <a:buSzPts val="1400"/>
              <a:buFont typeface="Poppins"/>
              <a:buChar char="○"/>
              <a:defRPr>
                <a:solidFill>
                  <a:schemeClr val="lt2"/>
                </a:solidFill>
                <a:latin typeface="Poppins"/>
                <a:ea typeface="Poppins"/>
                <a:cs typeface="Poppins"/>
              </a:defRPr>
            </a:lvl2pPr>
            <a:lvl3pPr marL="1371600" lvl="2" indent="-317500">
              <a:lnSpc>
                <a:spcPct val="114999"/>
              </a:lnSpc>
              <a:spcBef>
                <a:spcPts val="1600"/>
              </a:spcBef>
              <a:spcAft>
                <a:spcPts val="0"/>
              </a:spcAft>
              <a:buClr>
                <a:schemeClr val="lt2"/>
              </a:buClr>
              <a:buSzPts val="1400"/>
              <a:buFont typeface="Poppins"/>
              <a:buChar char="■"/>
              <a:defRPr>
                <a:solidFill>
                  <a:schemeClr val="lt2"/>
                </a:solidFill>
                <a:latin typeface="Poppins"/>
                <a:ea typeface="Poppins"/>
                <a:cs typeface="Poppins"/>
              </a:defRPr>
            </a:lvl3pPr>
            <a:lvl4pPr marL="1828800" lvl="3" indent="-317500">
              <a:lnSpc>
                <a:spcPct val="114999"/>
              </a:lnSpc>
              <a:spcBef>
                <a:spcPts val="1600"/>
              </a:spcBef>
              <a:spcAft>
                <a:spcPts val="0"/>
              </a:spcAft>
              <a:buClr>
                <a:schemeClr val="lt2"/>
              </a:buClr>
              <a:buSzPts val="1400"/>
              <a:buFont typeface="Poppins"/>
              <a:buChar char="●"/>
              <a:defRPr>
                <a:solidFill>
                  <a:schemeClr val="lt2"/>
                </a:solidFill>
                <a:latin typeface="Poppins"/>
                <a:ea typeface="Poppins"/>
                <a:cs typeface="Poppins"/>
              </a:defRPr>
            </a:lvl4pPr>
            <a:lvl5pPr marL="2286000" lvl="4" indent="-317500">
              <a:lnSpc>
                <a:spcPct val="114999"/>
              </a:lnSpc>
              <a:spcBef>
                <a:spcPts val="1600"/>
              </a:spcBef>
              <a:spcAft>
                <a:spcPts val="0"/>
              </a:spcAft>
              <a:buClr>
                <a:schemeClr val="lt2"/>
              </a:buClr>
              <a:buSzPts val="1400"/>
              <a:buFont typeface="Poppins"/>
              <a:buChar char="○"/>
              <a:defRPr>
                <a:solidFill>
                  <a:schemeClr val="lt2"/>
                </a:solidFill>
                <a:latin typeface="Poppins"/>
                <a:ea typeface="Poppins"/>
                <a:cs typeface="Poppins"/>
              </a:defRPr>
            </a:lvl5pPr>
            <a:lvl6pPr marL="2743200" lvl="5" indent="-317500">
              <a:lnSpc>
                <a:spcPct val="114999"/>
              </a:lnSpc>
              <a:spcBef>
                <a:spcPts val="1600"/>
              </a:spcBef>
              <a:spcAft>
                <a:spcPts val="0"/>
              </a:spcAft>
              <a:buClr>
                <a:schemeClr val="lt2"/>
              </a:buClr>
              <a:buSzPts val="1400"/>
              <a:buFont typeface="Poppins"/>
              <a:buChar char="■"/>
              <a:defRPr>
                <a:solidFill>
                  <a:schemeClr val="lt2"/>
                </a:solidFill>
                <a:latin typeface="Poppins"/>
                <a:ea typeface="Poppins"/>
                <a:cs typeface="Poppins"/>
              </a:defRPr>
            </a:lvl6pPr>
            <a:lvl7pPr marL="3200400" lvl="6" indent="-317500">
              <a:lnSpc>
                <a:spcPct val="114999"/>
              </a:lnSpc>
              <a:spcBef>
                <a:spcPts val="1600"/>
              </a:spcBef>
              <a:spcAft>
                <a:spcPts val="0"/>
              </a:spcAft>
              <a:buClr>
                <a:schemeClr val="lt2"/>
              </a:buClr>
              <a:buSzPts val="1400"/>
              <a:buFont typeface="Poppins"/>
              <a:buChar char="●"/>
              <a:defRPr>
                <a:solidFill>
                  <a:schemeClr val="lt2"/>
                </a:solidFill>
                <a:latin typeface="Poppins"/>
                <a:ea typeface="Poppins"/>
                <a:cs typeface="Poppins"/>
              </a:defRPr>
            </a:lvl7pPr>
            <a:lvl8pPr marL="3657600" lvl="7" indent="-317500">
              <a:lnSpc>
                <a:spcPct val="114999"/>
              </a:lnSpc>
              <a:spcBef>
                <a:spcPts val="1600"/>
              </a:spcBef>
              <a:spcAft>
                <a:spcPts val="0"/>
              </a:spcAft>
              <a:buClr>
                <a:schemeClr val="lt2"/>
              </a:buClr>
              <a:buSzPts val="1400"/>
              <a:buFont typeface="Poppins"/>
              <a:buChar char="○"/>
              <a:defRPr>
                <a:solidFill>
                  <a:schemeClr val="lt2"/>
                </a:solidFill>
                <a:latin typeface="Poppins"/>
                <a:ea typeface="Poppins"/>
                <a:cs typeface="Poppins"/>
              </a:defRPr>
            </a:lvl8pPr>
            <a:lvl9pPr marL="4114800" lvl="8" indent="-317500">
              <a:lnSpc>
                <a:spcPct val="114999"/>
              </a:lnSpc>
              <a:spcBef>
                <a:spcPts val="1600"/>
              </a:spcBef>
              <a:spcAft>
                <a:spcPts val="1600"/>
              </a:spcAft>
              <a:buClr>
                <a:schemeClr val="lt2"/>
              </a:buClr>
              <a:buSzPts val="1400"/>
              <a:buFont typeface="Poppins"/>
              <a:buChar char="■"/>
              <a:defRPr>
                <a:solidFill>
                  <a:schemeClr val="lt2"/>
                </a:solidFill>
                <a:latin typeface="Poppins"/>
                <a:ea typeface="Poppins"/>
                <a:cs typeface="Poppins"/>
              </a:defRPr>
            </a:lvl9pPr>
          </a:lstStyle>
          <a:p>
            <a:pPr>
              <a:defRPr/>
            </a:pPr>
            <a:endParaRPr/>
          </a:p>
        </p:txBody>
      </p:sp>
      <p:sp>
        <p:nvSpPr>
          <p:cNvPr id="8" name="Google Shape;8;p1"/>
          <p:cNvSpPr txBox="1"/>
          <p:nvPr>
            <p:ph type="sldNum" idx="12"/>
          </p:nvPr>
        </p:nvSpPr>
        <p:spPr bwMode="auto">
          <a:xfrm>
            <a:off x="84043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2"/>
                </a:solidFill>
                <a:latin typeface="Poppins"/>
                <a:ea typeface="Poppins"/>
                <a:cs typeface="Poppins"/>
              </a:defRPr>
            </a:lvl1pPr>
            <a:lvl2pPr lvl="1" algn="r">
              <a:buNone/>
              <a:defRPr sz="1300">
                <a:solidFill>
                  <a:schemeClr val="lt2"/>
                </a:solidFill>
                <a:latin typeface="Poppins"/>
                <a:ea typeface="Poppins"/>
                <a:cs typeface="Poppins"/>
              </a:defRPr>
            </a:lvl2pPr>
            <a:lvl3pPr lvl="2" algn="r">
              <a:buNone/>
              <a:defRPr sz="1300">
                <a:solidFill>
                  <a:schemeClr val="lt2"/>
                </a:solidFill>
                <a:latin typeface="Poppins"/>
                <a:ea typeface="Poppins"/>
                <a:cs typeface="Poppins"/>
              </a:defRPr>
            </a:lvl3pPr>
            <a:lvl4pPr lvl="3" algn="r">
              <a:buNone/>
              <a:defRPr sz="1300">
                <a:solidFill>
                  <a:schemeClr val="lt2"/>
                </a:solidFill>
                <a:latin typeface="Poppins"/>
                <a:ea typeface="Poppins"/>
                <a:cs typeface="Poppins"/>
              </a:defRPr>
            </a:lvl4pPr>
            <a:lvl5pPr lvl="4" algn="r">
              <a:buNone/>
              <a:defRPr sz="1300">
                <a:solidFill>
                  <a:schemeClr val="lt2"/>
                </a:solidFill>
                <a:latin typeface="Poppins"/>
                <a:ea typeface="Poppins"/>
                <a:cs typeface="Poppins"/>
              </a:defRPr>
            </a:lvl5pPr>
            <a:lvl6pPr lvl="5" algn="r">
              <a:buNone/>
              <a:defRPr sz="1300">
                <a:solidFill>
                  <a:schemeClr val="lt2"/>
                </a:solidFill>
                <a:latin typeface="Poppins"/>
                <a:ea typeface="Poppins"/>
                <a:cs typeface="Poppins"/>
              </a:defRPr>
            </a:lvl6pPr>
            <a:lvl7pPr lvl="6" algn="r">
              <a:buNone/>
              <a:defRPr sz="1300">
                <a:solidFill>
                  <a:schemeClr val="lt2"/>
                </a:solidFill>
                <a:latin typeface="Poppins"/>
                <a:ea typeface="Poppins"/>
                <a:cs typeface="Poppins"/>
              </a:defRPr>
            </a:lvl7pPr>
            <a:lvl8pPr lvl="7" algn="r">
              <a:buNone/>
              <a:defRPr sz="1300">
                <a:solidFill>
                  <a:schemeClr val="lt2"/>
                </a:solidFill>
                <a:latin typeface="Poppins"/>
                <a:ea typeface="Poppins"/>
                <a:cs typeface="Poppins"/>
              </a:defRPr>
            </a:lvl8pPr>
            <a:lvl9pPr lvl="8" algn="r">
              <a:buNone/>
              <a:defRPr sz="1300">
                <a:solidFill>
                  <a:schemeClr val="lt2"/>
                </a:solidFill>
                <a:latin typeface="Poppins"/>
                <a:ea typeface="Poppins"/>
                <a:cs typeface="Poppins"/>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rgbClr val="0E2A47"/>
        </a:solidFill>
      </p:bgPr>
    </p:bg>
    <p:spTree>
      <p:nvGrpSpPr>
        <p:cNvPr id="1" name=""/>
        <p:cNvGrpSpPr/>
        <p:nvPr/>
      </p:nvGrpSpPr>
      <p:grpSpPr bwMode="auto">
        <a:xfrm>
          <a:off x="0" y="0"/>
          <a:ext cx="0" cy="0"/>
          <a:chOff x="0" y="0"/>
          <a:chExt cx="0" cy="0"/>
        </a:xfrm>
      </p:grpSpPr>
      <p:sp>
        <p:nvSpPr>
          <p:cNvPr id="1893" name="Google Shape;1893;p33"/>
          <p:cNvSpPr txBox="1"/>
          <p:nvPr>
            <p:ph type="title"/>
          </p:nvPr>
        </p:nvSpPr>
        <p:spPr bwMode="auto">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None/>
              <a:defRPr sz="2400">
                <a:solidFill>
                  <a:srgbClr val="FFFFFF"/>
                </a:solidFill>
              </a:defRPr>
            </a:lvl1pPr>
            <a:lvl2pPr lvl="1" algn="ctr">
              <a:spcBef>
                <a:spcPts val="0"/>
              </a:spcBef>
              <a:spcAft>
                <a:spcPts val="0"/>
              </a:spcAft>
              <a:buClr>
                <a:srgbClr val="FFFFFF"/>
              </a:buClr>
              <a:buSzPts val="2400"/>
              <a:buNone/>
              <a:defRPr sz="2400">
                <a:solidFill>
                  <a:srgbClr val="FFFFFF"/>
                </a:solidFill>
              </a:defRPr>
            </a:lvl2pPr>
            <a:lvl3pPr lvl="2" algn="ctr">
              <a:spcBef>
                <a:spcPts val="0"/>
              </a:spcBef>
              <a:spcAft>
                <a:spcPts val="0"/>
              </a:spcAft>
              <a:buClr>
                <a:srgbClr val="FFFFFF"/>
              </a:buClr>
              <a:buSzPts val="2400"/>
              <a:buNone/>
              <a:defRPr sz="2400">
                <a:solidFill>
                  <a:srgbClr val="FFFFFF"/>
                </a:solidFill>
              </a:defRPr>
            </a:lvl3pPr>
            <a:lvl4pPr lvl="3" algn="ctr">
              <a:spcBef>
                <a:spcPts val="0"/>
              </a:spcBef>
              <a:spcAft>
                <a:spcPts val="0"/>
              </a:spcAft>
              <a:buClr>
                <a:srgbClr val="FFFFFF"/>
              </a:buClr>
              <a:buSzPts val="2400"/>
              <a:buNone/>
              <a:defRPr sz="2400">
                <a:solidFill>
                  <a:srgbClr val="FFFFFF"/>
                </a:solidFill>
              </a:defRPr>
            </a:lvl4pPr>
            <a:lvl5pPr lvl="4" algn="ctr">
              <a:spcBef>
                <a:spcPts val="0"/>
              </a:spcBef>
              <a:spcAft>
                <a:spcPts val="0"/>
              </a:spcAft>
              <a:buClr>
                <a:srgbClr val="FFFFFF"/>
              </a:buClr>
              <a:buSzPts val="2400"/>
              <a:buNone/>
              <a:defRPr sz="2400">
                <a:solidFill>
                  <a:srgbClr val="FFFFFF"/>
                </a:solidFill>
              </a:defRPr>
            </a:lvl5pPr>
            <a:lvl6pPr lvl="5" algn="ctr">
              <a:spcBef>
                <a:spcPts val="0"/>
              </a:spcBef>
              <a:spcAft>
                <a:spcPts val="0"/>
              </a:spcAft>
              <a:buClr>
                <a:srgbClr val="FFFFFF"/>
              </a:buClr>
              <a:buSzPts val="2400"/>
              <a:buNone/>
              <a:defRPr sz="2400">
                <a:solidFill>
                  <a:srgbClr val="FFFFFF"/>
                </a:solidFill>
              </a:defRPr>
            </a:lvl6pPr>
            <a:lvl7pPr lvl="6" algn="ctr">
              <a:spcBef>
                <a:spcPts val="0"/>
              </a:spcBef>
              <a:spcAft>
                <a:spcPts val="0"/>
              </a:spcAft>
              <a:buClr>
                <a:srgbClr val="FFFFFF"/>
              </a:buClr>
              <a:buSzPts val="2400"/>
              <a:buNone/>
              <a:defRPr sz="2400">
                <a:solidFill>
                  <a:srgbClr val="FFFFFF"/>
                </a:solidFill>
              </a:defRPr>
            </a:lvl7pPr>
            <a:lvl8pPr lvl="7" algn="ctr">
              <a:spcBef>
                <a:spcPts val="0"/>
              </a:spcBef>
              <a:spcAft>
                <a:spcPts val="0"/>
              </a:spcAft>
              <a:buClr>
                <a:srgbClr val="FFFFFF"/>
              </a:buClr>
              <a:buSzPts val="2400"/>
              <a:buNone/>
              <a:defRPr sz="2400">
                <a:solidFill>
                  <a:srgbClr val="FFFFFF"/>
                </a:solidFill>
              </a:defRPr>
            </a:lvl8pPr>
            <a:lvl9pPr lvl="8" algn="ctr">
              <a:spcBef>
                <a:spcPts val="0"/>
              </a:spcBef>
              <a:spcAft>
                <a:spcPts val="0"/>
              </a:spcAft>
              <a:buClr>
                <a:srgbClr val="FFFFFF"/>
              </a:buClr>
              <a:buSzPts val="2400"/>
              <a:buNone/>
              <a:defRPr sz="2400">
                <a:solidFill>
                  <a:srgbClr val="FFFFFF"/>
                </a:solidFill>
              </a:defRPr>
            </a:lvl9pPr>
          </a:lstStyle>
          <a:p>
            <a:pPr>
              <a:defRPr/>
            </a:pPr>
            <a:endParaRPr/>
          </a:p>
        </p:txBody>
      </p:sp>
      <p:sp>
        <p:nvSpPr>
          <p:cNvPr id="1894" name="Google Shape;1894;p33"/>
          <p:cNvSpPr txBox="1"/>
          <p:nvPr>
            <p:ph type="body" idx="1"/>
          </p:nvPr>
        </p:nvSpPr>
        <p:spPr bwMode="auto">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1pPr>
            <a:lvl2pPr marL="914400" lvl="1"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2pPr>
            <a:lvl3pPr marL="1371600" lvl="2"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3pPr>
            <a:lvl4pPr marL="1828800" lvl="3"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4pPr>
            <a:lvl5pPr marL="2286000" lvl="4"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5pPr>
            <a:lvl6pPr marL="2743200" lvl="5"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6pPr>
            <a:lvl7pPr marL="3200400" lvl="6"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7pPr>
            <a:lvl8pPr marL="3657600" lvl="7"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8pPr>
            <a:lvl9pPr marL="4114800" lvl="8"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rgbClr val="0E2A47"/>
        </a:solidFill>
      </p:bgPr>
    </p:bg>
    <p:spTree>
      <p:nvGrpSpPr>
        <p:cNvPr id="1" name=""/>
        <p:cNvGrpSpPr/>
        <p:nvPr/>
      </p:nvGrpSpPr>
      <p:grpSpPr bwMode="auto">
        <a:xfrm>
          <a:off x="0" y="0"/>
          <a:ext cx="0" cy="0"/>
          <a:chOff x="0" y="0"/>
          <a:chExt cx="0" cy="0"/>
        </a:xfrm>
      </p:grpSpPr>
      <p:sp>
        <p:nvSpPr>
          <p:cNvPr id="1899" name="Google Shape;1899;p36"/>
          <p:cNvSpPr txBox="1"/>
          <p:nvPr>
            <p:ph type="title"/>
          </p:nvPr>
        </p:nvSpPr>
        <p:spPr bwMode="auto">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None/>
              <a:defRPr sz="2400">
                <a:solidFill>
                  <a:srgbClr val="FFFFFF"/>
                </a:solidFill>
              </a:defRPr>
            </a:lvl1pPr>
            <a:lvl2pPr lvl="1" algn="ctr">
              <a:spcBef>
                <a:spcPts val="0"/>
              </a:spcBef>
              <a:spcAft>
                <a:spcPts val="0"/>
              </a:spcAft>
              <a:buClr>
                <a:srgbClr val="FFFFFF"/>
              </a:buClr>
              <a:buSzPts val="2400"/>
              <a:buNone/>
              <a:defRPr sz="2400">
                <a:solidFill>
                  <a:srgbClr val="FFFFFF"/>
                </a:solidFill>
              </a:defRPr>
            </a:lvl2pPr>
            <a:lvl3pPr lvl="2" algn="ctr">
              <a:spcBef>
                <a:spcPts val="0"/>
              </a:spcBef>
              <a:spcAft>
                <a:spcPts val="0"/>
              </a:spcAft>
              <a:buClr>
                <a:srgbClr val="FFFFFF"/>
              </a:buClr>
              <a:buSzPts val="2400"/>
              <a:buNone/>
              <a:defRPr sz="2400">
                <a:solidFill>
                  <a:srgbClr val="FFFFFF"/>
                </a:solidFill>
              </a:defRPr>
            </a:lvl3pPr>
            <a:lvl4pPr lvl="3" algn="ctr">
              <a:spcBef>
                <a:spcPts val="0"/>
              </a:spcBef>
              <a:spcAft>
                <a:spcPts val="0"/>
              </a:spcAft>
              <a:buClr>
                <a:srgbClr val="FFFFFF"/>
              </a:buClr>
              <a:buSzPts val="2400"/>
              <a:buNone/>
              <a:defRPr sz="2400">
                <a:solidFill>
                  <a:srgbClr val="FFFFFF"/>
                </a:solidFill>
              </a:defRPr>
            </a:lvl4pPr>
            <a:lvl5pPr lvl="4" algn="ctr">
              <a:spcBef>
                <a:spcPts val="0"/>
              </a:spcBef>
              <a:spcAft>
                <a:spcPts val="0"/>
              </a:spcAft>
              <a:buClr>
                <a:srgbClr val="FFFFFF"/>
              </a:buClr>
              <a:buSzPts val="2400"/>
              <a:buNone/>
              <a:defRPr sz="2400">
                <a:solidFill>
                  <a:srgbClr val="FFFFFF"/>
                </a:solidFill>
              </a:defRPr>
            </a:lvl5pPr>
            <a:lvl6pPr lvl="5" algn="ctr">
              <a:spcBef>
                <a:spcPts val="0"/>
              </a:spcBef>
              <a:spcAft>
                <a:spcPts val="0"/>
              </a:spcAft>
              <a:buClr>
                <a:srgbClr val="FFFFFF"/>
              </a:buClr>
              <a:buSzPts val="2400"/>
              <a:buNone/>
              <a:defRPr sz="2400">
                <a:solidFill>
                  <a:srgbClr val="FFFFFF"/>
                </a:solidFill>
              </a:defRPr>
            </a:lvl6pPr>
            <a:lvl7pPr lvl="6" algn="ctr">
              <a:spcBef>
                <a:spcPts val="0"/>
              </a:spcBef>
              <a:spcAft>
                <a:spcPts val="0"/>
              </a:spcAft>
              <a:buClr>
                <a:srgbClr val="FFFFFF"/>
              </a:buClr>
              <a:buSzPts val="2400"/>
              <a:buNone/>
              <a:defRPr sz="2400">
                <a:solidFill>
                  <a:srgbClr val="FFFFFF"/>
                </a:solidFill>
              </a:defRPr>
            </a:lvl7pPr>
            <a:lvl8pPr lvl="7" algn="ctr">
              <a:spcBef>
                <a:spcPts val="0"/>
              </a:spcBef>
              <a:spcAft>
                <a:spcPts val="0"/>
              </a:spcAft>
              <a:buClr>
                <a:srgbClr val="FFFFFF"/>
              </a:buClr>
              <a:buSzPts val="2400"/>
              <a:buNone/>
              <a:defRPr sz="2400">
                <a:solidFill>
                  <a:srgbClr val="FFFFFF"/>
                </a:solidFill>
              </a:defRPr>
            </a:lvl8pPr>
            <a:lvl9pPr lvl="8" algn="ctr">
              <a:spcBef>
                <a:spcPts val="0"/>
              </a:spcBef>
              <a:spcAft>
                <a:spcPts val="0"/>
              </a:spcAft>
              <a:buClr>
                <a:srgbClr val="FFFFFF"/>
              </a:buClr>
              <a:buSzPts val="2400"/>
              <a:buNone/>
              <a:defRPr sz="2400">
                <a:solidFill>
                  <a:srgbClr val="FFFFFF"/>
                </a:solidFill>
              </a:defRPr>
            </a:lvl9pPr>
          </a:lstStyle>
          <a:p>
            <a:pPr>
              <a:defRPr/>
            </a:pPr>
            <a:endParaRPr/>
          </a:p>
        </p:txBody>
      </p:sp>
      <p:sp>
        <p:nvSpPr>
          <p:cNvPr id="1900" name="Google Shape;1900;p36"/>
          <p:cNvSpPr txBox="1"/>
          <p:nvPr>
            <p:ph type="body" idx="1"/>
          </p:nvPr>
        </p:nvSpPr>
        <p:spPr bwMode="auto">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1pPr>
            <a:lvl2pPr marL="914400" lvl="1"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2pPr>
            <a:lvl3pPr marL="1371600" lvl="2"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3pPr>
            <a:lvl4pPr marL="1828800" lvl="3"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4pPr>
            <a:lvl5pPr marL="2286000" lvl="4"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5pPr>
            <a:lvl6pPr marL="2743200" lvl="5"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6pPr>
            <a:lvl7pPr marL="3200400" lvl="6"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7pPr>
            <a:lvl8pPr marL="3657600" lvl="7"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8pPr>
            <a:lvl9pPr marL="4114800" lvl="8" indent="-298450">
              <a:lnSpc>
                <a:spcPct val="114999"/>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08" name="Google Shape;1908;p39"/>
          <p:cNvSpPr txBox="1"/>
          <p:nvPr>
            <p:ph type="ctrTitle"/>
          </p:nvPr>
        </p:nvSpPr>
        <p:spPr bwMode="auto">
          <a:xfrm flipH="0" flipV="0">
            <a:off x="1194094" y="916328"/>
            <a:ext cx="5691664" cy="2423449"/>
          </a:xfrm>
          <a:prstGeom prst="rect">
            <a:avLst/>
          </a:prstGeom>
        </p:spPr>
        <p:txBody>
          <a:bodyPr spcFirstLastPara="1" wrap="square" lIns="91424" tIns="91424" rIns="91424" bIns="91424" anchor="b" anchorCtr="0">
            <a:noAutofit/>
          </a:bodyPr>
          <a:lstStyle/>
          <a:p>
            <a:pPr marL="0" lvl="0" indent="0" algn="ctr">
              <a:spcBef>
                <a:spcPts val="0"/>
              </a:spcBef>
              <a:spcAft>
                <a:spcPts val="0"/>
              </a:spcAft>
              <a:buNone/>
              <a:defRPr/>
            </a:pPr>
            <a:endParaRPr sz="3000">
              <a:solidFill>
                <a:schemeClr val="accent4"/>
              </a:solidFill>
              <a:latin typeface="Poppins ExtraBold"/>
              <a:ea typeface="Poppins ExtraBold"/>
              <a:cs typeface="Poppins ExtraBold"/>
            </a:endParaRPr>
          </a:p>
          <a:p>
            <a:pPr marL="0" lvl="0" indent="0" algn="ctr">
              <a:spcBef>
                <a:spcPts val="0"/>
              </a:spcBef>
              <a:spcAft>
                <a:spcPts val="0"/>
              </a:spcAft>
              <a:buNone/>
              <a:defRPr/>
            </a:pPr>
            <a:r>
              <a:rPr lang="pt-BR" sz="5000">
                <a:solidFill>
                  <a:schemeClr val="accent3"/>
                </a:solidFill>
                <a:latin typeface="Poppins Black"/>
                <a:ea typeface="Poppins Black"/>
                <a:cs typeface="Poppins Black"/>
              </a:rPr>
              <a:t>Medidas de Tendência Central</a:t>
            </a:r>
            <a:endParaRPr sz="5800">
              <a:solidFill>
                <a:schemeClr val="accent3"/>
              </a:solidFill>
              <a:latin typeface="Poppins Black"/>
              <a:ea typeface="Poppins Black"/>
              <a:cs typeface="Poppins Black"/>
            </a:endParaRPr>
          </a:p>
        </p:txBody>
      </p:sp>
      <p:grpSp>
        <p:nvGrpSpPr>
          <p:cNvPr id="1910" name="Google Shape;1910;p39"/>
          <p:cNvGrpSpPr/>
          <p:nvPr/>
        </p:nvGrpSpPr>
        <p:grpSpPr bwMode="auto">
          <a:xfrm flipH="1">
            <a:off x="243654" y="3326123"/>
            <a:ext cx="1530341" cy="1510858"/>
            <a:chOff x="1422333" y="551900"/>
            <a:chExt cx="4651492" cy="4592275"/>
          </a:xfrm>
        </p:grpSpPr>
        <p:sp>
          <p:nvSpPr>
            <p:cNvPr id="1911" name="Google Shape;1911;p39"/>
            <p:cNvSpPr/>
            <p:nvPr/>
          </p:nvSpPr>
          <p:spPr bwMode="auto">
            <a:xfrm>
              <a:off x="5003049" y="1087850"/>
              <a:ext cx="917475" cy="1498925"/>
            </a:xfrm>
            <a:custGeom>
              <a:avLst/>
              <a:gdLst/>
              <a:ahLst/>
              <a:cxnLst/>
              <a:rect l="l" t="t" r="r" b="b"/>
              <a:pathLst>
                <a:path w="36699" h="59957" fill="norm" stroke="1" extrusionOk="0">
                  <a:moveTo>
                    <a:pt x="36698" y="1"/>
                  </a:moveTo>
                  <a:cubicBezTo>
                    <a:pt x="35328" y="621"/>
                    <a:pt x="33828" y="979"/>
                    <a:pt x="32229" y="979"/>
                  </a:cubicBezTo>
                  <a:cubicBezTo>
                    <a:pt x="30924" y="979"/>
                    <a:pt x="29685" y="751"/>
                    <a:pt x="28543" y="327"/>
                  </a:cubicBezTo>
                  <a:lnTo>
                    <a:pt x="28543" y="51801"/>
                  </a:lnTo>
                  <a:lnTo>
                    <a:pt x="4078" y="51801"/>
                  </a:lnTo>
                  <a:cubicBezTo>
                    <a:pt x="1828" y="51801"/>
                    <a:pt x="1" y="53628"/>
                    <a:pt x="1" y="55879"/>
                  </a:cubicBezTo>
                  <a:cubicBezTo>
                    <a:pt x="1" y="58129"/>
                    <a:pt x="1828" y="59956"/>
                    <a:pt x="4078" y="59956"/>
                  </a:cubicBezTo>
                  <a:lnTo>
                    <a:pt x="32621" y="59956"/>
                  </a:lnTo>
                  <a:cubicBezTo>
                    <a:pt x="34872" y="59956"/>
                    <a:pt x="36698" y="58129"/>
                    <a:pt x="36698" y="55879"/>
                  </a:cubicBezTo>
                  <a:lnTo>
                    <a:pt x="36698" y="1"/>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12" name="Google Shape;1912;p39"/>
            <p:cNvSpPr/>
            <p:nvPr/>
          </p:nvSpPr>
          <p:spPr bwMode="auto">
            <a:xfrm>
              <a:off x="4936062" y="1056925"/>
              <a:ext cx="978625" cy="1560025"/>
            </a:xfrm>
            <a:custGeom>
              <a:avLst/>
              <a:gdLst/>
              <a:ahLst/>
              <a:cxnLst/>
              <a:rect l="l" t="t" r="r" b="b"/>
              <a:pathLst>
                <a:path w="39145" h="62401" fill="norm" stroke="1" extrusionOk="0">
                  <a:moveTo>
                    <a:pt x="36698" y="2999"/>
                  </a:moveTo>
                  <a:lnTo>
                    <a:pt x="36698" y="57116"/>
                  </a:lnTo>
                  <a:cubicBezTo>
                    <a:pt x="36698" y="58681"/>
                    <a:pt x="35393" y="59954"/>
                    <a:pt x="33828" y="59954"/>
                  </a:cubicBezTo>
                  <a:lnTo>
                    <a:pt x="5285" y="59954"/>
                  </a:lnTo>
                  <a:cubicBezTo>
                    <a:pt x="3720" y="59954"/>
                    <a:pt x="2447" y="58681"/>
                    <a:pt x="2447" y="57116"/>
                  </a:cubicBezTo>
                  <a:cubicBezTo>
                    <a:pt x="2447" y="55517"/>
                    <a:pt x="3720" y="54245"/>
                    <a:pt x="5285" y="54245"/>
                  </a:cubicBezTo>
                  <a:lnTo>
                    <a:pt x="29750" y="54245"/>
                  </a:lnTo>
                  <a:cubicBezTo>
                    <a:pt x="30435" y="54245"/>
                    <a:pt x="30990" y="53691"/>
                    <a:pt x="30990" y="53038"/>
                  </a:cubicBezTo>
                  <a:lnTo>
                    <a:pt x="30990" y="3195"/>
                  </a:lnTo>
                  <a:cubicBezTo>
                    <a:pt x="31787" y="3363"/>
                    <a:pt x="32607" y="3447"/>
                    <a:pt x="33432" y="3447"/>
                  </a:cubicBezTo>
                  <a:cubicBezTo>
                    <a:pt x="34531" y="3447"/>
                    <a:pt x="35636" y="3298"/>
                    <a:pt x="36698" y="2999"/>
                  </a:cubicBezTo>
                  <a:close/>
                  <a:moveTo>
                    <a:pt x="37924" y="0"/>
                  </a:moveTo>
                  <a:cubicBezTo>
                    <a:pt x="37743" y="0"/>
                    <a:pt x="37557" y="42"/>
                    <a:pt x="37383" y="129"/>
                  </a:cubicBezTo>
                  <a:cubicBezTo>
                    <a:pt x="36141" y="705"/>
                    <a:pt x="34781" y="993"/>
                    <a:pt x="33421" y="993"/>
                  </a:cubicBezTo>
                  <a:cubicBezTo>
                    <a:pt x="32316" y="993"/>
                    <a:pt x="31213" y="803"/>
                    <a:pt x="30174" y="422"/>
                  </a:cubicBezTo>
                  <a:cubicBezTo>
                    <a:pt x="30036" y="372"/>
                    <a:pt x="29888" y="346"/>
                    <a:pt x="29740" y="346"/>
                  </a:cubicBezTo>
                  <a:cubicBezTo>
                    <a:pt x="29503" y="346"/>
                    <a:pt x="29266" y="412"/>
                    <a:pt x="29065" y="553"/>
                  </a:cubicBezTo>
                  <a:cubicBezTo>
                    <a:pt x="28739" y="781"/>
                    <a:pt x="28543" y="1173"/>
                    <a:pt x="28543" y="1564"/>
                  </a:cubicBezTo>
                  <a:lnTo>
                    <a:pt x="28543" y="51799"/>
                  </a:lnTo>
                  <a:lnTo>
                    <a:pt x="5285" y="51799"/>
                  </a:lnTo>
                  <a:cubicBezTo>
                    <a:pt x="2382" y="51799"/>
                    <a:pt x="1" y="54180"/>
                    <a:pt x="1" y="57083"/>
                  </a:cubicBezTo>
                  <a:cubicBezTo>
                    <a:pt x="1" y="60019"/>
                    <a:pt x="2382" y="62400"/>
                    <a:pt x="5285" y="62400"/>
                  </a:cubicBezTo>
                  <a:lnTo>
                    <a:pt x="33828" y="62400"/>
                  </a:lnTo>
                  <a:cubicBezTo>
                    <a:pt x="36764" y="62400"/>
                    <a:pt x="39145" y="60019"/>
                    <a:pt x="39145" y="57083"/>
                  </a:cubicBezTo>
                  <a:lnTo>
                    <a:pt x="39145" y="1238"/>
                  </a:lnTo>
                  <a:cubicBezTo>
                    <a:pt x="39145" y="814"/>
                    <a:pt x="38916" y="422"/>
                    <a:pt x="38558" y="194"/>
                  </a:cubicBezTo>
                  <a:cubicBezTo>
                    <a:pt x="38376" y="67"/>
                    <a:pt x="38153" y="0"/>
                    <a:pt x="37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13" name="Google Shape;1913;p39"/>
            <p:cNvSpPr/>
            <p:nvPr/>
          </p:nvSpPr>
          <p:spPr bwMode="auto">
            <a:xfrm>
              <a:off x="2128425" y="2340475"/>
              <a:ext cx="203900" cy="2161075"/>
            </a:xfrm>
            <a:custGeom>
              <a:avLst/>
              <a:gdLst/>
              <a:ahLst/>
              <a:cxnLst/>
              <a:rect l="l" t="t" r="r" b="b"/>
              <a:pathLst>
                <a:path w="8156" h="86443" fill="norm" stroke="1" extrusionOk="0">
                  <a:moveTo>
                    <a:pt x="4078" y="0"/>
                  </a:moveTo>
                  <a:cubicBezTo>
                    <a:pt x="1828" y="0"/>
                    <a:pt x="1" y="1827"/>
                    <a:pt x="1" y="4077"/>
                  </a:cubicBezTo>
                  <a:lnTo>
                    <a:pt x="1" y="86443"/>
                  </a:lnTo>
                  <a:lnTo>
                    <a:pt x="8156" y="86443"/>
                  </a:lnTo>
                  <a:lnTo>
                    <a:pt x="8156" y="4077"/>
                  </a:lnTo>
                  <a:cubicBezTo>
                    <a:pt x="8156" y="1827"/>
                    <a:pt x="6329" y="0"/>
                    <a:pt x="4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14" name="Google Shape;1914;p39"/>
            <p:cNvSpPr/>
            <p:nvPr/>
          </p:nvSpPr>
          <p:spPr bwMode="auto">
            <a:xfrm>
              <a:off x="2043031" y="2310300"/>
              <a:ext cx="265075" cy="2222250"/>
            </a:xfrm>
            <a:custGeom>
              <a:avLst/>
              <a:gdLst/>
              <a:ahLst/>
              <a:cxnLst/>
              <a:rect l="l" t="t" r="r" b="b"/>
              <a:pathLst>
                <a:path w="10603" h="88890" fill="norm" stroke="1" extrusionOk="0">
                  <a:moveTo>
                    <a:pt x="5285" y="0"/>
                  </a:moveTo>
                  <a:cubicBezTo>
                    <a:pt x="2382" y="0"/>
                    <a:pt x="1" y="2349"/>
                    <a:pt x="1" y="5284"/>
                  </a:cubicBezTo>
                  <a:lnTo>
                    <a:pt x="1" y="40579"/>
                  </a:lnTo>
                  <a:cubicBezTo>
                    <a:pt x="1" y="41232"/>
                    <a:pt x="523" y="41786"/>
                    <a:pt x="1208" y="41786"/>
                  </a:cubicBezTo>
                  <a:cubicBezTo>
                    <a:pt x="1893" y="41786"/>
                    <a:pt x="2447" y="41232"/>
                    <a:pt x="2447" y="40579"/>
                  </a:cubicBezTo>
                  <a:lnTo>
                    <a:pt x="2447" y="5284"/>
                  </a:lnTo>
                  <a:cubicBezTo>
                    <a:pt x="2447" y="3719"/>
                    <a:pt x="3720" y="2447"/>
                    <a:pt x="5285" y="2447"/>
                  </a:cubicBezTo>
                  <a:cubicBezTo>
                    <a:pt x="6851" y="2447"/>
                    <a:pt x="8156" y="3719"/>
                    <a:pt x="8156" y="5284"/>
                  </a:cubicBezTo>
                  <a:lnTo>
                    <a:pt x="8156" y="86443"/>
                  </a:lnTo>
                  <a:lnTo>
                    <a:pt x="2447" y="86443"/>
                  </a:lnTo>
                  <a:lnTo>
                    <a:pt x="2447" y="52159"/>
                  </a:lnTo>
                  <a:cubicBezTo>
                    <a:pt x="2447" y="51507"/>
                    <a:pt x="1893" y="50952"/>
                    <a:pt x="1208" y="50952"/>
                  </a:cubicBezTo>
                  <a:cubicBezTo>
                    <a:pt x="523" y="50952"/>
                    <a:pt x="1" y="51507"/>
                    <a:pt x="1" y="52159"/>
                  </a:cubicBezTo>
                  <a:lnTo>
                    <a:pt x="1" y="87650"/>
                  </a:lnTo>
                  <a:cubicBezTo>
                    <a:pt x="1" y="88335"/>
                    <a:pt x="523" y="88889"/>
                    <a:pt x="1208" y="88889"/>
                  </a:cubicBezTo>
                  <a:lnTo>
                    <a:pt x="9363" y="88889"/>
                  </a:lnTo>
                  <a:cubicBezTo>
                    <a:pt x="10048" y="88889"/>
                    <a:pt x="10602" y="88335"/>
                    <a:pt x="10602" y="87650"/>
                  </a:cubicBezTo>
                  <a:lnTo>
                    <a:pt x="10602" y="5284"/>
                  </a:lnTo>
                  <a:cubicBezTo>
                    <a:pt x="10602" y="2349"/>
                    <a:pt x="8221" y="0"/>
                    <a:pt x="5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15" name="Google Shape;1915;p39"/>
            <p:cNvSpPr/>
            <p:nvPr/>
          </p:nvSpPr>
          <p:spPr bwMode="auto">
            <a:xfrm>
              <a:off x="5268100" y="2340475"/>
              <a:ext cx="203900" cy="2161075"/>
            </a:xfrm>
            <a:custGeom>
              <a:avLst/>
              <a:gdLst/>
              <a:ahLst/>
              <a:cxnLst/>
              <a:rect l="l" t="t" r="r" b="b"/>
              <a:pathLst>
                <a:path w="8156" h="86443" fill="norm" stroke="1" extrusionOk="0">
                  <a:moveTo>
                    <a:pt x="4078" y="0"/>
                  </a:moveTo>
                  <a:cubicBezTo>
                    <a:pt x="1827" y="0"/>
                    <a:pt x="0" y="1827"/>
                    <a:pt x="0" y="4077"/>
                  </a:cubicBezTo>
                  <a:lnTo>
                    <a:pt x="0" y="86443"/>
                  </a:lnTo>
                  <a:lnTo>
                    <a:pt x="8155" y="86443"/>
                  </a:lnTo>
                  <a:lnTo>
                    <a:pt x="8155" y="4077"/>
                  </a:lnTo>
                  <a:cubicBezTo>
                    <a:pt x="8155" y="1827"/>
                    <a:pt x="6329" y="0"/>
                    <a:pt x="4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16" name="Google Shape;1916;p39"/>
            <p:cNvSpPr/>
            <p:nvPr/>
          </p:nvSpPr>
          <p:spPr bwMode="auto">
            <a:xfrm>
              <a:off x="5182706" y="2310300"/>
              <a:ext cx="265050" cy="2222250"/>
            </a:xfrm>
            <a:custGeom>
              <a:avLst/>
              <a:gdLst/>
              <a:ahLst/>
              <a:cxnLst/>
              <a:rect l="l" t="t" r="r" b="b"/>
              <a:pathLst>
                <a:path w="10602" h="88890" fill="norm" stroke="1" extrusionOk="0">
                  <a:moveTo>
                    <a:pt x="5285" y="2447"/>
                  </a:moveTo>
                  <a:cubicBezTo>
                    <a:pt x="6851" y="2447"/>
                    <a:pt x="8155" y="3719"/>
                    <a:pt x="8155" y="5284"/>
                  </a:cubicBezTo>
                  <a:lnTo>
                    <a:pt x="8155" y="86443"/>
                  </a:lnTo>
                  <a:lnTo>
                    <a:pt x="2447" y="86443"/>
                  </a:lnTo>
                  <a:lnTo>
                    <a:pt x="2447" y="5284"/>
                  </a:lnTo>
                  <a:cubicBezTo>
                    <a:pt x="2447" y="3719"/>
                    <a:pt x="3719" y="2447"/>
                    <a:pt x="5285" y="2447"/>
                  </a:cubicBezTo>
                  <a:close/>
                  <a:moveTo>
                    <a:pt x="5285" y="0"/>
                  </a:moveTo>
                  <a:cubicBezTo>
                    <a:pt x="2382" y="0"/>
                    <a:pt x="0" y="2349"/>
                    <a:pt x="0" y="5284"/>
                  </a:cubicBezTo>
                  <a:lnTo>
                    <a:pt x="0" y="87650"/>
                  </a:lnTo>
                  <a:cubicBezTo>
                    <a:pt x="0" y="88335"/>
                    <a:pt x="522" y="88889"/>
                    <a:pt x="1207" y="88889"/>
                  </a:cubicBezTo>
                  <a:lnTo>
                    <a:pt x="9362" y="88889"/>
                  </a:lnTo>
                  <a:cubicBezTo>
                    <a:pt x="10047" y="88889"/>
                    <a:pt x="10602" y="88335"/>
                    <a:pt x="10602" y="87650"/>
                  </a:cubicBezTo>
                  <a:lnTo>
                    <a:pt x="10602" y="5284"/>
                  </a:lnTo>
                  <a:cubicBezTo>
                    <a:pt x="10602" y="2349"/>
                    <a:pt x="8221" y="0"/>
                    <a:pt x="5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17" name="Google Shape;1917;p39"/>
            <p:cNvSpPr/>
            <p:nvPr/>
          </p:nvSpPr>
          <p:spPr bwMode="auto">
            <a:xfrm>
              <a:off x="5543725" y="582250"/>
              <a:ext cx="530100" cy="530100"/>
            </a:xfrm>
            <a:custGeom>
              <a:avLst/>
              <a:gdLst/>
              <a:ahLst/>
              <a:cxnLst/>
              <a:rect l="l" t="t" r="r" b="b"/>
              <a:pathLst>
                <a:path w="21204" h="21204" fill="norm" stroke="1" extrusionOk="0">
                  <a:moveTo>
                    <a:pt x="10602" y="1"/>
                  </a:moveTo>
                  <a:cubicBezTo>
                    <a:pt x="4731" y="1"/>
                    <a:pt x="1" y="4763"/>
                    <a:pt x="1" y="10602"/>
                  </a:cubicBezTo>
                  <a:cubicBezTo>
                    <a:pt x="1" y="16441"/>
                    <a:pt x="4731" y="21203"/>
                    <a:pt x="10602" y="21203"/>
                  </a:cubicBezTo>
                  <a:cubicBezTo>
                    <a:pt x="16441" y="21203"/>
                    <a:pt x="21204" y="16441"/>
                    <a:pt x="21204" y="10602"/>
                  </a:cubicBezTo>
                  <a:cubicBezTo>
                    <a:pt x="21204" y="4763"/>
                    <a:pt x="16441" y="1"/>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18" name="Google Shape;1918;p39"/>
            <p:cNvSpPr/>
            <p:nvPr/>
          </p:nvSpPr>
          <p:spPr bwMode="auto">
            <a:xfrm>
              <a:off x="5457531" y="552075"/>
              <a:ext cx="591250" cy="591275"/>
            </a:xfrm>
            <a:custGeom>
              <a:avLst/>
              <a:gdLst/>
              <a:ahLst/>
              <a:cxnLst/>
              <a:rect l="l" t="t" r="r" b="b"/>
              <a:pathLst>
                <a:path w="23650" h="23651" fill="norm" stroke="1" extrusionOk="0">
                  <a:moveTo>
                    <a:pt x="11841" y="2447"/>
                  </a:moveTo>
                  <a:cubicBezTo>
                    <a:pt x="16995" y="2447"/>
                    <a:pt x="21203" y="6622"/>
                    <a:pt x="21203" y="11809"/>
                  </a:cubicBezTo>
                  <a:cubicBezTo>
                    <a:pt x="21203" y="16996"/>
                    <a:pt x="16995" y="21204"/>
                    <a:pt x="11841" y="21204"/>
                  </a:cubicBezTo>
                  <a:cubicBezTo>
                    <a:pt x="6655" y="21204"/>
                    <a:pt x="2447" y="16996"/>
                    <a:pt x="2447" y="11809"/>
                  </a:cubicBezTo>
                  <a:cubicBezTo>
                    <a:pt x="2447" y="6622"/>
                    <a:pt x="6655" y="2447"/>
                    <a:pt x="11841" y="2447"/>
                  </a:cubicBezTo>
                  <a:close/>
                  <a:moveTo>
                    <a:pt x="11841" y="1"/>
                  </a:moveTo>
                  <a:cubicBezTo>
                    <a:pt x="5317" y="1"/>
                    <a:pt x="0" y="5285"/>
                    <a:pt x="0" y="11809"/>
                  </a:cubicBezTo>
                  <a:cubicBezTo>
                    <a:pt x="0" y="18333"/>
                    <a:pt x="5317" y="23650"/>
                    <a:pt x="11841" y="23650"/>
                  </a:cubicBezTo>
                  <a:cubicBezTo>
                    <a:pt x="18365" y="23650"/>
                    <a:pt x="23650" y="18333"/>
                    <a:pt x="23650" y="11809"/>
                  </a:cubicBezTo>
                  <a:cubicBezTo>
                    <a:pt x="23650" y="5285"/>
                    <a:pt x="18365" y="1"/>
                    <a:pt x="11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19" name="Google Shape;1919;p39"/>
            <p:cNvSpPr/>
            <p:nvPr/>
          </p:nvSpPr>
          <p:spPr bwMode="auto">
            <a:xfrm>
              <a:off x="1891125" y="779600"/>
              <a:ext cx="535000" cy="559450"/>
            </a:xfrm>
            <a:custGeom>
              <a:avLst/>
              <a:gdLst/>
              <a:ahLst/>
              <a:cxnLst/>
              <a:rect l="l" t="t" r="r" b="b"/>
              <a:pathLst>
                <a:path w="21400" h="22378" fill="norm" stroke="1" extrusionOk="0">
                  <a:moveTo>
                    <a:pt x="10635" y="1"/>
                  </a:moveTo>
                  <a:cubicBezTo>
                    <a:pt x="9819" y="9428"/>
                    <a:pt x="0" y="10928"/>
                    <a:pt x="0" y="10928"/>
                  </a:cubicBezTo>
                  <a:cubicBezTo>
                    <a:pt x="8449" y="11320"/>
                    <a:pt x="10537" y="22378"/>
                    <a:pt x="10537" y="22378"/>
                  </a:cubicBezTo>
                  <a:cubicBezTo>
                    <a:pt x="10732" y="14484"/>
                    <a:pt x="21399" y="10798"/>
                    <a:pt x="21399" y="10798"/>
                  </a:cubicBezTo>
                  <a:cubicBezTo>
                    <a:pt x="13407" y="10308"/>
                    <a:pt x="10635" y="1"/>
                    <a:pt x="10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0" name="Google Shape;1920;p39"/>
            <p:cNvSpPr/>
            <p:nvPr/>
          </p:nvSpPr>
          <p:spPr bwMode="auto">
            <a:xfrm>
              <a:off x="1804906" y="749250"/>
              <a:ext cx="598600" cy="620800"/>
            </a:xfrm>
            <a:custGeom>
              <a:avLst/>
              <a:gdLst/>
              <a:ahLst/>
              <a:cxnLst/>
              <a:rect l="l" t="t" r="r" b="b"/>
              <a:pathLst>
                <a:path w="23944" h="24832" fill="norm" stroke="1" extrusionOk="0">
                  <a:moveTo>
                    <a:pt x="12168" y="5259"/>
                  </a:moveTo>
                  <a:cubicBezTo>
                    <a:pt x="13440" y="7739"/>
                    <a:pt x="15593" y="10870"/>
                    <a:pt x="18953" y="12371"/>
                  </a:cubicBezTo>
                  <a:cubicBezTo>
                    <a:pt x="16507" y="13708"/>
                    <a:pt x="13310" y="15959"/>
                    <a:pt x="11646" y="19221"/>
                  </a:cubicBezTo>
                  <a:cubicBezTo>
                    <a:pt x="10570" y="16676"/>
                    <a:pt x="8645" y="13610"/>
                    <a:pt x="5481" y="11979"/>
                  </a:cubicBezTo>
                  <a:cubicBezTo>
                    <a:pt x="7862" y="10837"/>
                    <a:pt x="10700" y="8815"/>
                    <a:pt x="12168" y="5259"/>
                  </a:cubicBezTo>
                  <a:close/>
                  <a:moveTo>
                    <a:pt x="11878" y="1"/>
                  </a:moveTo>
                  <a:cubicBezTo>
                    <a:pt x="11834" y="1"/>
                    <a:pt x="11789" y="3"/>
                    <a:pt x="11744" y="8"/>
                  </a:cubicBezTo>
                  <a:cubicBezTo>
                    <a:pt x="11157" y="40"/>
                    <a:pt x="10700" y="530"/>
                    <a:pt x="10635" y="1117"/>
                  </a:cubicBezTo>
                  <a:cubicBezTo>
                    <a:pt x="9950" y="9435"/>
                    <a:pt x="1436" y="10870"/>
                    <a:pt x="1077" y="10935"/>
                  </a:cubicBezTo>
                  <a:cubicBezTo>
                    <a:pt x="425" y="11001"/>
                    <a:pt x="1" y="11555"/>
                    <a:pt x="34" y="12207"/>
                  </a:cubicBezTo>
                  <a:cubicBezTo>
                    <a:pt x="66" y="12827"/>
                    <a:pt x="555" y="13317"/>
                    <a:pt x="1175" y="13349"/>
                  </a:cubicBezTo>
                  <a:cubicBezTo>
                    <a:pt x="8547" y="13708"/>
                    <a:pt x="10570" y="23722"/>
                    <a:pt x="10570" y="23820"/>
                  </a:cubicBezTo>
                  <a:cubicBezTo>
                    <a:pt x="10700" y="24407"/>
                    <a:pt x="11190" y="24831"/>
                    <a:pt x="11777" y="24831"/>
                  </a:cubicBezTo>
                  <a:cubicBezTo>
                    <a:pt x="11809" y="24831"/>
                    <a:pt x="11842" y="24831"/>
                    <a:pt x="11875" y="24799"/>
                  </a:cubicBezTo>
                  <a:cubicBezTo>
                    <a:pt x="12527" y="24766"/>
                    <a:pt x="12984" y="24244"/>
                    <a:pt x="13016" y="23624"/>
                  </a:cubicBezTo>
                  <a:cubicBezTo>
                    <a:pt x="13179" y="16676"/>
                    <a:pt x="22965" y="13219"/>
                    <a:pt x="23063" y="13153"/>
                  </a:cubicBezTo>
                  <a:cubicBezTo>
                    <a:pt x="23618" y="12990"/>
                    <a:pt x="23944" y="12436"/>
                    <a:pt x="23846" y="11849"/>
                  </a:cubicBezTo>
                  <a:cubicBezTo>
                    <a:pt x="23781" y="11262"/>
                    <a:pt x="23291" y="10837"/>
                    <a:pt x="22737" y="10805"/>
                  </a:cubicBezTo>
                  <a:cubicBezTo>
                    <a:pt x="15724" y="10381"/>
                    <a:pt x="13081" y="986"/>
                    <a:pt x="13049" y="888"/>
                  </a:cubicBezTo>
                  <a:cubicBezTo>
                    <a:pt x="12898" y="374"/>
                    <a:pt x="12438" y="1"/>
                    <a:pt x="11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1" name="Google Shape;1921;p39"/>
            <p:cNvSpPr/>
            <p:nvPr/>
          </p:nvSpPr>
          <p:spPr bwMode="auto">
            <a:xfrm>
              <a:off x="1526600" y="1125375"/>
              <a:ext cx="378400" cy="396350"/>
            </a:xfrm>
            <a:custGeom>
              <a:avLst/>
              <a:gdLst/>
              <a:ahLst/>
              <a:cxnLst/>
              <a:rect l="l" t="t" r="r" b="b"/>
              <a:pathLst>
                <a:path w="15136" h="15854" fill="norm" stroke="1" extrusionOk="0">
                  <a:moveTo>
                    <a:pt x="7503" y="0"/>
                  </a:moveTo>
                  <a:cubicBezTo>
                    <a:pt x="6948" y="6687"/>
                    <a:pt x="0" y="7731"/>
                    <a:pt x="0" y="7731"/>
                  </a:cubicBezTo>
                  <a:cubicBezTo>
                    <a:pt x="5970" y="8025"/>
                    <a:pt x="7470" y="15854"/>
                    <a:pt x="7470" y="15854"/>
                  </a:cubicBezTo>
                  <a:cubicBezTo>
                    <a:pt x="7568" y="10276"/>
                    <a:pt x="15136" y="7666"/>
                    <a:pt x="15136" y="7666"/>
                  </a:cubicBezTo>
                  <a:cubicBezTo>
                    <a:pt x="9493" y="7307"/>
                    <a:pt x="7503"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2" name="Google Shape;1922;p39"/>
            <p:cNvSpPr/>
            <p:nvPr/>
          </p:nvSpPr>
          <p:spPr bwMode="auto">
            <a:xfrm>
              <a:off x="1422333" y="1095025"/>
              <a:ext cx="442025" cy="456875"/>
            </a:xfrm>
            <a:custGeom>
              <a:avLst/>
              <a:gdLst/>
              <a:ahLst/>
              <a:cxnLst/>
              <a:rect l="l" t="t" r="r" b="b"/>
              <a:pathLst>
                <a:path w="17681" h="18275" fill="norm" stroke="1" extrusionOk="0">
                  <a:moveTo>
                    <a:pt x="8971" y="4868"/>
                  </a:moveTo>
                  <a:cubicBezTo>
                    <a:pt x="9852" y="6401"/>
                    <a:pt x="11157" y="8097"/>
                    <a:pt x="13016" y="9141"/>
                  </a:cubicBezTo>
                  <a:cubicBezTo>
                    <a:pt x="11516" y="10022"/>
                    <a:pt x="9754" y="11359"/>
                    <a:pt x="8645" y="13186"/>
                  </a:cubicBezTo>
                  <a:cubicBezTo>
                    <a:pt x="7895" y="11653"/>
                    <a:pt x="6721" y="9957"/>
                    <a:pt x="5024" y="8880"/>
                  </a:cubicBezTo>
                  <a:cubicBezTo>
                    <a:pt x="6525" y="8032"/>
                    <a:pt x="8025" y="6727"/>
                    <a:pt x="8971" y="4868"/>
                  </a:cubicBezTo>
                  <a:close/>
                  <a:moveTo>
                    <a:pt x="8773" y="0"/>
                  </a:moveTo>
                  <a:cubicBezTo>
                    <a:pt x="8731" y="0"/>
                    <a:pt x="8688" y="3"/>
                    <a:pt x="8645" y="7"/>
                  </a:cubicBezTo>
                  <a:cubicBezTo>
                    <a:pt x="8058" y="73"/>
                    <a:pt x="7601" y="529"/>
                    <a:pt x="7536" y="1117"/>
                  </a:cubicBezTo>
                  <a:cubicBezTo>
                    <a:pt x="7079" y="6727"/>
                    <a:pt x="1306" y="7706"/>
                    <a:pt x="1045" y="7738"/>
                  </a:cubicBezTo>
                  <a:cubicBezTo>
                    <a:pt x="425" y="7836"/>
                    <a:pt x="1" y="8391"/>
                    <a:pt x="33" y="9011"/>
                  </a:cubicBezTo>
                  <a:cubicBezTo>
                    <a:pt x="66" y="9630"/>
                    <a:pt x="555" y="10152"/>
                    <a:pt x="1175" y="10185"/>
                  </a:cubicBezTo>
                  <a:cubicBezTo>
                    <a:pt x="6101" y="10413"/>
                    <a:pt x="7471" y="17231"/>
                    <a:pt x="7503" y="17296"/>
                  </a:cubicBezTo>
                  <a:cubicBezTo>
                    <a:pt x="7601" y="17883"/>
                    <a:pt x="8123" y="18275"/>
                    <a:pt x="8710" y="18275"/>
                  </a:cubicBezTo>
                  <a:lnTo>
                    <a:pt x="8808" y="18275"/>
                  </a:lnTo>
                  <a:cubicBezTo>
                    <a:pt x="9428" y="18242"/>
                    <a:pt x="9917" y="17720"/>
                    <a:pt x="9917" y="17100"/>
                  </a:cubicBezTo>
                  <a:cubicBezTo>
                    <a:pt x="10015" y="12436"/>
                    <a:pt x="16702" y="10054"/>
                    <a:pt x="16767" y="10022"/>
                  </a:cubicBezTo>
                  <a:cubicBezTo>
                    <a:pt x="17322" y="9826"/>
                    <a:pt x="17681" y="9272"/>
                    <a:pt x="17583" y="8717"/>
                  </a:cubicBezTo>
                  <a:cubicBezTo>
                    <a:pt x="17518" y="8130"/>
                    <a:pt x="17028" y="7673"/>
                    <a:pt x="16441" y="7641"/>
                  </a:cubicBezTo>
                  <a:cubicBezTo>
                    <a:pt x="11744" y="7380"/>
                    <a:pt x="9950" y="986"/>
                    <a:pt x="9950" y="921"/>
                  </a:cubicBezTo>
                  <a:cubicBezTo>
                    <a:pt x="9799" y="377"/>
                    <a:pt x="9311" y="0"/>
                    <a:pt x="8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3" name="Google Shape;1923;p39"/>
            <p:cNvSpPr/>
            <p:nvPr/>
          </p:nvSpPr>
          <p:spPr bwMode="auto">
            <a:xfrm>
              <a:off x="1526600" y="582250"/>
              <a:ext cx="378400" cy="395550"/>
            </a:xfrm>
            <a:custGeom>
              <a:avLst/>
              <a:gdLst/>
              <a:ahLst/>
              <a:cxnLst/>
              <a:rect l="l" t="t" r="r" b="b"/>
              <a:pathLst>
                <a:path w="15136" h="15822" fill="norm" stroke="1" extrusionOk="0">
                  <a:moveTo>
                    <a:pt x="7503" y="1"/>
                  </a:moveTo>
                  <a:cubicBezTo>
                    <a:pt x="6948" y="6655"/>
                    <a:pt x="0" y="7731"/>
                    <a:pt x="0" y="7731"/>
                  </a:cubicBezTo>
                  <a:cubicBezTo>
                    <a:pt x="5970" y="7992"/>
                    <a:pt x="7470" y="15821"/>
                    <a:pt x="7470" y="15821"/>
                  </a:cubicBezTo>
                  <a:cubicBezTo>
                    <a:pt x="7568" y="10243"/>
                    <a:pt x="15136" y="7634"/>
                    <a:pt x="15136" y="7634"/>
                  </a:cubicBezTo>
                  <a:cubicBezTo>
                    <a:pt x="9493" y="7307"/>
                    <a:pt x="7503" y="1"/>
                    <a:pt x="75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4" name="Google Shape;1924;p39"/>
            <p:cNvSpPr/>
            <p:nvPr/>
          </p:nvSpPr>
          <p:spPr bwMode="auto">
            <a:xfrm>
              <a:off x="1422333" y="551900"/>
              <a:ext cx="442025" cy="456875"/>
            </a:xfrm>
            <a:custGeom>
              <a:avLst/>
              <a:gdLst/>
              <a:ahLst/>
              <a:cxnLst/>
              <a:rect l="l" t="t" r="r" b="b"/>
              <a:pathLst>
                <a:path w="17681" h="18275" fill="norm" stroke="1" extrusionOk="0">
                  <a:moveTo>
                    <a:pt x="8971" y="4868"/>
                  </a:moveTo>
                  <a:cubicBezTo>
                    <a:pt x="9852" y="6401"/>
                    <a:pt x="11157" y="8097"/>
                    <a:pt x="13016" y="9109"/>
                  </a:cubicBezTo>
                  <a:cubicBezTo>
                    <a:pt x="11516" y="10022"/>
                    <a:pt x="9754" y="11359"/>
                    <a:pt x="8645" y="13186"/>
                  </a:cubicBezTo>
                  <a:cubicBezTo>
                    <a:pt x="7895" y="11653"/>
                    <a:pt x="6721" y="9957"/>
                    <a:pt x="5024" y="8880"/>
                  </a:cubicBezTo>
                  <a:cubicBezTo>
                    <a:pt x="6525" y="8032"/>
                    <a:pt x="8025" y="6727"/>
                    <a:pt x="8971" y="4868"/>
                  </a:cubicBezTo>
                  <a:close/>
                  <a:moveTo>
                    <a:pt x="8773" y="1"/>
                  </a:moveTo>
                  <a:cubicBezTo>
                    <a:pt x="8731" y="1"/>
                    <a:pt x="8688" y="3"/>
                    <a:pt x="8645" y="8"/>
                  </a:cubicBezTo>
                  <a:cubicBezTo>
                    <a:pt x="8058" y="40"/>
                    <a:pt x="7601" y="530"/>
                    <a:pt x="7536" y="1117"/>
                  </a:cubicBezTo>
                  <a:cubicBezTo>
                    <a:pt x="7079" y="6727"/>
                    <a:pt x="1306" y="7673"/>
                    <a:pt x="1045" y="7739"/>
                  </a:cubicBezTo>
                  <a:cubicBezTo>
                    <a:pt x="425" y="7836"/>
                    <a:pt x="1" y="8358"/>
                    <a:pt x="33" y="9011"/>
                  </a:cubicBezTo>
                  <a:cubicBezTo>
                    <a:pt x="66" y="9631"/>
                    <a:pt x="555" y="10120"/>
                    <a:pt x="1175" y="10152"/>
                  </a:cubicBezTo>
                  <a:cubicBezTo>
                    <a:pt x="6101" y="10381"/>
                    <a:pt x="7471" y="17198"/>
                    <a:pt x="7503" y="17264"/>
                  </a:cubicBezTo>
                  <a:cubicBezTo>
                    <a:pt x="7601" y="17851"/>
                    <a:pt x="8123" y="18275"/>
                    <a:pt x="8710" y="18275"/>
                  </a:cubicBezTo>
                  <a:lnTo>
                    <a:pt x="8808" y="18275"/>
                  </a:lnTo>
                  <a:cubicBezTo>
                    <a:pt x="9428" y="18210"/>
                    <a:pt x="9917" y="17688"/>
                    <a:pt x="9917" y="17068"/>
                  </a:cubicBezTo>
                  <a:cubicBezTo>
                    <a:pt x="10015" y="12403"/>
                    <a:pt x="16702" y="10022"/>
                    <a:pt x="16767" y="10022"/>
                  </a:cubicBezTo>
                  <a:cubicBezTo>
                    <a:pt x="17322" y="9826"/>
                    <a:pt x="17681" y="9272"/>
                    <a:pt x="17583" y="8685"/>
                  </a:cubicBezTo>
                  <a:cubicBezTo>
                    <a:pt x="17518" y="8097"/>
                    <a:pt x="17028" y="7673"/>
                    <a:pt x="16441" y="7641"/>
                  </a:cubicBezTo>
                  <a:cubicBezTo>
                    <a:pt x="11744" y="7347"/>
                    <a:pt x="9950" y="954"/>
                    <a:pt x="9950" y="888"/>
                  </a:cubicBezTo>
                  <a:cubicBezTo>
                    <a:pt x="9799" y="374"/>
                    <a:pt x="9311"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5" name="Google Shape;1925;p39"/>
            <p:cNvSpPr/>
            <p:nvPr/>
          </p:nvSpPr>
          <p:spPr bwMode="auto">
            <a:xfrm>
              <a:off x="1526600" y="4746175"/>
              <a:ext cx="4547225" cy="367000"/>
            </a:xfrm>
            <a:custGeom>
              <a:avLst/>
              <a:gdLst/>
              <a:ahLst/>
              <a:cxnLst/>
              <a:rect l="l" t="t" r="r" b="b"/>
              <a:pathLst>
                <a:path w="181889" h="14680" fill="norm" stroke="1" extrusionOk="0">
                  <a:moveTo>
                    <a:pt x="9786" y="1"/>
                  </a:moveTo>
                  <a:cubicBezTo>
                    <a:pt x="4404" y="1"/>
                    <a:pt x="0" y="4372"/>
                    <a:pt x="0" y="9787"/>
                  </a:cubicBezTo>
                  <a:lnTo>
                    <a:pt x="0" y="14680"/>
                  </a:lnTo>
                  <a:lnTo>
                    <a:pt x="181889" y="14680"/>
                  </a:lnTo>
                  <a:lnTo>
                    <a:pt x="181889" y="9787"/>
                  </a:lnTo>
                  <a:cubicBezTo>
                    <a:pt x="181889" y="4372"/>
                    <a:pt x="177518" y="1"/>
                    <a:pt x="172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6" name="Google Shape;1926;p39"/>
            <p:cNvSpPr/>
            <p:nvPr/>
          </p:nvSpPr>
          <p:spPr bwMode="auto">
            <a:xfrm>
              <a:off x="1441205" y="4716000"/>
              <a:ext cx="4607575" cy="428175"/>
            </a:xfrm>
            <a:custGeom>
              <a:avLst/>
              <a:gdLst/>
              <a:ahLst/>
              <a:cxnLst/>
              <a:rect l="l" t="t" r="r" b="b"/>
              <a:pathLst>
                <a:path w="184303" h="17127" fill="norm" stroke="1" extrusionOk="0">
                  <a:moveTo>
                    <a:pt x="173310" y="2447"/>
                  </a:moveTo>
                  <a:cubicBezTo>
                    <a:pt x="178040" y="2447"/>
                    <a:pt x="181856" y="6264"/>
                    <a:pt x="181856" y="10994"/>
                  </a:cubicBezTo>
                  <a:lnTo>
                    <a:pt x="181856" y="14680"/>
                  </a:lnTo>
                  <a:lnTo>
                    <a:pt x="2447" y="14680"/>
                  </a:lnTo>
                  <a:lnTo>
                    <a:pt x="2447" y="10994"/>
                  </a:lnTo>
                  <a:cubicBezTo>
                    <a:pt x="2447" y="6264"/>
                    <a:pt x="6296" y="2447"/>
                    <a:pt x="10993" y="2447"/>
                  </a:cubicBezTo>
                  <a:close/>
                  <a:moveTo>
                    <a:pt x="10993" y="1"/>
                  </a:moveTo>
                  <a:cubicBezTo>
                    <a:pt x="4926" y="1"/>
                    <a:pt x="0" y="4926"/>
                    <a:pt x="0" y="10994"/>
                  </a:cubicBezTo>
                  <a:lnTo>
                    <a:pt x="0" y="15887"/>
                  </a:lnTo>
                  <a:cubicBezTo>
                    <a:pt x="0" y="16572"/>
                    <a:pt x="555" y="17126"/>
                    <a:pt x="1207" y="17126"/>
                  </a:cubicBezTo>
                  <a:lnTo>
                    <a:pt x="183096" y="17126"/>
                  </a:lnTo>
                  <a:cubicBezTo>
                    <a:pt x="183781" y="17126"/>
                    <a:pt x="184303" y="16572"/>
                    <a:pt x="184303" y="15887"/>
                  </a:cubicBezTo>
                  <a:lnTo>
                    <a:pt x="184303" y="10994"/>
                  </a:lnTo>
                  <a:cubicBezTo>
                    <a:pt x="184303" y="4926"/>
                    <a:pt x="179377" y="1"/>
                    <a:pt x="173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7" name="Google Shape;1927;p39"/>
            <p:cNvSpPr/>
            <p:nvPr/>
          </p:nvSpPr>
          <p:spPr bwMode="auto">
            <a:xfrm>
              <a:off x="1845450" y="4501525"/>
              <a:ext cx="3909525" cy="244675"/>
            </a:xfrm>
            <a:custGeom>
              <a:avLst/>
              <a:gdLst/>
              <a:ahLst/>
              <a:cxnLst/>
              <a:rect l="l" t="t" r="r" b="b"/>
              <a:pathLst>
                <a:path w="156381" h="9787" fill="norm" stroke="1" extrusionOk="0">
                  <a:moveTo>
                    <a:pt x="9787" y="1"/>
                  </a:moveTo>
                  <a:cubicBezTo>
                    <a:pt x="4372" y="1"/>
                    <a:pt x="1" y="4372"/>
                    <a:pt x="1" y="9787"/>
                  </a:cubicBezTo>
                  <a:lnTo>
                    <a:pt x="156380" y="9787"/>
                  </a:lnTo>
                  <a:cubicBezTo>
                    <a:pt x="156380" y="4372"/>
                    <a:pt x="152009" y="1"/>
                    <a:pt x="146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8" name="Google Shape;1928;p39"/>
            <p:cNvSpPr/>
            <p:nvPr/>
          </p:nvSpPr>
          <p:spPr bwMode="auto">
            <a:xfrm>
              <a:off x="1760056" y="4471350"/>
              <a:ext cx="3969875" cy="305850"/>
            </a:xfrm>
            <a:custGeom>
              <a:avLst/>
              <a:gdLst/>
              <a:ahLst/>
              <a:cxnLst/>
              <a:rect l="l" t="t" r="r" b="b"/>
              <a:pathLst>
                <a:path w="158795" h="12234" fill="norm" stroke="1" extrusionOk="0">
                  <a:moveTo>
                    <a:pt x="10994" y="1"/>
                  </a:moveTo>
                  <a:cubicBezTo>
                    <a:pt x="4926" y="1"/>
                    <a:pt x="1" y="4926"/>
                    <a:pt x="1" y="10994"/>
                  </a:cubicBezTo>
                  <a:cubicBezTo>
                    <a:pt x="1" y="11679"/>
                    <a:pt x="523" y="12233"/>
                    <a:pt x="1208" y="12233"/>
                  </a:cubicBezTo>
                  <a:lnTo>
                    <a:pt x="157587" y="12233"/>
                  </a:lnTo>
                  <a:cubicBezTo>
                    <a:pt x="158272" y="12233"/>
                    <a:pt x="158794" y="11679"/>
                    <a:pt x="158794" y="10994"/>
                  </a:cubicBezTo>
                  <a:cubicBezTo>
                    <a:pt x="158794" y="4926"/>
                    <a:pt x="153869" y="1"/>
                    <a:pt x="147801" y="1"/>
                  </a:cubicBezTo>
                  <a:lnTo>
                    <a:pt x="113355" y="1"/>
                  </a:lnTo>
                  <a:cubicBezTo>
                    <a:pt x="112702" y="1"/>
                    <a:pt x="112148" y="523"/>
                    <a:pt x="112148" y="1208"/>
                  </a:cubicBezTo>
                  <a:cubicBezTo>
                    <a:pt x="112148" y="1893"/>
                    <a:pt x="112702" y="2447"/>
                    <a:pt x="113355" y="2447"/>
                  </a:cubicBezTo>
                  <a:lnTo>
                    <a:pt x="147801" y="2447"/>
                  </a:lnTo>
                  <a:cubicBezTo>
                    <a:pt x="152107" y="2447"/>
                    <a:pt x="155695" y="5611"/>
                    <a:pt x="156283" y="9787"/>
                  </a:cubicBezTo>
                  <a:lnTo>
                    <a:pt x="2513" y="9787"/>
                  </a:lnTo>
                  <a:cubicBezTo>
                    <a:pt x="3132" y="5611"/>
                    <a:pt x="6688" y="2447"/>
                    <a:pt x="10994" y="2447"/>
                  </a:cubicBezTo>
                  <a:lnTo>
                    <a:pt x="102101" y="2447"/>
                  </a:lnTo>
                  <a:cubicBezTo>
                    <a:pt x="102786" y="2447"/>
                    <a:pt x="103341" y="1893"/>
                    <a:pt x="103341" y="1208"/>
                  </a:cubicBezTo>
                  <a:cubicBezTo>
                    <a:pt x="103341" y="523"/>
                    <a:pt x="102786" y="1"/>
                    <a:pt x="102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29" name="Google Shape;1929;p39"/>
            <p:cNvSpPr/>
            <p:nvPr/>
          </p:nvSpPr>
          <p:spPr bwMode="auto">
            <a:xfrm>
              <a:off x="2185525" y="1013825"/>
              <a:ext cx="3229375" cy="2936275"/>
            </a:xfrm>
            <a:custGeom>
              <a:avLst/>
              <a:gdLst/>
              <a:ahLst/>
              <a:cxnLst/>
              <a:rect l="l" t="t" r="r" b="b"/>
              <a:pathLst>
                <a:path w="129175" h="117451" fill="norm" stroke="1" extrusionOk="0">
                  <a:moveTo>
                    <a:pt x="64647" y="0"/>
                  </a:moveTo>
                  <a:cubicBezTo>
                    <a:pt x="60172" y="0"/>
                    <a:pt x="55626" y="516"/>
                    <a:pt x="51083" y="1592"/>
                  </a:cubicBezTo>
                  <a:cubicBezTo>
                    <a:pt x="19540" y="9062"/>
                    <a:pt x="0" y="40670"/>
                    <a:pt x="7470" y="72246"/>
                  </a:cubicBezTo>
                  <a:cubicBezTo>
                    <a:pt x="13836" y="99246"/>
                    <a:pt x="37935" y="117451"/>
                    <a:pt x="64527" y="117451"/>
                  </a:cubicBezTo>
                  <a:cubicBezTo>
                    <a:pt x="69003" y="117451"/>
                    <a:pt x="73548" y="116935"/>
                    <a:pt x="78092" y="115859"/>
                  </a:cubicBezTo>
                  <a:cubicBezTo>
                    <a:pt x="109636" y="108389"/>
                    <a:pt x="129175" y="76781"/>
                    <a:pt x="121705" y="45237"/>
                  </a:cubicBezTo>
                  <a:cubicBezTo>
                    <a:pt x="115339" y="18209"/>
                    <a:pt x="91239" y="0"/>
                    <a:pt x="64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0" name="Google Shape;1930;p39"/>
            <p:cNvSpPr/>
            <p:nvPr/>
          </p:nvSpPr>
          <p:spPr bwMode="auto">
            <a:xfrm>
              <a:off x="2265312" y="984299"/>
              <a:ext cx="2996975" cy="2997775"/>
            </a:xfrm>
            <a:custGeom>
              <a:avLst/>
              <a:gdLst/>
              <a:ahLst/>
              <a:cxnLst/>
              <a:rect l="l" t="t" r="r" b="b"/>
              <a:pathLst>
                <a:path w="119879" h="119911" fill="norm" stroke="1" extrusionOk="0">
                  <a:moveTo>
                    <a:pt x="59924" y="2479"/>
                  </a:moveTo>
                  <a:cubicBezTo>
                    <a:pt x="91630" y="2479"/>
                    <a:pt x="117432" y="28249"/>
                    <a:pt x="117432" y="59955"/>
                  </a:cubicBezTo>
                  <a:cubicBezTo>
                    <a:pt x="117432" y="91662"/>
                    <a:pt x="91630" y="117464"/>
                    <a:pt x="59924" y="117464"/>
                  </a:cubicBezTo>
                  <a:cubicBezTo>
                    <a:pt x="28217" y="117464"/>
                    <a:pt x="2447" y="91662"/>
                    <a:pt x="2447" y="59955"/>
                  </a:cubicBezTo>
                  <a:cubicBezTo>
                    <a:pt x="2447" y="28249"/>
                    <a:pt x="28217" y="2479"/>
                    <a:pt x="59924" y="2479"/>
                  </a:cubicBezTo>
                  <a:close/>
                  <a:moveTo>
                    <a:pt x="59924" y="0"/>
                  </a:moveTo>
                  <a:cubicBezTo>
                    <a:pt x="26880" y="0"/>
                    <a:pt x="1" y="26912"/>
                    <a:pt x="1" y="59955"/>
                  </a:cubicBezTo>
                  <a:cubicBezTo>
                    <a:pt x="1" y="92999"/>
                    <a:pt x="26880" y="119911"/>
                    <a:pt x="59924" y="119911"/>
                  </a:cubicBezTo>
                  <a:cubicBezTo>
                    <a:pt x="92967" y="119911"/>
                    <a:pt x="119879" y="92999"/>
                    <a:pt x="119879" y="59955"/>
                  </a:cubicBezTo>
                  <a:cubicBezTo>
                    <a:pt x="119879" y="26912"/>
                    <a:pt x="92967" y="33"/>
                    <a:pt x="59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1" name="Google Shape;1931;p39"/>
            <p:cNvSpPr/>
            <p:nvPr/>
          </p:nvSpPr>
          <p:spPr bwMode="auto">
            <a:xfrm>
              <a:off x="3875225" y="2667225"/>
              <a:ext cx="712775" cy="662725"/>
            </a:xfrm>
            <a:custGeom>
              <a:avLst/>
              <a:gdLst/>
              <a:ahLst/>
              <a:cxnLst/>
              <a:rect l="l" t="t" r="r" b="b"/>
              <a:pathLst>
                <a:path w="28511" h="26509" fill="norm" stroke="1" extrusionOk="0">
                  <a:moveTo>
                    <a:pt x="14267" y="1"/>
                  </a:moveTo>
                  <a:cubicBezTo>
                    <a:pt x="13564" y="1"/>
                    <a:pt x="12851" y="57"/>
                    <a:pt x="12135" y="174"/>
                  </a:cubicBezTo>
                  <a:cubicBezTo>
                    <a:pt x="4894" y="1348"/>
                    <a:pt x="1" y="8166"/>
                    <a:pt x="1175" y="15375"/>
                  </a:cubicBezTo>
                  <a:cubicBezTo>
                    <a:pt x="2232" y="21893"/>
                    <a:pt x="7835" y="26509"/>
                    <a:pt x="14226" y="26509"/>
                  </a:cubicBezTo>
                  <a:cubicBezTo>
                    <a:pt x="14934" y="26509"/>
                    <a:pt x="15653" y="26452"/>
                    <a:pt x="16376" y="26335"/>
                  </a:cubicBezTo>
                  <a:cubicBezTo>
                    <a:pt x="23585" y="25160"/>
                    <a:pt x="28510" y="18376"/>
                    <a:pt x="27336" y="11134"/>
                  </a:cubicBezTo>
                  <a:cubicBezTo>
                    <a:pt x="26278" y="4641"/>
                    <a:pt x="20643" y="1"/>
                    <a:pt x="14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2" name="Google Shape;1932;p39"/>
            <p:cNvSpPr/>
            <p:nvPr/>
          </p:nvSpPr>
          <p:spPr bwMode="auto">
            <a:xfrm>
              <a:off x="3870325" y="2636500"/>
              <a:ext cx="724200" cy="724175"/>
            </a:xfrm>
            <a:custGeom>
              <a:avLst/>
              <a:gdLst/>
              <a:ahLst/>
              <a:cxnLst/>
              <a:rect l="l" t="t" r="r" b="b"/>
              <a:pathLst>
                <a:path w="28968" h="28967" fill="norm" stroke="1" extrusionOk="0">
                  <a:moveTo>
                    <a:pt x="14484" y="2447"/>
                  </a:moveTo>
                  <a:cubicBezTo>
                    <a:pt x="21106" y="2447"/>
                    <a:pt x="26521" y="7861"/>
                    <a:pt x="26521" y="14483"/>
                  </a:cubicBezTo>
                  <a:cubicBezTo>
                    <a:pt x="26521" y="21105"/>
                    <a:pt x="21106" y="26520"/>
                    <a:pt x="14484" y="26520"/>
                  </a:cubicBezTo>
                  <a:cubicBezTo>
                    <a:pt x="7862" y="26520"/>
                    <a:pt x="2447" y="21105"/>
                    <a:pt x="2447" y="14483"/>
                  </a:cubicBezTo>
                  <a:cubicBezTo>
                    <a:pt x="2447" y="7861"/>
                    <a:pt x="7862" y="2447"/>
                    <a:pt x="14484" y="2447"/>
                  </a:cubicBezTo>
                  <a:close/>
                  <a:moveTo>
                    <a:pt x="14484" y="0"/>
                  </a:moveTo>
                  <a:cubicBezTo>
                    <a:pt x="6492" y="0"/>
                    <a:pt x="1" y="6491"/>
                    <a:pt x="1" y="14483"/>
                  </a:cubicBezTo>
                  <a:cubicBezTo>
                    <a:pt x="1" y="22475"/>
                    <a:pt x="6492" y="28966"/>
                    <a:pt x="14484" y="28966"/>
                  </a:cubicBezTo>
                  <a:cubicBezTo>
                    <a:pt x="22476" y="28966"/>
                    <a:pt x="28967" y="22475"/>
                    <a:pt x="28967" y="14483"/>
                  </a:cubicBezTo>
                  <a:cubicBezTo>
                    <a:pt x="28967" y="6491"/>
                    <a:pt x="22476" y="0"/>
                    <a:pt x="14484"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3" name="Google Shape;1933;p39"/>
            <p:cNvSpPr/>
            <p:nvPr/>
          </p:nvSpPr>
          <p:spPr bwMode="auto">
            <a:xfrm>
              <a:off x="2705800" y="2584250"/>
              <a:ext cx="687500" cy="663100"/>
            </a:xfrm>
            <a:custGeom>
              <a:avLst/>
              <a:gdLst/>
              <a:ahLst/>
              <a:cxnLst/>
              <a:rect l="l" t="t" r="r" b="b"/>
              <a:pathLst>
                <a:path w="27500" h="26524" fill="norm" stroke="1" extrusionOk="0">
                  <a:moveTo>
                    <a:pt x="13755" y="1"/>
                  </a:moveTo>
                  <a:cubicBezTo>
                    <a:pt x="6858" y="1"/>
                    <a:pt x="1022" y="5345"/>
                    <a:pt x="523" y="12300"/>
                  </a:cubicBezTo>
                  <a:cubicBezTo>
                    <a:pt x="1" y="19607"/>
                    <a:pt x="5513" y="25968"/>
                    <a:pt x="12820" y="26490"/>
                  </a:cubicBezTo>
                  <a:cubicBezTo>
                    <a:pt x="13141" y="26513"/>
                    <a:pt x="13460" y="26524"/>
                    <a:pt x="13777" y="26524"/>
                  </a:cubicBezTo>
                  <a:cubicBezTo>
                    <a:pt x="20672" y="26524"/>
                    <a:pt x="26478" y="21178"/>
                    <a:pt x="26977" y="14192"/>
                  </a:cubicBezTo>
                  <a:cubicBezTo>
                    <a:pt x="27499" y="6885"/>
                    <a:pt x="21986" y="557"/>
                    <a:pt x="14712" y="35"/>
                  </a:cubicBezTo>
                  <a:cubicBezTo>
                    <a:pt x="14391" y="12"/>
                    <a:pt x="14072" y="1"/>
                    <a:pt x="13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4" name="Google Shape;1934;p39"/>
            <p:cNvSpPr/>
            <p:nvPr/>
          </p:nvSpPr>
          <p:spPr bwMode="auto">
            <a:xfrm>
              <a:off x="2686225" y="2554125"/>
              <a:ext cx="724200" cy="724175"/>
            </a:xfrm>
            <a:custGeom>
              <a:avLst/>
              <a:gdLst/>
              <a:ahLst/>
              <a:cxnLst/>
              <a:rect l="l" t="t" r="r" b="b"/>
              <a:pathLst>
                <a:path w="28968" h="28967" fill="norm" stroke="1" extrusionOk="0">
                  <a:moveTo>
                    <a:pt x="14484" y="2447"/>
                  </a:moveTo>
                  <a:cubicBezTo>
                    <a:pt x="21106" y="2447"/>
                    <a:pt x="26521" y="7862"/>
                    <a:pt x="26521" y="14484"/>
                  </a:cubicBezTo>
                  <a:cubicBezTo>
                    <a:pt x="26521" y="21105"/>
                    <a:pt x="21106" y="26520"/>
                    <a:pt x="14484" y="26520"/>
                  </a:cubicBezTo>
                  <a:cubicBezTo>
                    <a:pt x="7830" y="26520"/>
                    <a:pt x="2447" y="21105"/>
                    <a:pt x="2447" y="14484"/>
                  </a:cubicBezTo>
                  <a:cubicBezTo>
                    <a:pt x="2447" y="7862"/>
                    <a:pt x="7830" y="2447"/>
                    <a:pt x="14484" y="2447"/>
                  </a:cubicBezTo>
                  <a:close/>
                  <a:moveTo>
                    <a:pt x="14484" y="0"/>
                  </a:moveTo>
                  <a:cubicBezTo>
                    <a:pt x="6492" y="0"/>
                    <a:pt x="1" y="6492"/>
                    <a:pt x="1" y="14484"/>
                  </a:cubicBezTo>
                  <a:cubicBezTo>
                    <a:pt x="1" y="22476"/>
                    <a:pt x="6492" y="28967"/>
                    <a:pt x="14484" y="28967"/>
                  </a:cubicBezTo>
                  <a:cubicBezTo>
                    <a:pt x="22443" y="28967"/>
                    <a:pt x="28967" y="22476"/>
                    <a:pt x="28967" y="14484"/>
                  </a:cubicBezTo>
                  <a:cubicBezTo>
                    <a:pt x="28967" y="6492"/>
                    <a:pt x="22443" y="0"/>
                    <a:pt x="14484"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5" name="Google Shape;1935;p39"/>
            <p:cNvSpPr/>
            <p:nvPr/>
          </p:nvSpPr>
          <p:spPr bwMode="auto">
            <a:xfrm>
              <a:off x="3499275" y="2311100"/>
              <a:ext cx="662224" cy="663025"/>
            </a:xfrm>
            <a:custGeom>
              <a:avLst/>
              <a:gdLst/>
              <a:ahLst/>
              <a:cxnLst/>
              <a:rect l="l" t="t" r="r" b="b"/>
              <a:pathLst>
                <a:path w="26489" h="26521" fill="norm" stroke="1" extrusionOk="0">
                  <a:moveTo>
                    <a:pt x="13245" y="1"/>
                  </a:moveTo>
                  <a:cubicBezTo>
                    <a:pt x="5938" y="1"/>
                    <a:pt x="1" y="5938"/>
                    <a:pt x="1" y="13277"/>
                  </a:cubicBezTo>
                  <a:cubicBezTo>
                    <a:pt x="1" y="20584"/>
                    <a:pt x="5938" y="26521"/>
                    <a:pt x="13245" y="26521"/>
                  </a:cubicBezTo>
                  <a:cubicBezTo>
                    <a:pt x="20551" y="26521"/>
                    <a:pt x="26488" y="20584"/>
                    <a:pt x="26488" y="13277"/>
                  </a:cubicBezTo>
                  <a:cubicBezTo>
                    <a:pt x="26488" y="5938"/>
                    <a:pt x="20551" y="1"/>
                    <a:pt x="13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6" name="Google Shape;1936;p39"/>
            <p:cNvSpPr/>
            <p:nvPr/>
          </p:nvSpPr>
          <p:spPr bwMode="auto">
            <a:xfrm>
              <a:off x="3468300" y="2280925"/>
              <a:ext cx="724175" cy="723375"/>
            </a:xfrm>
            <a:custGeom>
              <a:avLst/>
              <a:gdLst/>
              <a:ahLst/>
              <a:cxnLst/>
              <a:rect l="l" t="t" r="r" b="b"/>
              <a:pathLst>
                <a:path w="28967" h="28935" fill="norm" stroke="1" extrusionOk="0">
                  <a:moveTo>
                    <a:pt x="14484" y="2447"/>
                  </a:moveTo>
                  <a:cubicBezTo>
                    <a:pt x="21105" y="2447"/>
                    <a:pt x="26520" y="7830"/>
                    <a:pt x="26520" y="14484"/>
                  </a:cubicBezTo>
                  <a:cubicBezTo>
                    <a:pt x="26520" y="21106"/>
                    <a:pt x="21105" y="26488"/>
                    <a:pt x="14484" y="26488"/>
                  </a:cubicBezTo>
                  <a:cubicBezTo>
                    <a:pt x="7862" y="26488"/>
                    <a:pt x="2447" y="21106"/>
                    <a:pt x="2447" y="14484"/>
                  </a:cubicBezTo>
                  <a:cubicBezTo>
                    <a:pt x="2447" y="7830"/>
                    <a:pt x="7862" y="2447"/>
                    <a:pt x="14484" y="2447"/>
                  </a:cubicBezTo>
                  <a:close/>
                  <a:moveTo>
                    <a:pt x="14484" y="1"/>
                  </a:moveTo>
                  <a:cubicBezTo>
                    <a:pt x="6492" y="1"/>
                    <a:pt x="0" y="6492"/>
                    <a:pt x="0" y="14484"/>
                  </a:cubicBezTo>
                  <a:cubicBezTo>
                    <a:pt x="0" y="22443"/>
                    <a:pt x="6492" y="28935"/>
                    <a:pt x="14484" y="28935"/>
                  </a:cubicBezTo>
                  <a:cubicBezTo>
                    <a:pt x="22475" y="28935"/>
                    <a:pt x="28967" y="22443"/>
                    <a:pt x="28967" y="14484"/>
                  </a:cubicBezTo>
                  <a:cubicBezTo>
                    <a:pt x="28967" y="6492"/>
                    <a:pt x="22475" y="1"/>
                    <a:pt x="14484" y="1"/>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7" name="Google Shape;1937;p39"/>
            <p:cNvSpPr/>
            <p:nvPr/>
          </p:nvSpPr>
          <p:spPr bwMode="auto">
            <a:xfrm>
              <a:off x="4494200" y="2608750"/>
              <a:ext cx="663025" cy="662224"/>
            </a:xfrm>
            <a:custGeom>
              <a:avLst/>
              <a:gdLst/>
              <a:ahLst/>
              <a:cxnLst/>
              <a:rect l="l" t="t" r="r" b="b"/>
              <a:pathLst>
                <a:path w="26521" h="26489" fill="norm" stroke="1" extrusionOk="0">
                  <a:moveTo>
                    <a:pt x="13276" y="1"/>
                  </a:moveTo>
                  <a:cubicBezTo>
                    <a:pt x="5937" y="1"/>
                    <a:pt x="0" y="5938"/>
                    <a:pt x="0" y="13245"/>
                  </a:cubicBezTo>
                  <a:cubicBezTo>
                    <a:pt x="0" y="20551"/>
                    <a:pt x="5937" y="26488"/>
                    <a:pt x="13276" y="26488"/>
                  </a:cubicBezTo>
                  <a:cubicBezTo>
                    <a:pt x="20583" y="26488"/>
                    <a:pt x="26520" y="20551"/>
                    <a:pt x="26520" y="13245"/>
                  </a:cubicBezTo>
                  <a:cubicBezTo>
                    <a:pt x="26520" y="5938"/>
                    <a:pt x="20583" y="1"/>
                    <a:pt x="13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8" name="Google Shape;1938;p39"/>
            <p:cNvSpPr/>
            <p:nvPr/>
          </p:nvSpPr>
          <p:spPr bwMode="auto">
            <a:xfrm>
              <a:off x="4464025" y="2577775"/>
              <a:ext cx="723350" cy="724175"/>
            </a:xfrm>
            <a:custGeom>
              <a:avLst/>
              <a:gdLst/>
              <a:ahLst/>
              <a:cxnLst/>
              <a:rect l="l" t="t" r="r" b="b"/>
              <a:pathLst>
                <a:path w="28934" h="28967" fill="norm" stroke="1" extrusionOk="0">
                  <a:moveTo>
                    <a:pt x="14483" y="2447"/>
                  </a:moveTo>
                  <a:cubicBezTo>
                    <a:pt x="21105" y="2447"/>
                    <a:pt x="26487" y="7862"/>
                    <a:pt x="26487" y="14484"/>
                  </a:cubicBezTo>
                  <a:cubicBezTo>
                    <a:pt x="26487" y="21105"/>
                    <a:pt x="21105" y="26520"/>
                    <a:pt x="14483" y="26520"/>
                  </a:cubicBezTo>
                  <a:cubicBezTo>
                    <a:pt x="7829" y="26520"/>
                    <a:pt x="2447" y="21105"/>
                    <a:pt x="2447" y="14484"/>
                  </a:cubicBezTo>
                  <a:cubicBezTo>
                    <a:pt x="2447" y="7862"/>
                    <a:pt x="7829" y="2447"/>
                    <a:pt x="14483" y="2447"/>
                  </a:cubicBezTo>
                  <a:close/>
                  <a:moveTo>
                    <a:pt x="14483" y="0"/>
                  </a:moveTo>
                  <a:cubicBezTo>
                    <a:pt x="6491" y="0"/>
                    <a:pt x="0" y="6492"/>
                    <a:pt x="0" y="14484"/>
                  </a:cubicBezTo>
                  <a:cubicBezTo>
                    <a:pt x="0" y="22475"/>
                    <a:pt x="6491" y="28967"/>
                    <a:pt x="14483" y="28967"/>
                  </a:cubicBezTo>
                  <a:cubicBezTo>
                    <a:pt x="22443" y="28967"/>
                    <a:pt x="28934" y="22475"/>
                    <a:pt x="28934" y="14484"/>
                  </a:cubicBezTo>
                  <a:cubicBezTo>
                    <a:pt x="28934" y="6492"/>
                    <a:pt x="22443" y="0"/>
                    <a:pt x="14483"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39" name="Google Shape;1939;p39"/>
            <p:cNvSpPr/>
            <p:nvPr/>
          </p:nvSpPr>
          <p:spPr bwMode="auto">
            <a:xfrm>
              <a:off x="2857500" y="3118375"/>
              <a:ext cx="729075" cy="662900"/>
            </a:xfrm>
            <a:custGeom>
              <a:avLst/>
              <a:gdLst/>
              <a:ahLst/>
              <a:cxnLst/>
              <a:rect l="l" t="t" r="r" b="b"/>
              <a:pathLst>
                <a:path w="29163" h="26516" fill="norm" stroke="1" extrusionOk="0">
                  <a:moveTo>
                    <a:pt x="14586" y="1"/>
                  </a:moveTo>
                  <a:cubicBezTo>
                    <a:pt x="13574" y="1"/>
                    <a:pt x="12545" y="118"/>
                    <a:pt x="11515" y="362"/>
                  </a:cubicBezTo>
                  <a:cubicBezTo>
                    <a:pt x="4404" y="2058"/>
                    <a:pt x="0" y="9170"/>
                    <a:pt x="1664" y="16313"/>
                  </a:cubicBezTo>
                  <a:cubicBezTo>
                    <a:pt x="3118" y="22409"/>
                    <a:pt x="8575" y="26516"/>
                    <a:pt x="14584" y="26516"/>
                  </a:cubicBezTo>
                  <a:cubicBezTo>
                    <a:pt x="15584" y="26516"/>
                    <a:pt x="16600" y="26402"/>
                    <a:pt x="17615" y="26164"/>
                  </a:cubicBezTo>
                  <a:cubicBezTo>
                    <a:pt x="24758" y="24468"/>
                    <a:pt x="29162" y="17325"/>
                    <a:pt x="27466" y="10213"/>
                  </a:cubicBezTo>
                  <a:cubicBezTo>
                    <a:pt x="26014" y="4127"/>
                    <a:pt x="20596" y="1"/>
                    <a:pt x="14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0" name="Google Shape;1940;p39"/>
            <p:cNvSpPr/>
            <p:nvPr/>
          </p:nvSpPr>
          <p:spPr bwMode="auto">
            <a:xfrm>
              <a:off x="2859925" y="3089100"/>
              <a:ext cx="723375" cy="724175"/>
            </a:xfrm>
            <a:custGeom>
              <a:avLst/>
              <a:gdLst/>
              <a:ahLst/>
              <a:cxnLst/>
              <a:rect l="l" t="t" r="r" b="b"/>
              <a:pathLst>
                <a:path w="28935" h="28967" fill="norm" stroke="1" extrusionOk="0">
                  <a:moveTo>
                    <a:pt x="14451" y="2447"/>
                  </a:moveTo>
                  <a:cubicBezTo>
                    <a:pt x="21106" y="2447"/>
                    <a:pt x="26488" y="7861"/>
                    <a:pt x="26488" y="14483"/>
                  </a:cubicBezTo>
                  <a:cubicBezTo>
                    <a:pt x="26488" y="21105"/>
                    <a:pt x="21106" y="26520"/>
                    <a:pt x="14451" y="26520"/>
                  </a:cubicBezTo>
                  <a:cubicBezTo>
                    <a:pt x="7830" y="26520"/>
                    <a:pt x="2447" y="21105"/>
                    <a:pt x="2447" y="14483"/>
                  </a:cubicBezTo>
                  <a:cubicBezTo>
                    <a:pt x="2447" y="7861"/>
                    <a:pt x="7830" y="2447"/>
                    <a:pt x="14451" y="2447"/>
                  </a:cubicBezTo>
                  <a:close/>
                  <a:moveTo>
                    <a:pt x="14451" y="0"/>
                  </a:moveTo>
                  <a:cubicBezTo>
                    <a:pt x="6492" y="0"/>
                    <a:pt x="1" y="6491"/>
                    <a:pt x="1" y="14483"/>
                  </a:cubicBezTo>
                  <a:cubicBezTo>
                    <a:pt x="1" y="22475"/>
                    <a:pt x="6492" y="28966"/>
                    <a:pt x="14451" y="28966"/>
                  </a:cubicBezTo>
                  <a:cubicBezTo>
                    <a:pt x="22443" y="28966"/>
                    <a:pt x="28935" y="22475"/>
                    <a:pt x="28935" y="14483"/>
                  </a:cubicBezTo>
                  <a:cubicBezTo>
                    <a:pt x="28935" y="6491"/>
                    <a:pt x="22443" y="0"/>
                    <a:pt x="14451"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1" name="Google Shape;1941;p39"/>
            <p:cNvSpPr/>
            <p:nvPr/>
          </p:nvSpPr>
          <p:spPr bwMode="auto">
            <a:xfrm>
              <a:off x="3241575" y="2738825"/>
              <a:ext cx="727450" cy="662224"/>
            </a:xfrm>
            <a:custGeom>
              <a:avLst/>
              <a:gdLst/>
              <a:ahLst/>
              <a:cxnLst/>
              <a:rect l="l" t="t" r="r" b="b"/>
              <a:pathLst>
                <a:path w="29098" h="26489" fill="norm" stroke="1" extrusionOk="0">
                  <a:moveTo>
                    <a:pt x="14537" y="1"/>
                  </a:moveTo>
                  <a:cubicBezTo>
                    <a:pt x="11149" y="1"/>
                    <a:pt x="7764" y="1289"/>
                    <a:pt x="5188" y="3866"/>
                  </a:cubicBezTo>
                  <a:cubicBezTo>
                    <a:pt x="1" y="9053"/>
                    <a:pt x="1" y="17436"/>
                    <a:pt x="5188" y="22623"/>
                  </a:cubicBezTo>
                  <a:cubicBezTo>
                    <a:pt x="7764" y="25200"/>
                    <a:pt x="11149" y="26488"/>
                    <a:pt x="14537" y="26488"/>
                  </a:cubicBezTo>
                  <a:cubicBezTo>
                    <a:pt x="17926" y="26488"/>
                    <a:pt x="21318" y="25200"/>
                    <a:pt x="23911" y="22623"/>
                  </a:cubicBezTo>
                  <a:cubicBezTo>
                    <a:pt x="29098" y="17436"/>
                    <a:pt x="29098" y="9053"/>
                    <a:pt x="23911" y="3866"/>
                  </a:cubicBezTo>
                  <a:cubicBezTo>
                    <a:pt x="21318" y="1289"/>
                    <a:pt x="17926" y="1"/>
                    <a:pt x="14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2" name="Google Shape;1942;p39"/>
            <p:cNvSpPr/>
            <p:nvPr/>
          </p:nvSpPr>
          <p:spPr bwMode="auto">
            <a:xfrm>
              <a:off x="3244024" y="2708250"/>
              <a:ext cx="723375" cy="723375"/>
            </a:xfrm>
            <a:custGeom>
              <a:avLst/>
              <a:gdLst/>
              <a:ahLst/>
              <a:cxnLst/>
              <a:rect l="l" t="t" r="r" b="b"/>
              <a:pathLst>
                <a:path w="28935" h="28935" fill="norm" stroke="1" extrusionOk="0">
                  <a:moveTo>
                    <a:pt x="14484" y="2447"/>
                  </a:moveTo>
                  <a:cubicBezTo>
                    <a:pt x="21106" y="2447"/>
                    <a:pt x="26488" y="7829"/>
                    <a:pt x="26488" y="14484"/>
                  </a:cubicBezTo>
                  <a:cubicBezTo>
                    <a:pt x="26488" y="21106"/>
                    <a:pt x="21106" y="26488"/>
                    <a:pt x="14484" y="26488"/>
                  </a:cubicBezTo>
                  <a:cubicBezTo>
                    <a:pt x="7830" y="26488"/>
                    <a:pt x="2447" y="21106"/>
                    <a:pt x="2447" y="14484"/>
                  </a:cubicBezTo>
                  <a:cubicBezTo>
                    <a:pt x="2447" y="7829"/>
                    <a:pt x="7830" y="2447"/>
                    <a:pt x="14484" y="2447"/>
                  </a:cubicBezTo>
                  <a:close/>
                  <a:moveTo>
                    <a:pt x="14484" y="1"/>
                  </a:moveTo>
                  <a:cubicBezTo>
                    <a:pt x="6492" y="1"/>
                    <a:pt x="1" y="6492"/>
                    <a:pt x="1" y="14484"/>
                  </a:cubicBezTo>
                  <a:cubicBezTo>
                    <a:pt x="1" y="22443"/>
                    <a:pt x="6492" y="28934"/>
                    <a:pt x="14484" y="28934"/>
                  </a:cubicBezTo>
                  <a:cubicBezTo>
                    <a:pt x="22443" y="28934"/>
                    <a:pt x="28935" y="22443"/>
                    <a:pt x="28935" y="14484"/>
                  </a:cubicBezTo>
                  <a:cubicBezTo>
                    <a:pt x="28935" y="6492"/>
                    <a:pt x="22443" y="1"/>
                    <a:pt x="14484" y="1"/>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3" name="Google Shape;1943;p39"/>
            <p:cNvSpPr/>
            <p:nvPr/>
          </p:nvSpPr>
          <p:spPr bwMode="auto">
            <a:xfrm>
              <a:off x="3447900" y="3288074"/>
              <a:ext cx="662224" cy="663025"/>
            </a:xfrm>
            <a:custGeom>
              <a:avLst/>
              <a:gdLst/>
              <a:ahLst/>
              <a:cxnLst/>
              <a:rect l="l" t="t" r="r" b="b"/>
              <a:pathLst>
                <a:path w="26489" h="26521" fill="norm" stroke="1" extrusionOk="0">
                  <a:moveTo>
                    <a:pt x="13244" y="0"/>
                  </a:moveTo>
                  <a:cubicBezTo>
                    <a:pt x="5938" y="0"/>
                    <a:pt x="1" y="5937"/>
                    <a:pt x="1" y="13277"/>
                  </a:cubicBezTo>
                  <a:cubicBezTo>
                    <a:pt x="1" y="20583"/>
                    <a:pt x="5938" y="26520"/>
                    <a:pt x="13244" y="26520"/>
                  </a:cubicBezTo>
                  <a:cubicBezTo>
                    <a:pt x="20584" y="26520"/>
                    <a:pt x="26488" y="20583"/>
                    <a:pt x="26488" y="13277"/>
                  </a:cubicBezTo>
                  <a:cubicBezTo>
                    <a:pt x="26488" y="5937"/>
                    <a:pt x="20584" y="0"/>
                    <a:pt x="13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4" name="Google Shape;1944;p39"/>
            <p:cNvSpPr/>
            <p:nvPr/>
          </p:nvSpPr>
          <p:spPr bwMode="auto">
            <a:xfrm>
              <a:off x="3416925" y="3257900"/>
              <a:ext cx="724175" cy="724175"/>
            </a:xfrm>
            <a:custGeom>
              <a:avLst/>
              <a:gdLst/>
              <a:ahLst/>
              <a:cxnLst/>
              <a:rect l="l" t="t" r="r" b="b"/>
              <a:pathLst>
                <a:path w="28967" h="28967" fill="norm" stroke="1" extrusionOk="0">
                  <a:moveTo>
                    <a:pt x="14483" y="2447"/>
                  </a:moveTo>
                  <a:cubicBezTo>
                    <a:pt x="21138" y="2447"/>
                    <a:pt x="26520" y="7829"/>
                    <a:pt x="26520" y="14484"/>
                  </a:cubicBezTo>
                  <a:cubicBezTo>
                    <a:pt x="26520" y="21105"/>
                    <a:pt x="21138" y="26520"/>
                    <a:pt x="14483" y="26520"/>
                  </a:cubicBezTo>
                  <a:cubicBezTo>
                    <a:pt x="7862" y="26520"/>
                    <a:pt x="2447" y="21105"/>
                    <a:pt x="2447" y="14484"/>
                  </a:cubicBezTo>
                  <a:cubicBezTo>
                    <a:pt x="2447" y="7829"/>
                    <a:pt x="7862" y="2447"/>
                    <a:pt x="14483" y="2447"/>
                  </a:cubicBezTo>
                  <a:close/>
                  <a:moveTo>
                    <a:pt x="14483" y="0"/>
                  </a:moveTo>
                  <a:cubicBezTo>
                    <a:pt x="6524" y="0"/>
                    <a:pt x="0" y="6492"/>
                    <a:pt x="0" y="14484"/>
                  </a:cubicBezTo>
                  <a:cubicBezTo>
                    <a:pt x="0" y="22443"/>
                    <a:pt x="6492" y="28967"/>
                    <a:pt x="14483" y="28967"/>
                  </a:cubicBezTo>
                  <a:cubicBezTo>
                    <a:pt x="22475" y="28967"/>
                    <a:pt x="28967" y="22443"/>
                    <a:pt x="28967" y="14484"/>
                  </a:cubicBezTo>
                  <a:cubicBezTo>
                    <a:pt x="28967" y="6492"/>
                    <a:pt x="22475" y="0"/>
                    <a:pt x="14483"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5" name="Google Shape;1945;p39"/>
            <p:cNvSpPr/>
            <p:nvPr/>
          </p:nvSpPr>
          <p:spPr bwMode="auto">
            <a:xfrm>
              <a:off x="4016300" y="3108550"/>
              <a:ext cx="729075" cy="662425"/>
            </a:xfrm>
            <a:custGeom>
              <a:avLst/>
              <a:gdLst/>
              <a:ahLst/>
              <a:cxnLst/>
              <a:rect l="l" t="t" r="r" b="b"/>
              <a:pathLst>
                <a:path w="29163" h="26497" fill="norm" stroke="1" extrusionOk="0">
                  <a:moveTo>
                    <a:pt x="14602" y="0"/>
                  </a:moveTo>
                  <a:cubicBezTo>
                    <a:pt x="13585" y="0"/>
                    <a:pt x="12551" y="118"/>
                    <a:pt x="11516" y="364"/>
                  </a:cubicBezTo>
                  <a:cubicBezTo>
                    <a:pt x="4405" y="2027"/>
                    <a:pt x="1" y="9171"/>
                    <a:pt x="1664" y="16282"/>
                  </a:cubicBezTo>
                  <a:cubicBezTo>
                    <a:pt x="3115" y="22391"/>
                    <a:pt x="8550" y="26497"/>
                    <a:pt x="14541" y="26497"/>
                  </a:cubicBezTo>
                  <a:cubicBezTo>
                    <a:pt x="15555" y="26497"/>
                    <a:pt x="16586" y="26379"/>
                    <a:pt x="17616" y="26133"/>
                  </a:cubicBezTo>
                  <a:cubicBezTo>
                    <a:pt x="24727" y="24470"/>
                    <a:pt x="29163" y="17326"/>
                    <a:pt x="27467" y="10182"/>
                  </a:cubicBezTo>
                  <a:cubicBezTo>
                    <a:pt x="26016" y="4101"/>
                    <a:pt x="20606" y="0"/>
                    <a:pt x="14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6" name="Google Shape;1946;p39"/>
            <p:cNvSpPr/>
            <p:nvPr/>
          </p:nvSpPr>
          <p:spPr bwMode="auto">
            <a:xfrm>
              <a:off x="4018750" y="3079300"/>
              <a:ext cx="723375" cy="724200"/>
            </a:xfrm>
            <a:custGeom>
              <a:avLst/>
              <a:gdLst/>
              <a:ahLst/>
              <a:cxnLst/>
              <a:rect l="l" t="t" r="r" b="b"/>
              <a:pathLst>
                <a:path w="28935" h="28968" fill="norm" stroke="1" extrusionOk="0">
                  <a:moveTo>
                    <a:pt x="14484" y="2447"/>
                  </a:moveTo>
                  <a:cubicBezTo>
                    <a:pt x="21106" y="2447"/>
                    <a:pt x="26488" y="7829"/>
                    <a:pt x="26488" y="14484"/>
                  </a:cubicBezTo>
                  <a:cubicBezTo>
                    <a:pt x="26488" y="21106"/>
                    <a:pt x="21106" y="26521"/>
                    <a:pt x="14484" y="26521"/>
                  </a:cubicBezTo>
                  <a:cubicBezTo>
                    <a:pt x="7829" y="26521"/>
                    <a:pt x="2447" y="21106"/>
                    <a:pt x="2447" y="14484"/>
                  </a:cubicBezTo>
                  <a:cubicBezTo>
                    <a:pt x="2447" y="7829"/>
                    <a:pt x="7829" y="2447"/>
                    <a:pt x="14484" y="2447"/>
                  </a:cubicBezTo>
                  <a:close/>
                  <a:moveTo>
                    <a:pt x="14484" y="1"/>
                  </a:moveTo>
                  <a:cubicBezTo>
                    <a:pt x="6492" y="1"/>
                    <a:pt x="1" y="6492"/>
                    <a:pt x="1" y="14484"/>
                  </a:cubicBezTo>
                  <a:cubicBezTo>
                    <a:pt x="1" y="22476"/>
                    <a:pt x="6492" y="28967"/>
                    <a:pt x="14484" y="28967"/>
                  </a:cubicBezTo>
                  <a:cubicBezTo>
                    <a:pt x="22443" y="28967"/>
                    <a:pt x="28935" y="22476"/>
                    <a:pt x="28935" y="14484"/>
                  </a:cubicBezTo>
                  <a:cubicBezTo>
                    <a:pt x="28935" y="6492"/>
                    <a:pt x="22443" y="1"/>
                    <a:pt x="14484" y="1"/>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7" name="Google Shape;1947;p39"/>
            <p:cNvSpPr/>
            <p:nvPr/>
          </p:nvSpPr>
          <p:spPr bwMode="auto">
            <a:xfrm>
              <a:off x="2751362" y="984299"/>
              <a:ext cx="2024075" cy="2997775"/>
            </a:xfrm>
            <a:custGeom>
              <a:avLst/>
              <a:gdLst/>
              <a:ahLst/>
              <a:cxnLst/>
              <a:rect l="l" t="t" r="r" b="b"/>
              <a:pathLst>
                <a:path w="80963" h="119911" fill="norm" stroke="1" extrusionOk="0">
                  <a:moveTo>
                    <a:pt x="40482" y="2479"/>
                  </a:moveTo>
                  <a:cubicBezTo>
                    <a:pt x="61456" y="2479"/>
                    <a:pt x="78516" y="28249"/>
                    <a:pt x="78516" y="59955"/>
                  </a:cubicBezTo>
                  <a:cubicBezTo>
                    <a:pt x="78516" y="91662"/>
                    <a:pt x="61456" y="117464"/>
                    <a:pt x="40482" y="117464"/>
                  </a:cubicBezTo>
                  <a:cubicBezTo>
                    <a:pt x="19507" y="117464"/>
                    <a:pt x="2447" y="91662"/>
                    <a:pt x="2447" y="59955"/>
                  </a:cubicBezTo>
                  <a:cubicBezTo>
                    <a:pt x="2447" y="28249"/>
                    <a:pt x="19507" y="2479"/>
                    <a:pt x="40482" y="2479"/>
                  </a:cubicBezTo>
                  <a:close/>
                  <a:moveTo>
                    <a:pt x="40482" y="0"/>
                  </a:moveTo>
                  <a:cubicBezTo>
                    <a:pt x="18170" y="0"/>
                    <a:pt x="0" y="26912"/>
                    <a:pt x="0" y="59955"/>
                  </a:cubicBezTo>
                  <a:cubicBezTo>
                    <a:pt x="0" y="92999"/>
                    <a:pt x="18170" y="119911"/>
                    <a:pt x="40482" y="119911"/>
                  </a:cubicBezTo>
                  <a:cubicBezTo>
                    <a:pt x="62826" y="119911"/>
                    <a:pt x="80963" y="92999"/>
                    <a:pt x="80963" y="59955"/>
                  </a:cubicBezTo>
                  <a:cubicBezTo>
                    <a:pt x="80963" y="26912"/>
                    <a:pt x="62826" y="33"/>
                    <a:pt x="40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8" name="Google Shape;1948;p39"/>
            <p:cNvSpPr/>
            <p:nvPr/>
          </p:nvSpPr>
          <p:spPr bwMode="auto">
            <a:xfrm>
              <a:off x="3352387" y="985099"/>
              <a:ext cx="822025" cy="2996975"/>
            </a:xfrm>
            <a:custGeom>
              <a:avLst/>
              <a:gdLst/>
              <a:ahLst/>
              <a:cxnLst/>
              <a:rect l="l" t="t" r="r" b="b"/>
              <a:pathLst>
                <a:path w="32881" h="119879" fill="norm" stroke="1" extrusionOk="0">
                  <a:moveTo>
                    <a:pt x="16441" y="2447"/>
                  </a:moveTo>
                  <a:cubicBezTo>
                    <a:pt x="19800" y="2447"/>
                    <a:pt x="23389" y="8515"/>
                    <a:pt x="26031" y="18725"/>
                  </a:cubicBezTo>
                  <a:cubicBezTo>
                    <a:pt x="28869" y="29717"/>
                    <a:pt x="30434" y="44331"/>
                    <a:pt x="30434" y="59923"/>
                  </a:cubicBezTo>
                  <a:cubicBezTo>
                    <a:pt x="30434" y="75516"/>
                    <a:pt x="28869" y="90129"/>
                    <a:pt x="26031" y="101122"/>
                  </a:cubicBezTo>
                  <a:cubicBezTo>
                    <a:pt x="23389" y="111332"/>
                    <a:pt x="19800" y="117432"/>
                    <a:pt x="16441" y="117432"/>
                  </a:cubicBezTo>
                  <a:cubicBezTo>
                    <a:pt x="13081" y="117432"/>
                    <a:pt x="9525" y="111332"/>
                    <a:pt x="6850" y="101122"/>
                  </a:cubicBezTo>
                  <a:cubicBezTo>
                    <a:pt x="4012" y="90129"/>
                    <a:pt x="2447" y="75516"/>
                    <a:pt x="2447" y="59923"/>
                  </a:cubicBezTo>
                  <a:cubicBezTo>
                    <a:pt x="2447" y="44331"/>
                    <a:pt x="4012" y="29717"/>
                    <a:pt x="6850" y="18725"/>
                  </a:cubicBezTo>
                  <a:cubicBezTo>
                    <a:pt x="9525" y="8515"/>
                    <a:pt x="13081" y="2447"/>
                    <a:pt x="16441" y="2447"/>
                  </a:cubicBezTo>
                  <a:close/>
                  <a:moveTo>
                    <a:pt x="16441" y="1"/>
                  </a:moveTo>
                  <a:cubicBezTo>
                    <a:pt x="10439" y="1"/>
                    <a:pt x="6655" y="9819"/>
                    <a:pt x="4502" y="18105"/>
                  </a:cubicBezTo>
                  <a:cubicBezTo>
                    <a:pt x="1599" y="29293"/>
                    <a:pt x="0" y="44135"/>
                    <a:pt x="0" y="59923"/>
                  </a:cubicBezTo>
                  <a:cubicBezTo>
                    <a:pt x="0" y="75712"/>
                    <a:pt x="1599" y="90554"/>
                    <a:pt x="4502" y="101742"/>
                  </a:cubicBezTo>
                  <a:cubicBezTo>
                    <a:pt x="6655" y="110028"/>
                    <a:pt x="10439" y="119879"/>
                    <a:pt x="16441" y="119879"/>
                  </a:cubicBezTo>
                  <a:cubicBezTo>
                    <a:pt x="22443" y="119879"/>
                    <a:pt x="26259" y="110028"/>
                    <a:pt x="28412" y="101742"/>
                  </a:cubicBezTo>
                  <a:cubicBezTo>
                    <a:pt x="31283" y="90554"/>
                    <a:pt x="32881" y="75712"/>
                    <a:pt x="32881" y="59923"/>
                  </a:cubicBezTo>
                  <a:cubicBezTo>
                    <a:pt x="32881" y="44135"/>
                    <a:pt x="31283" y="29293"/>
                    <a:pt x="28412" y="18105"/>
                  </a:cubicBezTo>
                  <a:cubicBezTo>
                    <a:pt x="26259" y="9819"/>
                    <a:pt x="22443" y="1"/>
                    <a:pt x="1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49" name="Google Shape;1949;p39"/>
            <p:cNvSpPr/>
            <p:nvPr/>
          </p:nvSpPr>
          <p:spPr bwMode="auto">
            <a:xfrm>
              <a:off x="2265312" y="1471150"/>
              <a:ext cx="2996975" cy="2024075"/>
            </a:xfrm>
            <a:custGeom>
              <a:avLst/>
              <a:gdLst/>
              <a:ahLst/>
              <a:cxnLst/>
              <a:rect l="l" t="t" r="r" b="b"/>
              <a:pathLst>
                <a:path w="119879" h="80963" fill="norm" stroke="1" extrusionOk="0">
                  <a:moveTo>
                    <a:pt x="59924" y="2447"/>
                  </a:moveTo>
                  <a:cubicBezTo>
                    <a:pt x="91630" y="2447"/>
                    <a:pt x="117432" y="19507"/>
                    <a:pt x="117432" y="40481"/>
                  </a:cubicBezTo>
                  <a:cubicBezTo>
                    <a:pt x="117432" y="61456"/>
                    <a:pt x="91630" y="78516"/>
                    <a:pt x="59924" y="78516"/>
                  </a:cubicBezTo>
                  <a:cubicBezTo>
                    <a:pt x="28217" y="78516"/>
                    <a:pt x="2447" y="61456"/>
                    <a:pt x="2447" y="40481"/>
                  </a:cubicBezTo>
                  <a:cubicBezTo>
                    <a:pt x="2447" y="19507"/>
                    <a:pt x="28217" y="2447"/>
                    <a:pt x="59924" y="2447"/>
                  </a:cubicBezTo>
                  <a:close/>
                  <a:moveTo>
                    <a:pt x="59924" y="0"/>
                  </a:moveTo>
                  <a:cubicBezTo>
                    <a:pt x="26880" y="0"/>
                    <a:pt x="1" y="18170"/>
                    <a:pt x="1" y="40481"/>
                  </a:cubicBezTo>
                  <a:cubicBezTo>
                    <a:pt x="1" y="62793"/>
                    <a:pt x="26880" y="80963"/>
                    <a:pt x="59924" y="80963"/>
                  </a:cubicBezTo>
                  <a:cubicBezTo>
                    <a:pt x="92967" y="80963"/>
                    <a:pt x="119879" y="62793"/>
                    <a:pt x="119879" y="40481"/>
                  </a:cubicBezTo>
                  <a:cubicBezTo>
                    <a:pt x="119879" y="18170"/>
                    <a:pt x="92967" y="0"/>
                    <a:pt x="59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0" name="Google Shape;1950;p39"/>
            <p:cNvSpPr/>
            <p:nvPr/>
          </p:nvSpPr>
          <p:spPr bwMode="auto">
            <a:xfrm>
              <a:off x="2302125" y="2072175"/>
              <a:ext cx="2996975" cy="822025"/>
            </a:xfrm>
            <a:custGeom>
              <a:avLst/>
              <a:gdLst/>
              <a:ahLst/>
              <a:cxnLst/>
              <a:rect l="l" t="t" r="r" b="b"/>
              <a:pathLst>
                <a:path w="119879" h="32881" fill="norm" stroke="1" extrusionOk="0">
                  <a:moveTo>
                    <a:pt x="59924" y="2447"/>
                  </a:moveTo>
                  <a:cubicBezTo>
                    <a:pt x="75516" y="2447"/>
                    <a:pt x="90162" y="4012"/>
                    <a:pt x="101155" y="6850"/>
                  </a:cubicBezTo>
                  <a:cubicBezTo>
                    <a:pt x="111332" y="9492"/>
                    <a:pt x="117432" y="13081"/>
                    <a:pt x="117432" y="16440"/>
                  </a:cubicBezTo>
                  <a:cubicBezTo>
                    <a:pt x="117432" y="19800"/>
                    <a:pt x="111332" y="23389"/>
                    <a:pt x="101155" y="26031"/>
                  </a:cubicBezTo>
                  <a:cubicBezTo>
                    <a:pt x="90162" y="28869"/>
                    <a:pt x="75516" y="30434"/>
                    <a:pt x="59924" y="30434"/>
                  </a:cubicBezTo>
                  <a:cubicBezTo>
                    <a:pt x="44364" y="30434"/>
                    <a:pt x="29718" y="28869"/>
                    <a:pt x="18725" y="26031"/>
                  </a:cubicBezTo>
                  <a:cubicBezTo>
                    <a:pt x="8515" y="23389"/>
                    <a:pt x="2447" y="19800"/>
                    <a:pt x="2447" y="16440"/>
                  </a:cubicBezTo>
                  <a:cubicBezTo>
                    <a:pt x="2447" y="13081"/>
                    <a:pt x="8515" y="9492"/>
                    <a:pt x="18725" y="6850"/>
                  </a:cubicBezTo>
                  <a:cubicBezTo>
                    <a:pt x="29718" y="4012"/>
                    <a:pt x="44364" y="2447"/>
                    <a:pt x="59924" y="2447"/>
                  </a:cubicBezTo>
                  <a:close/>
                  <a:moveTo>
                    <a:pt x="59924" y="0"/>
                  </a:moveTo>
                  <a:cubicBezTo>
                    <a:pt x="44136" y="0"/>
                    <a:pt x="29294" y="1598"/>
                    <a:pt x="18105" y="4502"/>
                  </a:cubicBezTo>
                  <a:cubicBezTo>
                    <a:pt x="9852" y="6622"/>
                    <a:pt x="1" y="10438"/>
                    <a:pt x="1" y="16440"/>
                  </a:cubicBezTo>
                  <a:cubicBezTo>
                    <a:pt x="1" y="22443"/>
                    <a:pt x="9852" y="26259"/>
                    <a:pt x="18105" y="28379"/>
                  </a:cubicBezTo>
                  <a:cubicBezTo>
                    <a:pt x="29294" y="31283"/>
                    <a:pt x="44136" y="32881"/>
                    <a:pt x="59924" y="32881"/>
                  </a:cubicBezTo>
                  <a:cubicBezTo>
                    <a:pt x="75712" y="32881"/>
                    <a:pt x="90554" y="31283"/>
                    <a:pt x="101742" y="28379"/>
                  </a:cubicBezTo>
                  <a:cubicBezTo>
                    <a:pt x="110028" y="26259"/>
                    <a:pt x="119879" y="22443"/>
                    <a:pt x="119879" y="16440"/>
                  </a:cubicBezTo>
                  <a:cubicBezTo>
                    <a:pt x="119879" y="10438"/>
                    <a:pt x="110028" y="6622"/>
                    <a:pt x="101742" y="4502"/>
                  </a:cubicBezTo>
                  <a:cubicBezTo>
                    <a:pt x="90554" y="1598"/>
                    <a:pt x="75712" y="0"/>
                    <a:pt x="59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951" name="Google Shape;1951;p39"/>
          <p:cNvGrpSpPr/>
          <p:nvPr/>
        </p:nvGrpSpPr>
        <p:grpSpPr bwMode="auto">
          <a:xfrm>
            <a:off x="5768640" y="3384526"/>
            <a:ext cx="3138431" cy="1566571"/>
            <a:chOff x="5169583" y="2029702"/>
            <a:chExt cx="3063976" cy="1529406"/>
          </a:xfrm>
        </p:grpSpPr>
        <p:sp>
          <p:nvSpPr>
            <p:cNvPr id="1952" name="Google Shape;1952;p39"/>
            <p:cNvSpPr/>
            <p:nvPr/>
          </p:nvSpPr>
          <p:spPr bwMode="auto">
            <a:xfrm>
              <a:off x="5169583" y="3347180"/>
              <a:ext cx="3011162" cy="138348"/>
            </a:xfrm>
            <a:custGeom>
              <a:avLst/>
              <a:gdLst/>
              <a:ahLst/>
              <a:cxnLst/>
              <a:rect l="l" t="t" r="r" b="b"/>
              <a:pathLst>
                <a:path w="53651" h="2465" fill="norm" stroke="1" extrusionOk="0">
                  <a:moveTo>
                    <a:pt x="0" y="1"/>
                  </a:moveTo>
                  <a:lnTo>
                    <a:pt x="0" y="2465"/>
                  </a:lnTo>
                  <a:lnTo>
                    <a:pt x="53651" y="2465"/>
                  </a:lnTo>
                  <a:lnTo>
                    <a:pt x="53651"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3" name="Google Shape;1953;p39"/>
            <p:cNvSpPr/>
            <p:nvPr/>
          </p:nvSpPr>
          <p:spPr bwMode="auto">
            <a:xfrm>
              <a:off x="5495164" y="2086781"/>
              <a:ext cx="577190" cy="1064467"/>
            </a:xfrm>
            <a:custGeom>
              <a:avLst/>
              <a:gdLst/>
              <a:ahLst/>
              <a:cxnLst/>
              <a:rect l="l" t="t" r="r" b="b"/>
              <a:pathLst>
                <a:path w="10284" h="18966" fill="norm" stroke="1" extrusionOk="0">
                  <a:moveTo>
                    <a:pt x="1" y="1"/>
                  </a:moveTo>
                  <a:lnTo>
                    <a:pt x="1255" y="3899"/>
                  </a:lnTo>
                  <a:lnTo>
                    <a:pt x="8086" y="17056"/>
                  </a:lnTo>
                  <a:lnTo>
                    <a:pt x="8086" y="17056"/>
                  </a:lnTo>
                  <a:lnTo>
                    <a:pt x="7864" y="17171"/>
                  </a:lnTo>
                  <a:lnTo>
                    <a:pt x="8379" y="18168"/>
                  </a:lnTo>
                  <a:lnTo>
                    <a:pt x="8603" y="18056"/>
                  </a:lnTo>
                  <a:lnTo>
                    <a:pt x="9017" y="18851"/>
                  </a:lnTo>
                  <a:cubicBezTo>
                    <a:pt x="9057" y="18922"/>
                    <a:pt x="9135" y="18965"/>
                    <a:pt x="9213" y="18965"/>
                  </a:cubicBezTo>
                  <a:cubicBezTo>
                    <a:pt x="9246" y="18965"/>
                    <a:pt x="9279" y="18958"/>
                    <a:pt x="9309" y="18941"/>
                  </a:cubicBezTo>
                  <a:lnTo>
                    <a:pt x="10126" y="18515"/>
                  </a:lnTo>
                  <a:cubicBezTo>
                    <a:pt x="10238" y="18459"/>
                    <a:pt x="10283" y="18336"/>
                    <a:pt x="10227" y="18224"/>
                  </a:cubicBezTo>
                  <a:lnTo>
                    <a:pt x="9801" y="17429"/>
                  </a:lnTo>
                  <a:lnTo>
                    <a:pt x="10025" y="17317"/>
                  </a:lnTo>
                  <a:lnTo>
                    <a:pt x="9499" y="16320"/>
                  </a:lnTo>
                  <a:lnTo>
                    <a:pt x="9286" y="16432"/>
                  </a:lnTo>
                  <a:lnTo>
                    <a:pt x="2465" y="32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4" name="Google Shape;1954;p39"/>
            <p:cNvSpPr/>
            <p:nvPr/>
          </p:nvSpPr>
          <p:spPr bwMode="auto">
            <a:xfrm>
              <a:off x="6001860" y="3065545"/>
              <a:ext cx="93729" cy="86433"/>
            </a:xfrm>
            <a:custGeom>
              <a:avLst/>
              <a:gdLst/>
              <a:ahLst/>
              <a:cxnLst/>
              <a:rect l="l" t="t" r="r" b="b"/>
              <a:pathLst>
                <a:path w="1670" h="1540" fill="norm" stroke="1" extrusionOk="0">
                  <a:moveTo>
                    <a:pt x="1199" y="1"/>
                  </a:moveTo>
                  <a:lnTo>
                    <a:pt x="1" y="628"/>
                  </a:lnTo>
                  <a:lnTo>
                    <a:pt x="404" y="1423"/>
                  </a:lnTo>
                  <a:cubicBezTo>
                    <a:pt x="442" y="1500"/>
                    <a:pt x="517" y="1540"/>
                    <a:pt x="596" y="1540"/>
                  </a:cubicBezTo>
                  <a:cubicBezTo>
                    <a:pt x="633" y="1540"/>
                    <a:pt x="671" y="1531"/>
                    <a:pt x="706" y="1513"/>
                  </a:cubicBezTo>
                  <a:lnTo>
                    <a:pt x="1524" y="1099"/>
                  </a:lnTo>
                  <a:cubicBezTo>
                    <a:pt x="1625" y="1043"/>
                    <a:pt x="1670" y="908"/>
                    <a:pt x="1614" y="796"/>
                  </a:cubicBezTo>
                  <a:lnTo>
                    <a:pt x="1199"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5" name="Google Shape;1955;p39"/>
            <p:cNvSpPr/>
            <p:nvPr/>
          </p:nvSpPr>
          <p:spPr bwMode="auto">
            <a:xfrm>
              <a:off x="5592653" y="2276652"/>
              <a:ext cx="450740" cy="773908"/>
            </a:xfrm>
            <a:custGeom>
              <a:avLst/>
              <a:gdLst/>
              <a:ahLst/>
              <a:cxnLst/>
              <a:rect l="l" t="t" r="r" b="b"/>
              <a:pathLst>
                <a:path w="8031" h="13789" fill="norm" stroke="1" extrusionOk="0">
                  <a:moveTo>
                    <a:pt x="1198" y="0"/>
                  </a:moveTo>
                  <a:lnTo>
                    <a:pt x="0" y="628"/>
                  </a:lnTo>
                  <a:lnTo>
                    <a:pt x="6821" y="13788"/>
                  </a:lnTo>
                  <a:lnTo>
                    <a:pt x="8031" y="13161"/>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6" name="Google Shape;1956;p39"/>
            <p:cNvSpPr/>
            <p:nvPr/>
          </p:nvSpPr>
          <p:spPr bwMode="auto">
            <a:xfrm>
              <a:off x="5554880" y="2260320"/>
              <a:ext cx="471562" cy="794618"/>
            </a:xfrm>
            <a:custGeom>
              <a:avLst/>
              <a:gdLst/>
              <a:ahLst/>
              <a:cxnLst/>
              <a:rect l="l" t="t" r="r" b="b"/>
              <a:pathLst>
                <a:path w="8402" h="14158" fill="norm" stroke="1" extrusionOk="0">
                  <a:moveTo>
                    <a:pt x="1334" y="370"/>
                  </a:moveTo>
                  <a:lnTo>
                    <a:pt x="8021" y="13284"/>
                  </a:lnTo>
                  <a:lnTo>
                    <a:pt x="7069" y="13777"/>
                  </a:lnTo>
                  <a:lnTo>
                    <a:pt x="371" y="874"/>
                  </a:lnTo>
                  <a:lnTo>
                    <a:pt x="1334" y="370"/>
                  </a:lnTo>
                  <a:close/>
                  <a:moveTo>
                    <a:pt x="1457" y="0"/>
                  </a:moveTo>
                  <a:lnTo>
                    <a:pt x="1" y="751"/>
                  </a:lnTo>
                  <a:lnTo>
                    <a:pt x="6957" y="14158"/>
                  </a:lnTo>
                  <a:lnTo>
                    <a:pt x="8401" y="13407"/>
                  </a:lnTo>
                  <a:lnTo>
                    <a:pt x="1457"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7" name="Google Shape;1957;p39"/>
            <p:cNvSpPr/>
            <p:nvPr/>
          </p:nvSpPr>
          <p:spPr bwMode="auto">
            <a:xfrm>
              <a:off x="5925811" y="2992021"/>
              <a:ext cx="142108" cy="125159"/>
            </a:xfrm>
            <a:custGeom>
              <a:avLst/>
              <a:gdLst/>
              <a:ahLst/>
              <a:cxnLst/>
              <a:rect l="l" t="t" r="r" b="b"/>
              <a:pathLst>
                <a:path w="2532" h="2230" fill="norm" stroke="1" extrusionOk="0">
                  <a:moveTo>
                    <a:pt x="1770" y="393"/>
                  </a:moveTo>
                  <a:lnTo>
                    <a:pt x="2151" y="1132"/>
                  </a:lnTo>
                  <a:lnTo>
                    <a:pt x="762" y="1860"/>
                  </a:lnTo>
                  <a:lnTo>
                    <a:pt x="381" y="1109"/>
                  </a:lnTo>
                  <a:lnTo>
                    <a:pt x="1770" y="393"/>
                  </a:lnTo>
                  <a:close/>
                  <a:moveTo>
                    <a:pt x="1893" y="1"/>
                  </a:moveTo>
                  <a:lnTo>
                    <a:pt x="0" y="986"/>
                  </a:lnTo>
                  <a:lnTo>
                    <a:pt x="650" y="2229"/>
                  </a:lnTo>
                  <a:lnTo>
                    <a:pt x="2532" y="1244"/>
                  </a:lnTo>
                  <a:lnTo>
                    <a:pt x="189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8" name="Google Shape;1958;p39"/>
            <p:cNvSpPr/>
            <p:nvPr/>
          </p:nvSpPr>
          <p:spPr bwMode="auto">
            <a:xfrm>
              <a:off x="5966670" y="3054264"/>
              <a:ext cx="113821" cy="105010"/>
            </a:xfrm>
            <a:custGeom>
              <a:avLst/>
              <a:gdLst/>
              <a:ahLst/>
              <a:cxnLst/>
              <a:rect l="l" t="t" r="r" b="b"/>
              <a:pathLst>
                <a:path w="2028" h="1871" fill="norm" stroke="1" extrusionOk="0">
                  <a:moveTo>
                    <a:pt x="1333" y="381"/>
                  </a:moveTo>
                  <a:lnTo>
                    <a:pt x="1680" y="1053"/>
                  </a:lnTo>
                  <a:cubicBezTo>
                    <a:pt x="1703" y="1098"/>
                    <a:pt x="1692" y="1143"/>
                    <a:pt x="1647" y="1165"/>
                  </a:cubicBezTo>
                  <a:lnTo>
                    <a:pt x="840" y="1580"/>
                  </a:lnTo>
                  <a:cubicBezTo>
                    <a:pt x="825" y="1587"/>
                    <a:pt x="811" y="1591"/>
                    <a:pt x="796" y="1591"/>
                  </a:cubicBezTo>
                  <a:cubicBezTo>
                    <a:pt x="768" y="1591"/>
                    <a:pt x="743" y="1576"/>
                    <a:pt x="728" y="1546"/>
                  </a:cubicBezTo>
                  <a:lnTo>
                    <a:pt x="381" y="874"/>
                  </a:lnTo>
                  <a:lnTo>
                    <a:pt x="1333" y="381"/>
                  </a:lnTo>
                  <a:close/>
                  <a:moveTo>
                    <a:pt x="1456" y="0"/>
                  </a:moveTo>
                  <a:lnTo>
                    <a:pt x="0" y="762"/>
                  </a:lnTo>
                  <a:lnTo>
                    <a:pt x="482" y="1680"/>
                  </a:lnTo>
                  <a:cubicBezTo>
                    <a:pt x="538" y="1792"/>
                    <a:pt x="661" y="1871"/>
                    <a:pt x="796" y="1871"/>
                  </a:cubicBezTo>
                  <a:cubicBezTo>
                    <a:pt x="863" y="1871"/>
                    <a:pt x="919" y="1860"/>
                    <a:pt x="964" y="1826"/>
                  </a:cubicBezTo>
                  <a:lnTo>
                    <a:pt x="1781" y="1412"/>
                  </a:lnTo>
                  <a:cubicBezTo>
                    <a:pt x="1960" y="1322"/>
                    <a:pt x="2028" y="1098"/>
                    <a:pt x="1938" y="930"/>
                  </a:cubicBezTo>
                  <a:lnTo>
                    <a:pt x="1456"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59" name="Google Shape;1959;p39"/>
            <p:cNvSpPr/>
            <p:nvPr/>
          </p:nvSpPr>
          <p:spPr bwMode="auto">
            <a:xfrm>
              <a:off x="5473163" y="2044687"/>
              <a:ext cx="166018" cy="263451"/>
            </a:xfrm>
            <a:custGeom>
              <a:avLst/>
              <a:gdLst/>
              <a:ahLst/>
              <a:cxnLst/>
              <a:rect l="l" t="t" r="r" b="b"/>
              <a:pathLst>
                <a:path w="2958" h="4694" fill="norm" stroke="1" extrusionOk="0">
                  <a:moveTo>
                    <a:pt x="1" y="0"/>
                  </a:moveTo>
                  <a:lnTo>
                    <a:pt x="1513" y="4693"/>
                  </a:lnTo>
                  <a:lnTo>
                    <a:pt x="1782" y="4604"/>
                  </a:lnTo>
                  <a:lnTo>
                    <a:pt x="785" y="1501"/>
                  </a:lnTo>
                  <a:lnTo>
                    <a:pt x="2745" y="4111"/>
                  </a:lnTo>
                  <a:lnTo>
                    <a:pt x="2958" y="394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0" name="Google Shape;1960;p39"/>
            <p:cNvSpPr/>
            <p:nvPr/>
          </p:nvSpPr>
          <p:spPr bwMode="auto">
            <a:xfrm>
              <a:off x="5528502" y="2187357"/>
              <a:ext cx="52252" cy="37772"/>
            </a:xfrm>
            <a:custGeom>
              <a:avLst/>
              <a:gdLst/>
              <a:ahLst/>
              <a:cxnLst/>
              <a:rect l="l" t="t" r="r" b="b"/>
              <a:pathLst>
                <a:path w="931" h="673" fill="norm" stroke="1" extrusionOk="0">
                  <a:moveTo>
                    <a:pt x="897" y="1"/>
                  </a:moveTo>
                  <a:lnTo>
                    <a:pt x="617" y="12"/>
                  </a:lnTo>
                  <a:cubicBezTo>
                    <a:pt x="628" y="259"/>
                    <a:pt x="594" y="371"/>
                    <a:pt x="549" y="393"/>
                  </a:cubicBezTo>
                  <a:cubicBezTo>
                    <a:pt x="539" y="397"/>
                    <a:pt x="526" y="400"/>
                    <a:pt x="512" y="400"/>
                  </a:cubicBezTo>
                  <a:cubicBezTo>
                    <a:pt x="421" y="400"/>
                    <a:pt x="267" y="314"/>
                    <a:pt x="180" y="236"/>
                  </a:cubicBezTo>
                  <a:lnTo>
                    <a:pt x="1" y="460"/>
                  </a:lnTo>
                  <a:cubicBezTo>
                    <a:pt x="146" y="583"/>
                    <a:pt x="325" y="662"/>
                    <a:pt x="505" y="673"/>
                  </a:cubicBezTo>
                  <a:cubicBezTo>
                    <a:pt x="572" y="673"/>
                    <a:pt x="628" y="662"/>
                    <a:pt x="673" y="639"/>
                  </a:cubicBezTo>
                  <a:cubicBezTo>
                    <a:pt x="930" y="505"/>
                    <a:pt x="908" y="124"/>
                    <a:pt x="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1" name="Google Shape;1961;p39"/>
            <p:cNvSpPr/>
            <p:nvPr/>
          </p:nvSpPr>
          <p:spPr bwMode="auto">
            <a:xfrm>
              <a:off x="5747895" y="2125227"/>
              <a:ext cx="1820583" cy="1242159"/>
            </a:xfrm>
            <a:custGeom>
              <a:avLst/>
              <a:gdLst/>
              <a:ahLst/>
              <a:cxnLst/>
              <a:rect l="l" t="t" r="r" b="b"/>
              <a:pathLst>
                <a:path w="32438" h="22132" fill="norm" stroke="1" extrusionOk="0">
                  <a:moveTo>
                    <a:pt x="27237" y="0"/>
                  </a:moveTo>
                  <a:cubicBezTo>
                    <a:pt x="23428" y="0"/>
                    <a:pt x="19656" y="1063"/>
                    <a:pt x="16365" y="3124"/>
                  </a:cubicBezTo>
                  <a:cubicBezTo>
                    <a:pt x="12704" y="1233"/>
                    <a:pt x="8658" y="261"/>
                    <a:pt x="4576" y="261"/>
                  </a:cubicBezTo>
                  <a:cubicBezTo>
                    <a:pt x="3050" y="261"/>
                    <a:pt x="1518" y="397"/>
                    <a:pt x="1" y="671"/>
                  </a:cubicBezTo>
                  <a:lnTo>
                    <a:pt x="1" y="22131"/>
                  </a:lnTo>
                  <a:lnTo>
                    <a:pt x="32438" y="22131"/>
                  </a:lnTo>
                  <a:lnTo>
                    <a:pt x="32438" y="671"/>
                  </a:lnTo>
                  <a:cubicBezTo>
                    <a:pt x="30724" y="222"/>
                    <a:pt x="28977" y="0"/>
                    <a:pt x="272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2" name="Google Shape;1962;p39"/>
            <p:cNvSpPr/>
            <p:nvPr/>
          </p:nvSpPr>
          <p:spPr bwMode="auto">
            <a:xfrm>
              <a:off x="5791897" y="2158958"/>
              <a:ext cx="1728201" cy="1208427"/>
            </a:xfrm>
            <a:custGeom>
              <a:avLst/>
              <a:gdLst/>
              <a:ahLst/>
              <a:cxnLst/>
              <a:rect l="l" t="t" r="r" b="b"/>
              <a:pathLst>
                <a:path w="30792" h="21531" fill="norm" stroke="1" extrusionOk="0">
                  <a:moveTo>
                    <a:pt x="25890" y="1"/>
                  </a:moveTo>
                  <a:cubicBezTo>
                    <a:pt x="24717" y="1"/>
                    <a:pt x="23544" y="118"/>
                    <a:pt x="22391" y="350"/>
                  </a:cubicBezTo>
                  <a:cubicBezTo>
                    <a:pt x="18784" y="1089"/>
                    <a:pt x="16522" y="2769"/>
                    <a:pt x="15614" y="3520"/>
                  </a:cubicBezTo>
                  <a:cubicBezTo>
                    <a:pt x="13542" y="2165"/>
                    <a:pt x="11246" y="1224"/>
                    <a:pt x="8827" y="720"/>
                  </a:cubicBezTo>
                  <a:cubicBezTo>
                    <a:pt x="7350" y="413"/>
                    <a:pt x="5851" y="259"/>
                    <a:pt x="4351" y="259"/>
                  </a:cubicBezTo>
                  <a:cubicBezTo>
                    <a:pt x="2894" y="259"/>
                    <a:pt x="1436" y="405"/>
                    <a:pt x="1" y="697"/>
                  </a:cubicBezTo>
                  <a:lnTo>
                    <a:pt x="1" y="21530"/>
                  </a:lnTo>
                  <a:lnTo>
                    <a:pt x="30791" y="21530"/>
                  </a:lnTo>
                  <a:lnTo>
                    <a:pt x="30791" y="697"/>
                  </a:lnTo>
                  <a:cubicBezTo>
                    <a:pt x="29193" y="232"/>
                    <a:pt x="27541" y="1"/>
                    <a:pt x="258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3" name="Google Shape;1963;p39"/>
            <p:cNvSpPr/>
            <p:nvPr/>
          </p:nvSpPr>
          <p:spPr bwMode="auto">
            <a:xfrm>
              <a:off x="7007059" y="2880782"/>
              <a:ext cx="314356" cy="219449"/>
            </a:xfrm>
            <a:custGeom>
              <a:avLst/>
              <a:gdLst/>
              <a:ahLst/>
              <a:cxnLst/>
              <a:rect l="l" t="t" r="r" b="b"/>
              <a:pathLst>
                <a:path w="5601" h="3910" fill="norm" stroke="1" extrusionOk="0">
                  <a:moveTo>
                    <a:pt x="0" y="0"/>
                  </a:moveTo>
                  <a:lnTo>
                    <a:pt x="0" y="3909"/>
                  </a:lnTo>
                  <a:lnTo>
                    <a:pt x="5601" y="3909"/>
                  </a:lnTo>
                  <a:lnTo>
                    <a:pt x="5601" y="0"/>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4" name="Google Shape;1964;p39"/>
            <p:cNvSpPr/>
            <p:nvPr/>
          </p:nvSpPr>
          <p:spPr bwMode="auto">
            <a:xfrm>
              <a:off x="6889477" y="2990113"/>
              <a:ext cx="314412" cy="219449"/>
            </a:xfrm>
            <a:custGeom>
              <a:avLst/>
              <a:gdLst/>
              <a:ahLst/>
              <a:cxnLst/>
              <a:rect l="l" t="t" r="r" b="b"/>
              <a:pathLst>
                <a:path w="5602" h="3910" fill="norm" stroke="1" extrusionOk="0">
                  <a:moveTo>
                    <a:pt x="1" y="1"/>
                  </a:moveTo>
                  <a:lnTo>
                    <a:pt x="1" y="3910"/>
                  </a:lnTo>
                  <a:lnTo>
                    <a:pt x="5601" y="3910"/>
                  </a:lnTo>
                  <a:lnTo>
                    <a:pt x="5601"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5" name="Google Shape;1965;p39"/>
            <p:cNvSpPr/>
            <p:nvPr/>
          </p:nvSpPr>
          <p:spPr bwMode="auto">
            <a:xfrm>
              <a:off x="5786902" y="2151774"/>
              <a:ext cx="1743243" cy="1223750"/>
            </a:xfrm>
            <a:custGeom>
              <a:avLst/>
              <a:gdLst/>
              <a:ahLst/>
              <a:cxnLst/>
              <a:rect l="l" t="t" r="r" b="b"/>
              <a:pathLst>
                <a:path w="31060" h="21804" fill="norm" stroke="1" extrusionOk="0">
                  <a:moveTo>
                    <a:pt x="26043" y="276"/>
                  </a:moveTo>
                  <a:cubicBezTo>
                    <a:pt x="27638" y="276"/>
                    <a:pt x="29233" y="493"/>
                    <a:pt x="30779" y="926"/>
                  </a:cubicBezTo>
                  <a:lnTo>
                    <a:pt x="30779" y="21524"/>
                  </a:lnTo>
                  <a:lnTo>
                    <a:pt x="280" y="21524"/>
                  </a:lnTo>
                  <a:lnTo>
                    <a:pt x="269" y="937"/>
                  </a:lnTo>
                  <a:cubicBezTo>
                    <a:pt x="1662" y="664"/>
                    <a:pt x="3077" y="527"/>
                    <a:pt x="4492" y="527"/>
                  </a:cubicBezTo>
                  <a:cubicBezTo>
                    <a:pt x="5978" y="527"/>
                    <a:pt x="7464" y="678"/>
                    <a:pt x="8927" y="982"/>
                  </a:cubicBezTo>
                  <a:cubicBezTo>
                    <a:pt x="11324" y="1486"/>
                    <a:pt x="13609" y="2427"/>
                    <a:pt x="15670" y="3771"/>
                  </a:cubicBezTo>
                  <a:lnTo>
                    <a:pt x="15748" y="3827"/>
                  </a:lnTo>
                  <a:lnTo>
                    <a:pt x="15838" y="3760"/>
                  </a:lnTo>
                  <a:cubicBezTo>
                    <a:pt x="17126" y="2696"/>
                    <a:pt x="19332" y="1285"/>
                    <a:pt x="22558" y="624"/>
                  </a:cubicBezTo>
                  <a:cubicBezTo>
                    <a:pt x="23708" y="392"/>
                    <a:pt x="24875" y="276"/>
                    <a:pt x="26043" y="276"/>
                  </a:cubicBezTo>
                  <a:close/>
                  <a:moveTo>
                    <a:pt x="26027" y="0"/>
                  </a:moveTo>
                  <a:cubicBezTo>
                    <a:pt x="24846" y="0"/>
                    <a:pt x="23665" y="118"/>
                    <a:pt x="22502" y="355"/>
                  </a:cubicBezTo>
                  <a:cubicBezTo>
                    <a:pt x="19287" y="1016"/>
                    <a:pt x="17059" y="2405"/>
                    <a:pt x="15737" y="3491"/>
                  </a:cubicBezTo>
                  <a:cubicBezTo>
                    <a:pt x="13676" y="2158"/>
                    <a:pt x="11391" y="1217"/>
                    <a:pt x="8994" y="713"/>
                  </a:cubicBezTo>
                  <a:cubicBezTo>
                    <a:pt x="7506" y="407"/>
                    <a:pt x="5995" y="253"/>
                    <a:pt x="4486" y="253"/>
                  </a:cubicBezTo>
                  <a:cubicBezTo>
                    <a:pt x="3019" y="253"/>
                    <a:pt x="1553" y="398"/>
                    <a:pt x="112" y="691"/>
                  </a:cubicBezTo>
                  <a:lnTo>
                    <a:pt x="0" y="713"/>
                  </a:lnTo>
                  <a:lnTo>
                    <a:pt x="0" y="21804"/>
                  </a:lnTo>
                  <a:lnTo>
                    <a:pt x="31059" y="21804"/>
                  </a:lnTo>
                  <a:lnTo>
                    <a:pt x="31059" y="725"/>
                  </a:lnTo>
                  <a:lnTo>
                    <a:pt x="30959" y="691"/>
                  </a:lnTo>
                  <a:cubicBezTo>
                    <a:pt x="29348" y="233"/>
                    <a:pt x="27688" y="0"/>
                    <a:pt x="260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6" name="Google Shape;1966;p39"/>
            <p:cNvSpPr/>
            <p:nvPr/>
          </p:nvSpPr>
          <p:spPr bwMode="auto">
            <a:xfrm>
              <a:off x="6662564" y="2357135"/>
              <a:ext cx="15771" cy="1010250"/>
            </a:xfrm>
            <a:custGeom>
              <a:avLst/>
              <a:gdLst/>
              <a:ahLst/>
              <a:cxnLst/>
              <a:rect l="l" t="t" r="r" b="b"/>
              <a:pathLst>
                <a:path w="281" h="18000" fill="norm" stroke="1" extrusionOk="0">
                  <a:moveTo>
                    <a:pt x="0" y="0"/>
                  </a:moveTo>
                  <a:lnTo>
                    <a:pt x="0" y="17999"/>
                  </a:lnTo>
                  <a:lnTo>
                    <a:pt x="280" y="17999"/>
                  </a:lnTo>
                  <a:lnTo>
                    <a:pt x="280"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7" name="Google Shape;1967;p39"/>
            <p:cNvSpPr/>
            <p:nvPr/>
          </p:nvSpPr>
          <p:spPr bwMode="auto">
            <a:xfrm>
              <a:off x="6826000" y="2408041"/>
              <a:ext cx="472180" cy="308070"/>
            </a:xfrm>
            <a:custGeom>
              <a:avLst/>
              <a:gdLst/>
              <a:ahLst/>
              <a:cxnLst/>
              <a:rect l="l" t="t" r="r" b="b"/>
              <a:pathLst>
                <a:path w="8413" h="5489" fill="norm" stroke="1" extrusionOk="0">
                  <a:moveTo>
                    <a:pt x="1" y="0"/>
                  </a:moveTo>
                  <a:lnTo>
                    <a:pt x="1" y="5489"/>
                  </a:lnTo>
                  <a:lnTo>
                    <a:pt x="8412" y="5489"/>
                  </a:lnTo>
                  <a:lnTo>
                    <a:pt x="8412" y="5209"/>
                  </a:lnTo>
                  <a:lnTo>
                    <a:pt x="281" y="5209"/>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8" name="Google Shape;1968;p39"/>
            <p:cNvSpPr/>
            <p:nvPr/>
          </p:nvSpPr>
          <p:spPr bwMode="auto">
            <a:xfrm>
              <a:off x="6766283" y="2561935"/>
              <a:ext cx="570847" cy="94458"/>
            </a:xfrm>
            <a:custGeom>
              <a:avLst/>
              <a:gdLst/>
              <a:ahLst/>
              <a:cxnLst/>
              <a:rect l="l" t="t" r="r" b="b"/>
              <a:pathLst>
                <a:path w="10171" h="1683" fill="norm" stroke="1" extrusionOk="0">
                  <a:moveTo>
                    <a:pt x="2506" y="0"/>
                  </a:moveTo>
                  <a:cubicBezTo>
                    <a:pt x="1753" y="0"/>
                    <a:pt x="909" y="472"/>
                    <a:pt x="1" y="1391"/>
                  </a:cubicBezTo>
                  <a:lnTo>
                    <a:pt x="202" y="1582"/>
                  </a:lnTo>
                  <a:cubicBezTo>
                    <a:pt x="1061" y="712"/>
                    <a:pt x="1843" y="273"/>
                    <a:pt x="2523" y="273"/>
                  </a:cubicBezTo>
                  <a:cubicBezTo>
                    <a:pt x="2579" y="273"/>
                    <a:pt x="2634" y="276"/>
                    <a:pt x="2689" y="282"/>
                  </a:cubicBezTo>
                  <a:cubicBezTo>
                    <a:pt x="3193" y="338"/>
                    <a:pt x="3495" y="618"/>
                    <a:pt x="3809" y="910"/>
                  </a:cubicBezTo>
                  <a:cubicBezTo>
                    <a:pt x="4156" y="1234"/>
                    <a:pt x="4503" y="1559"/>
                    <a:pt x="5119" y="1593"/>
                  </a:cubicBezTo>
                  <a:cubicBezTo>
                    <a:pt x="5151" y="1595"/>
                    <a:pt x="5182" y="1595"/>
                    <a:pt x="5213" y="1595"/>
                  </a:cubicBezTo>
                  <a:cubicBezTo>
                    <a:pt x="5781" y="1595"/>
                    <a:pt x="6203" y="1310"/>
                    <a:pt x="6575" y="1044"/>
                  </a:cubicBezTo>
                  <a:cubicBezTo>
                    <a:pt x="6979" y="775"/>
                    <a:pt x="7348" y="506"/>
                    <a:pt x="7897" y="506"/>
                  </a:cubicBezTo>
                  <a:cubicBezTo>
                    <a:pt x="8569" y="506"/>
                    <a:pt x="9263" y="898"/>
                    <a:pt x="9958" y="1682"/>
                  </a:cubicBezTo>
                  <a:lnTo>
                    <a:pt x="10171" y="1503"/>
                  </a:lnTo>
                  <a:cubicBezTo>
                    <a:pt x="9431" y="652"/>
                    <a:pt x="8670" y="238"/>
                    <a:pt x="7908" y="238"/>
                  </a:cubicBezTo>
                  <a:lnTo>
                    <a:pt x="7886" y="238"/>
                  </a:lnTo>
                  <a:cubicBezTo>
                    <a:pt x="7259" y="238"/>
                    <a:pt x="6844" y="540"/>
                    <a:pt x="6419" y="820"/>
                  </a:cubicBezTo>
                  <a:cubicBezTo>
                    <a:pt x="6050" y="1073"/>
                    <a:pt x="5691" y="1316"/>
                    <a:pt x="5230" y="1316"/>
                  </a:cubicBezTo>
                  <a:cubicBezTo>
                    <a:pt x="5201" y="1316"/>
                    <a:pt x="5172" y="1315"/>
                    <a:pt x="5142" y="1313"/>
                  </a:cubicBezTo>
                  <a:cubicBezTo>
                    <a:pt x="4638" y="1290"/>
                    <a:pt x="4346" y="1022"/>
                    <a:pt x="3999" y="708"/>
                  </a:cubicBezTo>
                  <a:cubicBezTo>
                    <a:pt x="3663" y="394"/>
                    <a:pt x="3305" y="70"/>
                    <a:pt x="2722" y="14"/>
                  </a:cubicBezTo>
                  <a:cubicBezTo>
                    <a:pt x="2651" y="5"/>
                    <a:pt x="2579" y="0"/>
                    <a:pt x="25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69" name="Google Shape;1969;p39"/>
            <p:cNvSpPr/>
            <p:nvPr/>
          </p:nvSpPr>
          <p:spPr bwMode="auto">
            <a:xfrm>
              <a:off x="6803382" y="2376611"/>
              <a:ext cx="61681" cy="62299"/>
            </a:xfrm>
            <a:custGeom>
              <a:avLst/>
              <a:gdLst/>
              <a:ahLst/>
              <a:cxnLst/>
              <a:rect l="l" t="t" r="r" b="b"/>
              <a:pathLst>
                <a:path w="1099" h="1110" fill="norm" stroke="1" extrusionOk="0">
                  <a:moveTo>
                    <a:pt x="572" y="0"/>
                  </a:moveTo>
                  <a:lnTo>
                    <a:pt x="0" y="1109"/>
                  </a:lnTo>
                  <a:lnTo>
                    <a:pt x="1098" y="1019"/>
                  </a:lnTo>
                  <a:lnTo>
                    <a:pt x="572"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0" name="Google Shape;1970;p39"/>
            <p:cNvSpPr/>
            <p:nvPr/>
          </p:nvSpPr>
          <p:spPr bwMode="auto">
            <a:xfrm>
              <a:off x="7255356" y="2670144"/>
              <a:ext cx="86208" cy="76162"/>
            </a:xfrm>
            <a:custGeom>
              <a:avLst/>
              <a:gdLst/>
              <a:ahLst/>
              <a:cxnLst/>
              <a:rect l="l" t="t" r="r" b="b"/>
              <a:pathLst>
                <a:path w="1536" h="1357" fill="norm" stroke="1" extrusionOk="0">
                  <a:moveTo>
                    <a:pt x="1" y="1"/>
                  </a:moveTo>
                  <a:lnTo>
                    <a:pt x="113" y="1356"/>
                  </a:lnTo>
                  <a:lnTo>
                    <a:pt x="1535" y="75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1" name="Google Shape;1971;p39"/>
            <p:cNvSpPr/>
            <p:nvPr/>
          </p:nvSpPr>
          <p:spPr bwMode="auto">
            <a:xfrm>
              <a:off x="6859338" y="2960591"/>
              <a:ext cx="330071" cy="235164"/>
            </a:xfrm>
            <a:custGeom>
              <a:avLst/>
              <a:gdLst/>
              <a:ahLst/>
              <a:cxnLst/>
              <a:rect l="l" t="t" r="r" b="b"/>
              <a:pathLst>
                <a:path w="5881" h="4190" fill="norm" stroke="1" extrusionOk="0">
                  <a:moveTo>
                    <a:pt x="5601" y="281"/>
                  </a:moveTo>
                  <a:lnTo>
                    <a:pt x="5601" y="3909"/>
                  </a:lnTo>
                  <a:lnTo>
                    <a:pt x="280" y="3909"/>
                  </a:lnTo>
                  <a:lnTo>
                    <a:pt x="280" y="281"/>
                  </a:lnTo>
                  <a:close/>
                  <a:moveTo>
                    <a:pt x="0" y="1"/>
                  </a:moveTo>
                  <a:lnTo>
                    <a:pt x="0" y="4189"/>
                  </a:lnTo>
                  <a:lnTo>
                    <a:pt x="5881" y="4189"/>
                  </a:lnTo>
                  <a:lnTo>
                    <a:pt x="5881"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2" name="Google Shape;1972;p39"/>
            <p:cNvSpPr/>
            <p:nvPr/>
          </p:nvSpPr>
          <p:spPr bwMode="auto">
            <a:xfrm>
              <a:off x="6959914" y="2900257"/>
              <a:ext cx="330071" cy="235164"/>
            </a:xfrm>
            <a:custGeom>
              <a:avLst/>
              <a:gdLst/>
              <a:ahLst/>
              <a:cxnLst/>
              <a:rect l="l" t="t" r="r" b="b"/>
              <a:pathLst>
                <a:path w="5881" h="4190" fill="norm" stroke="1" extrusionOk="0">
                  <a:moveTo>
                    <a:pt x="5601" y="280"/>
                  </a:moveTo>
                  <a:lnTo>
                    <a:pt x="5601" y="3909"/>
                  </a:lnTo>
                  <a:lnTo>
                    <a:pt x="280" y="3909"/>
                  </a:lnTo>
                  <a:lnTo>
                    <a:pt x="280" y="280"/>
                  </a:lnTo>
                  <a:close/>
                  <a:moveTo>
                    <a:pt x="0" y="0"/>
                  </a:moveTo>
                  <a:lnTo>
                    <a:pt x="0" y="4189"/>
                  </a:lnTo>
                  <a:lnTo>
                    <a:pt x="5881" y="4189"/>
                  </a:lnTo>
                  <a:lnTo>
                    <a:pt x="58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3" name="Google Shape;1973;p39"/>
            <p:cNvSpPr/>
            <p:nvPr/>
          </p:nvSpPr>
          <p:spPr bwMode="auto">
            <a:xfrm>
              <a:off x="6877579" y="2953688"/>
              <a:ext cx="108769" cy="73580"/>
            </a:xfrm>
            <a:custGeom>
              <a:avLst/>
              <a:gdLst/>
              <a:ahLst/>
              <a:cxnLst/>
              <a:rect l="l" t="t" r="r" b="b"/>
              <a:pathLst>
                <a:path w="1938" h="1311" fill="norm" stroke="1" extrusionOk="0">
                  <a:moveTo>
                    <a:pt x="1792" y="0"/>
                  </a:moveTo>
                  <a:lnTo>
                    <a:pt x="0" y="1064"/>
                  </a:lnTo>
                  <a:lnTo>
                    <a:pt x="134" y="1311"/>
                  </a:lnTo>
                  <a:lnTo>
                    <a:pt x="1938" y="236"/>
                  </a:lnTo>
                  <a:lnTo>
                    <a:pt x="1792"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4" name="Google Shape;1974;p39"/>
            <p:cNvSpPr/>
            <p:nvPr/>
          </p:nvSpPr>
          <p:spPr bwMode="auto">
            <a:xfrm>
              <a:off x="7177399" y="2902109"/>
              <a:ext cx="109444" cy="74253"/>
            </a:xfrm>
            <a:custGeom>
              <a:avLst/>
              <a:gdLst/>
              <a:ahLst/>
              <a:cxnLst/>
              <a:rect l="l" t="t" r="r" b="b"/>
              <a:pathLst>
                <a:path w="1950" h="1323" fill="norm" stroke="1" extrusionOk="0">
                  <a:moveTo>
                    <a:pt x="1804" y="1"/>
                  </a:moveTo>
                  <a:lnTo>
                    <a:pt x="1" y="1076"/>
                  </a:lnTo>
                  <a:lnTo>
                    <a:pt x="146" y="1323"/>
                  </a:lnTo>
                  <a:lnTo>
                    <a:pt x="1950" y="247"/>
                  </a:lnTo>
                  <a:lnTo>
                    <a:pt x="1804"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5" name="Google Shape;1975;p39"/>
            <p:cNvSpPr/>
            <p:nvPr/>
          </p:nvSpPr>
          <p:spPr bwMode="auto">
            <a:xfrm>
              <a:off x="6876288" y="3173081"/>
              <a:ext cx="109444" cy="73580"/>
            </a:xfrm>
            <a:custGeom>
              <a:avLst/>
              <a:gdLst/>
              <a:ahLst/>
              <a:cxnLst/>
              <a:rect l="l" t="t" r="r" b="b"/>
              <a:pathLst>
                <a:path w="1950" h="1311" fill="norm" stroke="1" extrusionOk="0">
                  <a:moveTo>
                    <a:pt x="1804" y="0"/>
                  </a:moveTo>
                  <a:lnTo>
                    <a:pt x="1" y="1076"/>
                  </a:lnTo>
                  <a:lnTo>
                    <a:pt x="146" y="1311"/>
                  </a:lnTo>
                  <a:lnTo>
                    <a:pt x="1950" y="247"/>
                  </a:lnTo>
                  <a:lnTo>
                    <a:pt x="1804"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6" name="Google Shape;1976;p39"/>
            <p:cNvSpPr/>
            <p:nvPr/>
          </p:nvSpPr>
          <p:spPr bwMode="auto">
            <a:xfrm>
              <a:off x="7177399" y="3121502"/>
              <a:ext cx="109444" cy="73636"/>
            </a:xfrm>
            <a:custGeom>
              <a:avLst/>
              <a:gdLst/>
              <a:ahLst/>
              <a:cxnLst/>
              <a:rect l="l" t="t" r="r" b="b"/>
              <a:pathLst>
                <a:path w="1950" h="1312" fill="norm" stroke="1" extrusionOk="0">
                  <a:moveTo>
                    <a:pt x="1804" y="1"/>
                  </a:moveTo>
                  <a:lnTo>
                    <a:pt x="1" y="1076"/>
                  </a:lnTo>
                  <a:lnTo>
                    <a:pt x="146" y="1311"/>
                  </a:lnTo>
                  <a:lnTo>
                    <a:pt x="1950" y="236"/>
                  </a:lnTo>
                  <a:lnTo>
                    <a:pt x="1804"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7" name="Google Shape;1977;p39"/>
            <p:cNvSpPr/>
            <p:nvPr/>
          </p:nvSpPr>
          <p:spPr bwMode="auto">
            <a:xfrm>
              <a:off x="5886804" y="2346921"/>
              <a:ext cx="680235" cy="150415"/>
            </a:xfrm>
            <a:custGeom>
              <a:avLst/>
              <a:gdLst/>
              <a:ahLst/>
              <a:cxnLst/>
              <a:rect l="l" t="t" r="r" b="b"/>
              <a:pathLst>
                <a:path w="12120" h="2680" fill="norm" stroke="1" extrusionOk="0">
                  <a:moveTo>
                    <a:pt x="3375" y="0"/>
                  </a:moveTo>
                  <a:cubicBezTo>
                    <a:pt x="1357" y="0"/>
                    <a:pt x="23" y="443"/>
                    <a:pt x="1" y="451"/>
                  </a:cubicBezTo>
                  <a:lnTo>
                    <a:pt x="91" y="708"/>
                  </a:lnTo>
                  <a:cubicBezTo>
                    <a:pt x="113" y="701"/>
                    <a:pt x="1412" y="268"/>
                    <a:pt x="3380" y="268"/>
                  </a:cubicBezTo>
                  <a:cubicBezTo>
                    <a:pt x="4372" y="268"/>
                    <a:pt x="5534" y="378"/>
                    <a:pt x="6788" y="708"/>
                  </a:cubicBezTo>
                  <a:cubicBezTo>
                    <a:pt x="10529" y="1705"/>
                    <a:pt x="11941" y="2669"/>
                    <a:pt x="11952" y="2680"/>
                  </a:cubicBezTo>
                  <a:lnTo>
                    <a:pt x="12120" y="2456"/>
                  </a:lnTo>
                  <a:cubicBezTo>
                    <a:pt x="12064" y="2422"/>
                    <a:pt x="10686" y="1459"/>
                    <a:pt x="6867" y="451"/>
                  </a:cubicBezTo>
                  <a:cubicBezTo>
                    <a:pt x="5583" y="113"/>
                    <a:pt x="4392" y="0"/>
                    <a:pt x="33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8" name="Google Shape;1978;p39"/>
            <p:cNvSpPr/>
            <p:nvPr/>
          </p:nvSpPr>
          <p:spPr bwMode="auto">
            <a:xfrm>
              <a:off x="5886804" y="2436159"/>
              <a:ext cx="680235" cy="150471"/>
            </a:xfrm>
            <a:custGeom>
              <a:avLst/>
              <a:gdLst/>
              <a:ahLst/>
              <a:cxnLst/>
              <a:rect l="l" t="t" r="r" b="b"/>
              <a:pathLst>
                <a:path w="12120" h="2681" fill="norm" stroke="1" extrusionOk="0">
                  <a:moveTo>
                    <a:pt x="3375" y="1"/>
                  </a:moveTo>
                  <a:cubicBezTo>
                    <a:pt x="1357" y="1"/>
                    <a:pt x="23" y="444"/>
                    <a:pt x="1" y="451"/>
                  </a:cubicBezTo>
                  <a:lnTo>
                    <a:pt x="91" y="720"/>
                  </a:lnTo>
                  <a:cubicBezTo>
                    <a:pt x="113" y="705"/>
                    <a:pt x="1405" y="272"/>
                    <a:pt x="3363" y="272"/>
                  </a:cubicBezTo>
                  <a:cubicBezTo>
                    <a:pt x="4359" y="272"/>
                    <a:pt x="5527" y="384"/>
                    <a:pt x="6788" y="720"/>
                  </a:cubicBezTo>
                  <a:cubicBezTo>
                    <a:pt x="10529" y="1706"/>
                    <a:pt x="11941" y="2669"/>
                    <a:pt x="11952" y="2680"/>
                  </a:cubicBezTo>
                  <a:lnTo>
                    <a:pt x="12120" y="2456"/>
                  </a:lnTo>
                  <a:cubicBezTo>
                    <a:pt x="12064" y="2423"/>
                    <a:pt x="10686" y="1459"/>
                    <a:pt x="6867" y="451"/>
                  </a:cubicBezTo>
                  <a:cubicBezTo>
                    <a:pt x="5583" y="113"/>
                    <a:pt x="4392" y="1"/>
                    <a:pt x="33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79" name="Google Shape;1979;p39"/>
            <p:cNvSpPr/>
            <p:nvPr/>
          </p:nvSpPr>
          <p:spPr bwMode="auto">
            <a:xfrm>
              <a:off x="5886804" y="2525454"/>
              <a:ext cx="680235" cy="150415"/>
            </a:xfrm>
            <a:custGeom>
              <a:avLst/>
              <a:gdLst/>
              <a:ahLst/>
              <a:cxnLst/>
              <a:rect l="l" t="t" r="r" b="b"/>
              <a:pathLst>
                <a:path w="12120" h="2680" fill="norm" stroke="1" extrusionOk="0">
                  <a:moveTo>
                    <a:pt x="3375" y="0"/>
                  </a:moveTo>
                  <a:cubicBezTo>
                    <a:pt x="1357" y="0"/>
                    <a:pt x="23" y="443"/>
                    <a:pt x="1" y="451"/>
                  </a:cubicBezTo>
                  <a:lnTo>
                    <a:pt x="91" y="720"/>
                  </a:lnTo>
                  <a:cubicBezTo>
                    <a:pt x="113" y="705"/>
                    <a:pt x="1405" y="277"/>
                    <a:pt x="3363" y="277"/>
                  </a:cubicBezTo>
                  <a:cubicBezTo>
                    <a:pt x="4359" y="277"/>
                    <a:pt x="5527" y="387"/>
                    <a:pt x="6788" y="720"/>
                  </a:cubicBezTo>
                  <a:cubicBezTo>
                    <a:pt x="10529" y="1694"/>
                    <a:pt x="11941" y="2668"/>
                    <a:pt x="11952" y="2680"/>
                  </a:cubicBezTo>
                  <a:lnTo>
                    <a:pt x="12120" y="2467"/>
                  </a:lnTo>
                  <a:cubicBezTo>
                    <a:pt x="12064" y="2422"/>
                    <a:pt x="10686" y="1459"/>
                    <a:pt x="6867" y="451"/>
                  </a:cubicBezTo>
                  <a:cubicBezTo>
                    <a:pt x="5583" y="113"/>
                    <a:pt x="4392" y="0"/>
                    <a:pt x="33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0" name="Google Shape;1980;p39"/>
            <p:cNvSpPr/>
            <p:nvPr/>
          </p:nvSpPr>
          <p:spPr bwMode="auto">
            <a:xfrm>
              <a:off x="5939618" y="2683390"/>
              <a:ext cx="472180" cy="308070"/>
            </a:xfrm>
            <a:custGeom>
              <a:avLst/>
              <a:gdLst/>
              <a:ahLst/>
              <a:cxnLst/>
              <a:rect l="l" t="t" r="r" b="b"/>
              <a:pathLst>
                <a:path w="8413" h="5489" fill="norm" stroke="1" extrusionOk="0">
                  <a:moveTo>
                    <a:pt x="1" y="0"/>
                  </a:moveTo>
                  <a:lnTo>
                    <a:pt x="1" y="5488"/>
                  </a:lnTo>
                  <a:lnTo>
                    <a:pt x="8412" y="5488"/>
                  </a:lnTo>
                  <a:lnTo>
                    <a:pt x="8412" y="5208"/>
                  </a:lnTo>
                  <a:lnTo>
                    <a:pt x="281" y="5208"/>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1" name="Google Shape;1981;p39"/>
            <p:cNvSpPr/>
            <p:nvPr/>
          </p:nvSpPr>
          <p:spPr bwMode="auto">
            <a:xfrm>
              <a:off x="5910713" y="2648143"/>
              <a:ext cx="70437" cy="62299"/>
            </a:xfrm>
            <a:custGeom>
              <a:avLst/>
              <a:gdLst/>
              <a:ahLst/>
              <a:cxnLst/>
              <a:rect l="l" t="t" r="r" b="b"/>
              <a:pathLst>
                <a:path w="1255" h="1110" fill="norm" stroke="1" extrusionOk="0">
                  <a:moveTo>
                    <a:pt x="661" y="1"/>
                  </a:moveTo>
                  <a:lnTo>
                    <a:pt x="1" y="1110"/>
                  </a:lnTo>
                  <a:lnTo>
                    <a:pt x="1255" y="1020"/>
                  </a:lnTo>
                  <a:lnTo>
                    <a:pt x="661"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2" name="Google Shape;1982;p39"/>
            <p:cNvSpPr/>
            <p:nvPr/>
          </p:nvSpPr>
          <p:spPr bwMode="auto">
            <a:xfrm>
              <a:off x="5893764" y="2712912"/>
              <a:ext cx="435025" cy="236399"/>
            </a:xfrm>
            <a:custGeom>
              <a:avLst/>
              <a:gdLst/>
              <a:ahLst/>
              <a:cxnLst/>
              <a:rect l="l" t="t" r="r" b="b"/>
              <a:pathLst>
                <a:path w="7751" h="4212" fill="norm" stroke="1" extrusionOk="0">
                  <a:moveTo>
                    <a:pt x="3910" y="0"/>
                  </a:moveTo>
                  <a:cubicBezTo>
                    <a:pt x="3627" y="0"/>
                    <a:pt x="3538" y="457"/>
                    <a:pt x="3383" y="1199"/>
                  </a:cubicBezTo>
                  <a:cubicBezTo>
                    <a:pt x="3181" y="2196"/>
                    <a:pt x="2890" y="3573"/>
                    <a:pt x="2083" y="3876"/>
                  </a:cubicBezTo>
                  <a:cubicBezTo>
                    <a:pt x="1976" y="3917"/>
                    <a:pt x="1859" y="3937"/>
                    <a:pt x="1733" y="3937"/>
                  </a:cubicBezTo>
                  <a:cubicBezTo>
                    <a:pt x="1308" y="3937"/>
                    <a:pt x="782" y="3704"/>
                    <a:pt x="168" y="3237"/>
                  </a:cubicBezTo>
                  <a:lnTo>
                    <a:pt x="0" y="3450"/>
                  </a:lnTo>
                  <a:cubicBezTo>
                    <a:pt x="661" y="3965"/>
                    <a:pt x="1243" y="4212"/>
                    <a:pt x="1736" y="4212"/>
                  </a:cubicBezTo>
                  <a:cubicBezTo>
                    <a:pt x="1893" y="4212"/>
                    <a:pt x="2039" y="4190"/>
                    <a:pt x="2184" y="4134"/>
                  </a:cubicBezTo>
                  <a:cubicBezTo>
                    <a:pt x="3125" y="3775"/>
                    <a:pt x="3427" y="2319"/>
                    <a:pt x="3652" y="1255"/>
                  </a:cubicBezTo>
                  <a:cubicBezTo>
                    <a:pt x="3730" y="874"/>
                    <a:pt x="3831" y="415"/>
                    <a:pt x="3909" y="303"/>
                  </a:cubicBezTo>
                  <a:cubicBezTo>
                    <a:pt x="3988" y="493"/>
                    <a:pt x="4044" y="706"/>
                    <a:pt x="4077" y="919"/>
                  </a:cubicBezTo>
                  <a:cubicBezTo>
                    <a:pt x="4245" y="1692"/>
                    <a:pt x="4480" y="2857"/>
                    <a:pt x="5376" y="3529"/>
                  </a:cubicBezTo>
                  <a:cubicBezTo>
                    <a:pt x="5844" y="3882"/>
                    <a:pt x="6443" y="4061"/>
                    <a:pt x="7153" y="4061"/>
                  </a:cubicBezTo>
                  <a:cubicBezTo>
                    <a:pt x="7345" y="4061"/>
                    <a:pt x="7544" y="4048"/>
                    <a:pt x="7751" y="4021"/>
                  </a:cubicBezTo>
                  <a:lnTo>
                    <a:pt x="7717" y="3741"/>
                  </a:lnTo>
                  <a:cubicBezTo>
                    <a:pt x="7520" y="3766"/>
                    <a:pt x="7331" y="3778"/>
                    <a:pt x="7151" y="3778"/>
                  </a:cubicBezTo>
                  <a:cubicBezTo>
                    <a:pt x="6503" y="3778"/>
                    <a:pt x="5965" y="3620"/>
                    <a:pt x="5544" y="3305"/>
                  </a:cubicBezTo>
                  <a:cubicBezTo>
                    <a:pt x="4738" y="2700"/>
                    <a:pt x="4514" y="1591"/>
                    <a:pt x="4357" y="863"/>
                  </a:cubicBezTo>
                  <a:cubicBezTo>
                    <a:pt x="4245" y="325"/>
                    <a:pt x="4178" y="1"/>
                    <a:pt x="3920" y="1"/>
                  </a:cubicBezTo>
                  <a:cubicBezTo>
                    <a:pt x="3917" y="0"/>
                    <a:pt x="3913" y="0"/>
                    <a:pt x="39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3" name="Google Shape;1983;p39"/>
            <p:cNvSpPr/>
            <p:nvPr/>
          </p:nvSpPr>
          <p:spPr bwMode="auto">
            <a:xfrm>
              <a:off x="7272979" y="3054881"/>
              <a:ext cx="608563" cy="350220"/>
            </a:xfrm>
            <a:custGeom>
              <a:avLst/>
              <a:gdLst/>
              <a:ahLst/>
              <a:cxnLst/>
              <a:rect l="l" t="t" r="r" b="b"/>
              <a:pathLst>
                <a:path w="10843" h="6240" fill="norm" stroke="1" extrusionOk="0">
                  <a:moveTo>
                    <a:pt x="5388" y="1468"/>
                  </a:moveTo>
                  <a:cubicBezTo>
                    <a:pt x="8154" y="1468"/>
                    <a:pt x="8110" y="4279"/>
                    <a:pt x="8110" y="4279"/>
                  </a:cubicBezTo>
                  <a:lnTo>
                    <a:pt x="2722" y="4279"/>
                  </a:lnTo>
                  <a:cubicBezTo>
                    <a:pt x="2722" y="4279"/>
                    <a:pt x="2610" y="1468"/>
                    <a:pt x="5388" y="1468"/>
                  </a:cubicBezTo>
                  <a:close/>
                  <a:moveTo>
                    <a:pt x="5421" y="1"/>
                  </a:moveTo>
                  <a:cubicBezTo>
                    <a:pt x="3047" y="1"/>
                    <a:pt x="1120" y="1927"/>
                    <a:pt x="1120" y="4313"/>
                  </a:cubicBezTo>
                  <a:lnTo>
                    <a:pt x="0" y="4313"/>
                  </a:lnTo>
                  <a:lnTo>
                    <a:pt x="0" y="6239"/>
                  </a:lnTo>
                  <a:lnTo>
                    <a:pt x="10842" y="6239"/>
                  </a:lnTo>
                  <a:lnTo>
                    <a:pt x="10842" y="4313"/>
                  </a:lnTo>
                  <a:lnTo>
                    <a:pt x="9722" y="4313"/>
                  </a:lnTo>
                  <a:cubicBezTo>
                    <a:pt x="9722" y="1927"/>
                    <a:pt x="7796" y="1"/>
                    <a:pt x="5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4" name="Google Shape;1984;p39"/>
            <p:cNvSpPr/>
            <p:nvPr/>
          </p:nvSpPr>
          <p:spPr bwMode="auto">
            <a:xfrm>
              <a:off x="7295598" y="3036023"/>
              <a:ext cx="608563" cy="350220"/>
            </a:xfrm>
            <a:custGeom>
              <a:avLst/>
              <a:gdLst/>
              <a:ahLst/>
              <a:cxnLst/>
              <a:rect l="l" t="t" r="r" b="b"/>
              <a:pathLst>
                <a:path w="10843" h="6240" fill="norm" stroke="1" extrusionOk="0">
                  <a:moveTo>
                    <a:pt x="5388" y="1468"/>
                  </a:moveTo>
                  <a:cubicBezTo>
                    <a:pt x="8155" y="1468"/>
                    <a:pt x="8110" y="4279"/>
                    <a:pt x="8110" y="4279"/>
                  </a:cubicBezTo>
                  <a:lnTo>
                    <a:pt x="2722" y="4279"/>
                  </a:lnTo>
                  <a:cubicBezTo>
                    <a:pt x="2722" y="4279"/>
                    <a:pt x="2621" y="1468"/>
                    <a:pt x="5388" y="1468"/>
                  </a:cubicBezTo>
                  <a:close/>
                  <a:moveTo>
                    <a:pt x="5422" y="1"/>
                  </a:moveTo>
                  <a:cubicBezTo>
                    <a:pt x="3047" y="1"/>
                    <a:pt x="1121" y="1927"/>
                    <a:pt x="1121" y="4313"/>
                  </a:cubicBezTo>
                  <a:lnTo>
                    <a:pt x="0" y="4313"/>
                  </a:lnTo>
                  <a:lnTo>
                    <a:pt x="0" y="6239"/>
                  </a:lnTo>
                  <a:lnTo>
                    <a:pt x="10843" y="6239"/>
                  </a:lnTo>
                  <a:lnTo>
                    <a:pt x="10843" y="4313"/>
                  </a:lnTo>
                  <a:lnTo>
                    <a:pt x="9734" y="4313"/>
                  </a:lnTo>
                  <a:cubicBezTo>
                    <a:pt x="9734" y="1927"/>
                    <a:pt x="7796" y="1"/>
                    <a:pt x="5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5" name="Google Shape;1985;p39"/>
            <p:cNvSpPr/>
            <p:nvPr/>
          </p:nvSpPr>
          <p:spPr bwMode="auto">
            <a:xfrm>
              <a:off x="7265403" y="3047978"/>
              <a:ext cx="624335" cy="364644"/>
            </a:xfrm>
            <a:custGeom>
              <a:avLst/>
              <a:gdLst/>
              <a:ahLst/>
              <a:cxnLst/>
              <a:rect l="l" t="t" r="r" b="b"/>
              <a:pathLst>
                <a:path w="11124" h="6497" fill="norm" stroke="1" extrusionOk="0">
                  <a:moveTo>
                    <a:pt x="5523" y="1725"/>
                  </a:moveTo>
                  <a:cubicBezTo>
                    <a:pt x="6296" y="1725"/>
                    <a:pt x="6900" y="1960"/>
                    <a:pt x="7348" y="2408"/>
                  </a:cubicBezTo>
                  <a:cubicBezTo>
                    <a:pt x="7964" y="3025"/>
                    <a:pt x="8076" y="3921"/>
                    <a:pt x="8099" y="4257"/>
                  </a:cubicBezTo>
                  <a:lnTo>
                    <a:pt x="3003" y="4257"/>
                  </a:lnTo>
                  <a:cubicBezTo>
                    <a:pt x="3016" y="3912"/>
                    <a:pt x="3121" y="3018"/>
                    <a:pt x="3731" y="2397"/>
                  </a:cubicBezTo>
                  <a:cubicBezTo>
                    <a:pt x="4156" y="1949"/>
                    <a:pt x="4761" y="1725"/>
                    <a:pt x="5523" y="1725"/>
                  </a:cubicBezTo>
                  <a:close/>
                  <a:moveTo>
                    <a:pt x="5523" y="1445"/>
                  </a:moveTo>
                  <a:cubicBezTo>
                    <a:pt x="4672" y="1445"/>
                    <a:pt x="3999" y="1692"/>
                    <a:pt x="3518" y="2196"/>
                  </a:cubicBezTo>
                  <a:cubicBezTo>
                    <a:pt x="2689" y="3069"/>
                    <a:pt x="2723" y="4346"/>
                    <a:pt x="2723" y="4402"/>
                  </a:cubicBezTo>
                  <a:lnTo>
                    <a:pt x="2723" y="4537"/>
                  </a:lnTo>
                  <a:lnTo>
                    <a:pt x="8390" y="4537"/>
                  </a:lnTo>
                  <a:lnTo>
                    <a:pt x="8390" y="4391"/>
                  </a:lnTo>
                  <a:cubicBezTo>
                    <a:pt x="8390" y="4346"/>
                    <a:pt x="8401" y="3069"/>
                    <a:pt x="7550" y="2207"/>
                  </a:cubicBezTo>
                  <a:cubicBezTo>
                    <a:pt x="7046" y="1703"/>
                    <a:pt x="6374" y="1445"/>
                    <a:pt x="5523" y="1445"/>
                  </a:cubicBezTo>
                  <a:close/>
                  <a:moveTo>
                    <a:pt x="5556" y="269"/>
                  </a:moveTo>
                  <a:cubicBezTo>
                    <a:pt x="7852" y="269"/>
                    <a:pt x="9723" y="2128"/>
                    <a:pt x="9723" y="4436"/>
                  </a:cubicBezTo>
                  <a:lnTo>
                    <a:pt x="9723" y="4570"/>
                  </a:lnTo>
                  <a:lnTo>
                    <a:pt x="10843" y="4570"/>
                  </a:lnTo>
                  <a:lnTo>
                    <a:pt x="10843" y="6217"/>
                  </a:lnTo>
                  <a:lnTo>
                    <a:pt x="281" y="6217"/>
                  </a:lnTo>
                  <a:lnTo>
                    <a:pt x="270" y="4570"/>
                  </a:lnTo>
                  <a:lnTo>
                    <a:pt x="1390" y="4570"/>
                  </a:lnTo>
                  <a:lnTo>
                    <a:pt x="1390" y="4436"/>
                  </a:lnTo>
                  <a:cubicBezTo>
                    <a:pt x="1390" y="2128"/>
                    <a:pt x="3249" y="269"/>
                    <a:pt x="5556" y="269"/>
                  </a:cubicBezTo>
                  <a:close/>
                  <a:moveTo>
                    <a:pt x="5556" y="0"/>
                  </a:moveTo>
                  <a:cubicBezTo>
                    <a:pt x="3171" y="0"/>
                    <a:pt x="1199" y="1904"/>
                    <a:pt x="1121" y="4290"/>
                  </a:cubicBezTo>
                  <a:lnTo>
                    <a:pt x="1" y="4290"/>
                  </a:lnTo>
                  <a:lnTo>
                    <a:pt x="1" y="6497"/>
                  </a:lnTo>
                  <a:lnTo>
                    <a:pt x="11123" y="6497"/>
                  </a:lnTo>
                  <a:lnTo>
                    <a:pt x="11123" y="4290"/>
                  </a:lnTo>
                  <a:lnTo>
                    <a:pt x="10003" y="4290"/>
                  </a:lnTo>
                  <a:cubicBezTo>
                    <a:pt x="9913" y="1904"/>
                    <a:pt x="7953" y="0"/>
                    <a:pt x="55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6" name="Google Shape;1986;p39"/>
            <p:cNvSpPr/>
            <p:nvPr/>
          </p:nvSpPr>
          <p:spPr bwMode="auto">
            <a:xfrm>
              <a:off x="7305027" y="3339042"/>
              <a:ext cx="15771" cy="66059"/>
            </a:xfrm>
            <a:custGeom>
              <a:avLst/>
              <a:gdLst/>
              <a:ahLst/>
              <a:cxnLst/>
              <a:rect l="l" t="t" r="r" b="b"/>
              <a:pathLst>
                <a:path w="281" h="1177" fill="norm" stroke="1" extrusionOk="0">
                  <a:moveTo>
                    <a:pt x="0" y="0"/>
                  </a:moveTo>
                  <a:lnTo>
                    <a:pt x="0" y="1176"/>
                  </a:lnTo>
                  <a:lnTo>
                    <a:pt x="281" y="117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7" name="Google Shape;1987;p39"/>
            <p:cNvSpPr/>
            <p:nvPr/>
          </p:nvSpPr>
          <p:spPr bwMode="auto">
            <a:xfrm>
              <a:off x="7353407" y="3339042"/>
              <a:ext cx="15771" cy="66059"/>
            </a:xfrm>
            <a:custGeom>
              <a:avLst/>
              <a:gdLst/>
              <a:ahLst/>
              <a:cxnLst/>
              <a:rect l="l" t="t" r="r" b="b"/>
              <a:pathLst>
                <a:path w="281" h="1177" fill="norm" stroke="1" extrusionOk="0">
                  <a:moveTo>
                    <a:pt x="1" y="0"/>
                  </a:moveTo>
                  <a:lnTo>
                    <a:pt x="1" y="1176"/>
                  </a:lnTo>
                  <a:lnTo>
                    <a:pt x="281" y="117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8" name="Google Shape;1988;p39"/>
            <p:cNvSpPr/>
            <p:nvPr/>
          </p:nvSpPr>
          <p:spPr bwMode="auto">
            <a:xfrm>
              <a:off x="7404985" y="3339042"/>
              <a:ext cx="15771" cy="66059"/>
            </a:xfrm>
            <a:custGeom>
              <a:avLst/>
              <a:gdLst/>
              <a:ahLst/>
              <a:cxnLst/>
              <a:rect l="l" t="t" r="r" b="b"/>
              <a:pathLst>
                <a:path w="281" h="1177" fill="norm" stroke="1" extrusionOk="0">
                  <a:moveTo>
                    <a:pt x="0" y="0"/>
                  </a:moveTo>
                  <a:lnTo>
                    <a:pt x="0" y="1176"/>
                  </a:lnTo>
                  <a:lnTo>
                    <a:pt x="280" y="1176"/>
                  </a:lnTo>
                  <a:lnTo>
                    <a:pt x="280"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89" name="Google Shape;1989;p39"/>
            <p:cNvSpPr/>
            <p:nvPr/>
          </p:nvSpPr>
          <p:spPr bwMode="auto">
            <a:xfrm>
              <a:off x="7456508" y="3339042"/>
              <a:ext cx="15771" cy="66059"/>
            </a:xfrm>
            <a:custGeom>
              <a:avLst/>
              <a:gdLst/>
              <a:ahLst/>
              <a:cxnLst/>
              <a:rect l="l" t="t" r="r" b="b"/>
              <a:pathLst>
                <a:path w="281" h="1177" fill="norm" stroke="1" extrusionOk="0">
                  <a:moveTo>
                    <a:pt x="1" y="0"/>
                  </a:moveTo>
                  <a:lnTo>
                    <a:pt x="1" y="1176"/>
                  </a:lnTo>
                  <a:lnTo>
                    <a:pt x="281" y="117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0" name="Google Shape;1990;p39"/>
            <p:cNvSpPr/>
            <p:nvPr/>
          </p:nvSpPr>
          <p:spPr bwMode="auto">
            <a:xfrm>
              <a:off x="7507470" y="3339042"/>
              <a:ext cx="15771" cy="66059"/>
            </a:xfrm>
            <a:custGeom>
              <a:avLst/>
              <a:gdLst/>
              <a:ahLst/>
              <a:cxnLst/>
              <a:rect l="l" t="t" r="r" b="b"/>
              <a:pathLst>
                <a:path w="281" h="1177" fill="norm" stroke="1" extrusionOk="0">
                  <a:moveTo>
                    <a:pt x="0" y="0"/>
                  </a:moveTo>
                  <a:lnTo>
                    <a:pt x="0" y="1176"/>
                  </a:lnTo>
                  <a:lnTo>
                    <a:pt x="280" y="1176"/>
                  </a:lnTo>
                  <a:lnTo>
                    <a:pt x="280"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1" name="Google Shape;1991;p39"/>
            <p:cNvSpPr/>
            <p:nvPr/>
          </p:nvSpPr>
          <p:spPr bwMode="auto">
            <a:xfrm>
              <a:off x="7558992" y="3339042"/>
              <a:ext cx="15771" cy="66059"/>
            </a:xfrm>
            <a:custGeom>
              <a:avLst/>
              <a:gdLst/>
              <a:ahLst/>
              <a:cxnLst/>
              <a:rect l="l" t="t" r="r" b="b"/>
              <a:pathLst>
                <a:path w="281" h="1177" fill="norm" stroke="1" extrusionOk="0">
                  <a:moveTo>
                    <a:pt x="1" y="0"/>
                  </a:moveTo>
                  <a:lnTo>
                    <a:pt x="1" y="1176"/>
                  </a:lnTo>
                  <a:lnTo>
                    <a:pt x="281" y="117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2" name="Google Shape;1992;p39"/>
            <p:cNvSpPr/>
            <p:nvPr/>
          </p:nvSpPr>
          <p:spPr bwMode="auto">
            <a:xfrm>
              <a:off x="7610515" y="3339042"/>
              <a:ext cx="15771" cy="66059"/>
            </a:xfrm>
            <a:custGeom>
              <a:avLst/>
              <a:gdLst/>
              <a:ahLst/>
              <a:cxnLst/>
              <a:rect l="l" t="t" r="r" b="b"/>
              <a:pathLst>
                <a:path w="281" h="1177" fill="norm" stroke="1" extrusionOk="0">
                  <a:moveTo>
                    <a:pt x="1" y="0"/>
                  </a:moveTo>
                  <a:lnTo>
                    <a:pt x="1" y="1176"/>
                  </a:lnTo>
                  <a:lnTo>
                    <a:pt x="281" y="117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3" name="Google Shape;1993;p39"/>
            <p:cNvSpPr/>
            <p:nvPr/>
          </p:nvSpPr>
          <p:spPr bwMode="auto">
            <a:xfrm>
              <a:off x="7662094" y="3339042"/>
              <a:ext cx="15771" cy="66059"/>
            </a:xfrm>
            <a:custGeom>
              <a:avLst/>
              <a:gdLst/>
              <a:ahLst/>
              <a:cxnLst/>
              <a:rect l="l" t="t" r="r" b="b"/>
              <a:pathLst>
                <a:path w="281" h="1177" fill="norm" stroke="1" extrusionOk="0">
                  <a:moveTo>
                    <a:pt x="0" y="0"/>
                  </a:moveTo>
                  <a:lnTo>
                    <a:pt x="0" y="1176"/>
                  </a:lnTo>
                  <a:lnTo>
                    <a:pt x="280" y="1176"/>
                  </a:lnTo>
                  <a:lnTo>
                    <a:pt x="280"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4" name="Google Shape;1994;p39"/>
            <p:cNvSpPr/>
            <p:nvPr/>
          </p:nvSpPr>
          <p:spPr bwMode="auto">
            <a:xfrm>
              <a:off x="7713617" y="3339042"/>
              <a:ext cx="15771" cy="66059"/>
            </a:xfrm>
            <a:custGeom>
              <a:avLst/>
              <a:gdLst/>
              <a:ahLst/>
              <a:cxnLst/>
              <a:rect l="l" t="t" r="r" b="b"/>
              <a:pathLst>
                <a:path w="281" h="1177" fill="norm" stroke="1" extrusionOk="0">
                  <a:moveTo>
                    <a:pt x="1" y="0"/>
                  </a:moveTo>
                  <a:lnTo>
                    <a:pt x="1" y="1176"/>
                  </a:lnTo>
                  <a:lnTo>
                    <a:pt x="281" y="117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5" name="Google Shape;1995;p39"/>
            <p:cNvSpPr/>
            <p:nvPr/>
          </p:nvSpPr>
          <p:spPr bwMode="auto">
            <a:xfrm>
              <a:off x="7765196" y="3339042"/>
              <a:ext cx="15771" cy="66059"/>
            </a:xfrm>
            <a:custGeom>
              <a:avLst/>
              <a:gdLst/>
              <a:ahLst/>
              <a:cxnLst/>
              <a:rect l="l" t="t" r="r" b="b"/>
              <a:pathLst>
                <a:path w="281" h="1177" fill="norm" stroke="1" extrusionOk="0">
                  <a:moveTo>
                    <a:pt x="0" y="0"/>
                  </a:moveTo>
                  <a:lnTo>
                    <a:pt x="0" y="1176"/>
                  </a:lnTo>
                  <a:lnTo>
                    <a:pt x="280" y="1176"/>
                  </a:lnTo>
                  <a:lnTo>
                    <a:pt x="280"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6" name="Google Shape;1996;p39"/>
            <p:cNvSpPr/>
            <p:nvPr/>
          </p:nvSpPr>
          <p:spPr bwMode="auto">
            <a:xfrm>
              <a:off x="7816718" y="3339042"/>
              <a:ext cx="15771" cy="66059"/>
            </a:xfrm>
            <a:custGeom>
              <a:avLst/>
              <a:gdLst/>
              <a:ahLst/>
              <a:cxnLst/>
              <a:rect l="l" t="t" r="r" b="b"/>
              <a:pathLst>
                <a:path w="281" h="1177" fill="norm" stroke="1" extrusionOk="0">
                  <a:moveTo>
                    <a:pt x="1" y="0"/>
                  </a:moveTo>
                  <a:lnTo>
                    <a:pt x="1" y="1176"/>
                  </a:lnTo>
                  <a:lnTo>
                    <a:pt x="281" y="1176"/>
                  </a:lnTo>
                  <a:lnTo>
                    <a:pt x="281"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7" name="Google Shape;1997;p39"/>
            <p:cNvSpPr/>
            <p:nvPr/>
          </p:nvSpPr>
          <p:spPr bwMode="auto">
            <a:xfrm>
              <a:off x="6158393" y="2670144"/>
              <a:ext cx="617992" cy="737482"/>
            </a:xfrm>
            <a:custGeom>
              <a:avLst/>
              <a:gdLst/>
              <a:ahLst/>
              <a:cxnLst/>
              <a:rect l="l" t="t" r="r" b="b"/>
              <a:pathLst>
                <a:path w="11011" h="13140" fill="norm" stroke="1" extrusionOk="0">
                  <a:moveTo>
                    <a:pt x="1703" y="1"/>
                  </a:moveTo>
                  <a:lnTo>
                    <a:pt x="1" y="11795"/>
                  </a:lnTo>
                  <a:lnTo>
                    <a:pt x="9308" y="13139"/>
                  </a:lnTo>
                  <a:lnTo>
                    <a:pt x="11011" y="1345"/>
                  </a:lnTo>
                  <a:lnTo>
                    <a:pt x="1703"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8" name="Google Shape;1998;p39"/>
            <p:cNvSpPr/>
            <p:nvPr/>
          </p:nvSpPr>
          <p:spPr bwMode="auto">
            <a:xfrm>
              <a:off x="6260877" y="2898349"/>
              <a:ext cx="106301" cy="80539"/>
            </a:xfrm>
            <a:custGeom>
              <a:avLst/>
              <a:gdLst/>
              <a:ahLst/>
              <a:cxnLst/>
              <a:rect l="l" t="t" r="r" b="b"/>
              <a:pathLst>
                <a:path w="1894" h="1435" fill="norm" stroke="1" extrusionOk="0">
                  <a:moveTo>
                    <a:pt x="168" y="1"/>
                  </a:moveTo>
                  <a:lnTo>
                    <a:pt x="0" y="1188"/>
                  </a:lnTo>
                  <a:lnTo>
                    <a:pt x="1725" y="1434"/>
                  </a:lnTo>
                  <a:lnTo>
                    <a:pt x="1893" y="247"/>
                  </a:lnTo>
                  <a:lnTo>
                    <a:pt x="168"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99" name="Google Shape;1999;p39"/>
            <p:cNvSpPr/>
            <p:nvPr/>
          </p:nvSpPr>
          <p:spPr bwMode="auto">
            <a:xfrm>
              <a:off x="6400404" y="2921641"/>
              <a:ext cx="76162" cy="75488"/>
            </a:xfrm>
            <a:custGeom>
              <a:avLst/>
              <a:gdLst/>
              <a:ahLst/>
              <a:cxnLst/>
              <a:rect l="l" t="t" r="r" b="b"/>
              <a:pathLst>
                <a:path w="1357" h="1345" fill="norm" stroke="1" extrusionOk="0">
                  <a:moveTo>
                    <a:pt x="169" y="0"/>
                  </a:moveTo>
                  <a:lnTo>
                    <a:pt x="1" y="1176"/>
                  </a:lnTo>
                  <a:lnTo>
                    <a:pt x="1177" y="1344"/>
                  </a:lnTo>
                  <a:lnTo>
                    <a:pt x="1356" y="168"/>
                  </a:lnTo>
                  <a:lnTo>
                    <a:pt x="169"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0" name="Google Shape;2000;p39"/>
            <p:cNvSpPr/>
            <p:nvPr/>
          </p:nvSpPr>
          <p:spPr bwMode="auto">
            <a:xfrm>
              <a:off x="6512935" y="2937356"/>
              <a:ext cx="76106" cy="76106"/>
            </a:xfrm>
            <a:custGeom>
              <a:avLst/>
              <a:gdLst/>
              <a:ahLst/>
              <a:cxnLst/>
              <a:rect l="l" t="t" r="r" b="b"/>
              <a:pathLst>
                <a:path w="1356" h="1356" fill="norm" stroke="1" extrusionOk="0">
                  <a:moveTo>
                    <a:pt x="169" y="0"/>
                  </a:moveTo>
                  <a:lnTo>
                    <a:pt x="1" y="1187"/>
                  </a:lnTo>
                  <a:lnTo>
                    <a:pt x="1177" y="1355"/>
                  </a:lnTo>
                  <a:lnTo>
                    <a:pt x="1356" y="179"/>
                  </a:lnTo>
                  <a:lnTo>
                    <a:pt x="169"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1" name="Google Shape;2001;p39"/>
            <p:cNvSpPr/>
            <p:nvPr/>
          </p:nvSpPr>
          <p:spPr bwMode="auto">
            <a:xfrm>
              <a:off x="6625465" y="2953688"/>
              <a:ext cx="76105" cy="76106"/>
            </a:xfrm>
            <a:custGeom>
              <a:avLst/>
              <a:gdLst/>
              <a:ahLst/>
              <a:cxnLst/>
              <a:rect l="l" t="t" r="r" b="b"/>
              <a:pathLst>
                <a:path w="1356" h="1356" fill="norm" stroke="1" extrusionOk="0">
                  <a:moveTo>
                    <a:pt x="180" y="0"/>
                  </a:moveTo>
                  <a:lnTo>
                    <a:pt x="1" y="1188"/>
                  </a:lnTo>
                  <a:lnTo>
                    <a:pt x="1188" y="1356"/>
                  </a:lnTo>
                  <a:lnTo>
                    <a:pt x="1356" y="180"/>
                  </a:lnTo>
                  <a:lnTo>
                    <a:pt x="180"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2" name="Google Shape;2002;p39"/>
            <p:cNvSpPr/>
            <p:nvPr/>
          </p:nvSpPr>
          <p:spPr bwMode="auto">
            <a:xfrm>
              <a:off x="6380928" y="3028503"/>
              <a:ext cx="76106" cy="76106"/>
            </a:xfrm>
            <a:custGeom>
              <a:avLst/>
              <a:gdLst/>
              <a:ahLst/>
              <a:cxnLst/>
              <a:rect l="l" t="t" r="r" b="b"/>
              <a:pathLst>
                <a:path w="1356" h="1356" fill="norm" stroke="1" extrusionOk="0">
                  <a:moveTo>
                    <a:pt x="169" y="0"/>
                  </a:moveTo>
                  <a:lnTo>
                    <a:pt x="1" y="1187"/>
                  </a:lnTo>
                  <a:lnTo>
                    <a:pt x="1177" y="1355"/>
                  </a:lnTo>
                  <a:lnTo>
                    <a:pt x="1356" y="179"/>
                  </a:lnTo>
                  <a:lnTo>
                    <a:pt x="169"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3" name="Google Shape;2003;p39"/>
            <p:cNvSpPr/>
            <p:nvPr/>
          </p:nvSpPr>
          <p:spPr bwMode="auto">
            <a:xfrm>
              <a:off x="6493458" y="3044835"/>
              <a:ext cx="76105" cy="76106"/>
            </a:xfrm>
            <a:custGeom>
              <a:avLst/>
              <a:gdLst/>
              <a:ahLst/>
              <a:cxnLst/>
              <a:rect l="l" t="t" r="r" b="b"/>
              <a:pathLst>
                <a:path w="1356" h="1356" fill="norm" stroke="1" extrusionOk="0">
                  <a:moveTo>
                    <a:pt x="169" y="0"/>
                  </a:moveTo>
                  <a:lnTo>
                    <a:pt x="1" y="1176"/>
                  </a:lnTo>
                  <a:lnTo>
                    <a:pt x="1177" y="1356"/>
                  </a:lnTo>
                  <a:lnTo>
                    <a:pt x="1356" y="168"/>
                  </a:lnTo>
                  <a:lnTo>
                    <a:pt x="169"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4" name="Google Shape;2004;p39"/>
            <p:cNvSpPr/>
            <p:nvPr/>
          </p:nvSpPr>
          <p:spPr bwMode="auto">
            <a:xfrm>
              <a:off x="6605990" y="3061167"/>
              <a:ext cx="76105" cy="76106"/>
            </a:xfrm>
            <a:custGeom>
              <a:avLst/>
              <a:gdLst/>
              <a:ahLst/>
              <a:cxnLst/>
              <a:rect l="l" t="t" r="r" b="b"/>
              <a:pathLst>
                <a:path w="1356" h="1356" fill="norm" stroke="1" extrusionOk="0">
                  <a:moveTo>
                    <a:pt x="168" y="1"/>
                  </a:moveTo>
                  <a:lnTo>
                    <a:pt x="0" y="1188"/>
                  </a:lnTo>
                  <a:lnTo>
                    <a:pt x="1188" y="1356"/>
                  </a:lnTo>
                  <a:lnTo>
                    <a:pt x="1356" y="169"/>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5" name="Google Shape;2005;p39"/>
            <p:cNvSpPr/>
            <p:nvPr/>
          </p:nvSpPr>
          <p:spPr bwMode="auto">
            <a:xfrm>
              <a:off x="6266546" y="3012114"/>
              <a:ext cx="75488" cy="76162"/>
            </a:xfrm>
            <a:custGeom>
              <a:avLst/>
              <a:gdLst/>
              <a:ahLst/>
              <a:cxnLst/>
              <a:rect l="l" t="t" r="r" b="b"/>
              <a:pathLst>
                <a:path w="1345" h="1357" fill="norm" stroke="1" extrusionOk="0">
                  <a:moveTo>
                    <a:pt x="168" y="1"/>
                  </a:moveTo>
                  <a:lnTo>
                    <a:pt x="0" y="1177"/>
                  </a:lnTo>
                  <a:lnTo>
                    <a:pt x="1176" y="1356"/>
                  </a:lnTo>
                  <a:lnTo>
                    <a:pt x="1344" y="169"/>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6" name="Google Shape;2006;p39"/>
            <p:cNvSpPr/>
            <p:nvPr/>
          </p:nvSpPr>
          <p:spPr bwMode="auto">
            <a:xfrm>
              <a:off x="6363305" y="3136599"/>
              <a:ext cx="76162" cy="76106"/>
            </a:xfrm>
            <a:custGeom>
              <a:avLst/>
              <a:gdLst/>
              <a:ahLst/>
              <a:cxnLst/>
              <a:rect l="l" t="t" r="r" b="b"/>
              <a:pathLst>
                <a:path w="1357" h="1356" fill="norm" stroke="1" extrusionOk="0">
                  <a:moveTo>
                    <a:pt x="169" y="1"/>
                  </a:moveTo>
                  <a:lnTo>
                    <a:pt x="1" y="1188"/>
                  </a:lnTo>
                  <a:lnTo>
                    <a:pt x="1188" y="1356"/>
                  </a:lnTo>
                  <a:lnTo>
                    <a:pt x="1356" y="180"/>
                  </a:lnTo>
                  <a:lnTo>
                    <a:pt x="169"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7" name="Google Shape;2007;p39"/>
            <p:cNvSpPr/>
            <p:nvPr/>
          </p:nvSpPr>
          <p:spPr bwMode="auto">
            <a:xfrm>
              <a:off x="6475836" y="3152932"/>
              <a:ext cx="76162" cy="76162"/>
            </a:xfrm>
            <a:custGeom>
              <a:avLst/>
              <a:gdLst/>
              <a:ahLst/>
              <a:cxnLst/>
              <a:rect l="l" t="t" r="r" b="b"/>
              <a:pathLst>
                <a:path w="1357" h="1357" fill="norm" stroke="1" extrusionOk="0">
                  <a:moveTo>
                    <a:pt x="169" y="1"/>
                  </a:moveTo>
                  <a:lnTo>
                    <a:pt x="1" y="1188"/>
                  </a:lnTo>
                  <a:lnTo>
                    <a:pt x="1177" y="1356"/>
                  </a:lnTo>
                  <a:lnTo>
                    <a:pt x="1356" y="169"/>
                  </a:lnTo>
                  <a:lnTo>
                    <a:pt x="169"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8" name="Google Shape;2008;p39"/>
            <p:cNvSpPr/>
            <p:nvPr/>
          </p:nvSpPr>
          <p:spPr bwMode="auto">
            <a:xfrm>
              <a:off x="6588367" y="3169320"/>
              <a:ext cx="76162" cy="76106"/>
            </a:xfrm>
            <a:custGeom>
              <a:avLst/>
              <a:gdLst/>
              <a:ahLst/>
              <a:cxnLst/>
              <a:rect l="l" t="t" r="r" b="b"/>
              <a:pathLst>
                <a:path w="1357" h="1356" fill="norm" stroke="1" extrusionOk="0">
                  <a:moveTo>
                    <a:pt x="180" y="0"/>
                  </a:moveTo>
                  <a:lnTo>
                    <a:pt x="1" y="1187"/>
                  </a:lnTo>
                  <a:lnTo>
                    <a:pt x="1188" y="1355"/>
                  </a:lnTo>
                  <a:lnTo>
                    <a:pt x="1356" y="168"/>
                  </a:lnTo>
                  <a:lnTo>
                    <a:pt x="180"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09" name="Google Shape;2009;p39"/>
            <p:cNvSpPr/>
            <p:nvPr/>
          </p:nvSpPr>
          <p:spPr bwMode="auto">
            <a:xfrm>
              <a:off x="6248923" y="3120267"/>
              <a:ext cx="76106" cy="75488"/>
            </a:xfrm>
            <a:custGeom>
              <a:avLst/>
              <a:gdLst/>
              <a:ahLst/>
              <a:cxnLst/>
              <a:rect l="l" t="t" r="r" b="b"/>
              <a:pathLst>
                <a:path w="1356" h="1345" fill="norm" stroke="1" extrusionOk="0">
                  <a:moveTo>
                    <a:pt x="168" y="0"/>
                  </a:moveTo>
                  <a:lnTo>
                    <a:pt x="0" y="1176"/>
                  </a:lnTo>
                  <a:lnTo>
                    <a:pt x="1177" y="1344"/>
                  </a:lnTo>
                  <a:lnTo>
                    <a:pt x="1356" y="168"/>
                  </a:lnTo>
                  <a:lnTo>
                    <a:pt x="168"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0" name="Google Shape;2010;p39"/>
            <p:cNvSpPr/>
            <p:nvPr/>
          </p:nvSpPr>
          <p:spPr bwMode="auto">
            <a:xfrm>
              <a:off x="6345738" y="3244752"/>
              <a:ext cx="76106" cy="76105"/>
            </a:xfrm>
            <a:custGeom>
              <a:avLst/>
              <a:gdLst/>
              <a:ahLst/>
              <a:cxnLst/>
              <a:rect l="l" t="t" r="r" b="b"/>
              <a:pathLst>
                <a:path w="1356" h="1356" fill="norm" stroke="1" extrusionOk="0">
                  <a:moveTo>
                    <a:pt x="180" y="0"/>
                  </a:moveTo>
                  <a:lnTo>
                    <a:pt x="0" y="1187"/>
                  </a:lnTo>
                  <a:lnTo>
                    <a:pt x="1188" y="1355"/>
                  </a:lnTo>
                  <a:lnTo>
                    <a:pt x="1356" y="168"/>
                  </a:lnTo>
                  <a:lnTo>
                    <a:pt x="180"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1" name="Google Shape;2011;p39"/>
            <p:cNvSpPr/>
            <p:nvPr/>
          </p:nvSpPr>
          <p:spPr bwMode="auto">
            <a:xfrm>
              <a:off x="6474601" y="3217700"/>
              <a:ext cx="76106" cy="75488"/>
            </a:xfrm>
            <a:custGeom>
              <a:avLst/>
              <a:gdLst/>
              <a:ahLst/>
              <a:cxnLst/>
              <a:rect l="l" t="t" r="r" b="b"/>
              <a:pathLst>
                <a:path w="1356" h="1345" fill="norm" stroke="1" extrusionOk="0">
                  <a:moveTo>
                    <a:pt x="168" y="1"/>
                  </a:moveTo>
                  <a:lnTo>
                    <a:pt x="0" y="1177"/>
                  </a:lnTo>
                  <a:lnTo>
                    <a:pt x="1188" y="1345"/>
                  </a:lnTo>
                  <a:lnTo>
                    <a:pt x="1356" y="169"/>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2" name="Google Shape;2012;p39"/>
            <p:cNvSpPr/>
            <p:nvPr/>
          </p:nvSpPr>
          <p:spPr bwMode="auto">
            <a:xfrm>
              <a:off x="6571417" y="3277417"/>
              <a:ext cx="75488" cy="76106"/>
            </a:xfrm>
            <a:custGeom>
              <a:avLst/>
              <a:gdLst/>
              <a:ahLst/>
              <a:cxnLst/>
              <a:rect l="l" t="t" r="r" b="b"/>
              <a:pathLst>
                <a:path w="1345" h="1356" fill="norm" stroke="1" extrusionOk="0">
                  <a:moveTo>
                    <a:pt x="168" y="1"/>
                  </a:moveTo>
                  <a:lnTo>
                    <a:pt x="0" y="1177"/>
                  </a:lnTo>
                  <a:lnTo>
                    <a:pt x="1176" y="1356"/>
                  </a:lnTo>
                  <a:lnTo>
                    <a:pt x="1344" y="169"/>
                  </a:lnTo>
                  <a:lnTo>
                    <a:pt x="168"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3" name="Google Shape;2013;p39"/>
            <p:cNvSpPr/>
            <p:nvPr/>
          </p:nvSpPr>
          <p:spPr bwMode="auto">
            <a:xfrm>
              <a:off x="6231299" y="3228364"/>
              <a:ext cx="76162" cy="75488"/>
            </a:xfrm>
            <a:custGeom>
              <a:avLst/>
              <a:gdLst/>
              <a:ahLst/>
              <a:cxnLst/>
              <a:rect l="l" t="t" r="r" b="b"/>
              <a:pathLst>
                <a:path w="1357" h="1345" fill="norm" stroke="1" extrusionOk="0">
                  <a:moveTo>
                    <a:pt x="169" y="1"/>
                  </a:moveTo>
                  <a:lnTo>
                    <a:pt x="1" y="1177"/>
                  </a:lnTo>
                  <a:lnTo>
                    <a:pt x="1177" y="1345"/>
                  </a:lnTo>
                  <a:lnTo>
                    <a:pt x="1356" y="169"/>
                  </a:lnTo>
                  <a:lnTo>
                    <a:pt x="169"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4" name="Google Shape;2014;p39"/>
            <p:cNvSpPr/>
            <p:nvPr/>
          </p:nvSpPr>
          <p:spPr bwMode="auto">
            <a:xfrm>
              <a:off x="6291690" y="2727392"/>
              <a:ext cx="444454" cy="195540"/>
            </a:xfrm>
            <a:custGeom>
              <a:avLst/>
              <a:gdLst/>
              <a:ahLst/>
              <a:cxnLst/>
              <a:rect l="l" t="t" r="r" b="b"/>
              <a:pathLst>
                <a:path w="7919" h="3484" fill="norm" stroke="1" extrusionOk="0">
                  <a:moveTo>
                    <a:pt x="347" y="0"/>
                  </a:moveTo>
                  <a:lnTo>
                    <a:pt x="0" y="2397"/>
                  </a:lnTo>
                  <a:lnTo>
                    <a:pt x="7572" y="3483"/>
                  </a:lnTo>
                  <a:lnTo>
                    <a:pt x="7919" y="1098"/>
                  </a:lnTo>
                  <a:lnTo>
                    <a:pt x="347" y="0"/>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5" name="Google Shape;2015;p39"/>
            <p:cNvSpPr/>
            <p:nvPr/>
          </p:nvSpPr>
          <p:spPr bwMode="auto">
            <a:xfrm>
              <a:off x="6149581" y="2661389"/>
              <a:ext cx="635616" cy="755667"/>
            </a:xfrm>
            <a:custGeom>
              <a:avLst/>
              <a:gdLst/>
              <a:ahLst/>
              <a:cxnLst/>
              <a:rect l="l" t="t" r="r" b="b"/>
              <a:pathLst>
                <a:path w="11325" h="13464" fill="norm" stroke="1" extrusionOk="0">
                  <a:moveTo>
                    <a:pt x="1983" y="314"/>
                  </a:moveTo>
                  <a:lnTo>
                    <a:pt x="11011" y="1624"/>
                  </a:lnTo>
                  <a:lnTo>
                    <a:pt x="9342" y="13149"/>
                  </a:lnTo>
                  <a:lnTo>
                    <a:pt x="314" y="11839"/>
                  </a:lnTo>
                  <a:lnTo>
                    <a:pt x="1983" y="314"/>
                  </a:lnTo>
                  <a:close/>
                  <a:moveTo>
                    <a:pt x="1748" y="0"/>
                  </a:moveTo>
                  <a:lnTo>
                    <a:pt x="1" y="12074"/>
                  </a:lnTo>
                  <a:lnTo>
                    <a:pt x="9588" y="13463"/>
                  </a:lnTo>
                  <a:lnTo>
                    <a:pt x="11325" y="1389"/>
                  </a:lnTo>
                  <a:lnTo>
                    <a:pt x="1748"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6" name="Google Shape;2016;p39"/>
            <p:cNvSpPr/>
            <p:nvPr/>
          </p:nvSpPr>
          <p:spPr bwMode="auto">
            <a:xfrm>
              <a:off x="6270306" y="2697814"/>
              <a:ext cx="462077" cy="213163"/>
            </a:xfrm>
            <a:custGeom>
              <a:avLst/>
              <a:gdLst/>
              <a:ahLst/>
              <a:cxnLst/>
              <a:rect l="l" t="t" r="r" b="b"/>
              <a:pathLst>
                <a:path w="8233" h="3798" fill="norm" stroke="1" extrusionOk="0">
                  <a:moveTo>
                    <a:pt x="616" y="314"/>
                  </a:moveTo>
                  <a:lnTo>
                    <a:pt x="7919" y="1367"/>
                  </a:lnTo>
                  <a:lnTo>
                    <a:pt x="7617" y="3484"/>
                  </a:lnTo>
                  <a:lnTo>
                    <a:pt x="314" y="2431"/>
                  </a:lnTo>
                  <a:lnTo>
                    <a:pt x="616" y="314"/>
                  </a:lnTo>
                  <a:close/>
                  <a:moveTo>
                    <a:pt x="381" y="1"/>
                  </a:moveTo>
                  <a:lnTo>
                    <a:pt x="0" y="2666"/>
                  </a:lnTo>
                  <a:lnTo>
                    <a:pt x="7852" y="3798"/>
                  </a:lnTo>
                  <a:lnTo>
                    <a:pt x="8233" y="1132"/>
                  </a:lnTo>
                  <a:lnTo>
                    <a:pt x="381"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7" name="Google Shape;2017;p39"/>
            <p:cNvSpPr/>
            <p:nvPr/>
          </p:nvSpPr>
          <p:spPr bwMode="auto">
            <a:xfrm>
              <a:off x="6240728" y="2871970"/>
              <a:ext cx="124541" cy="98106"/>
            </a:xfrm>
            <a:custGeom>
              <a:avLst/>
              <a:gdLst/>
              <a:ahLst/>
              <a:cxnLst/>
              <a:rect l="l" t="t" r="r" b="b"/>
              <a:pathLst>
                <a:path w="2219" h="1748" fill="norm" stroke="1" extrusionOk="0">
                  <a:moveTo>
                    <a:pt x="460" y="314"/>
                  </a:moveTo>
                  <a:lnTo>
                    <a:pt x="1905" y="527"/>
                  </a:lnTo>
                  <a:lnTo>
                    <a:pt x="1771" y="1434"/>
                  </a:lnTo>
                  <a:lnTo>
                    <a:pt x="326" y="1221"/>
                  </a:lnTo>
                  <a:lnTo>
                    <a:pt x="460" y="314"/>
                  </a:lnTo>
                  <a:close/>
                  <a:moveTo>
                    <a:pt x="214" y="0"/>
                  </a:moveTo>
                  <a:lnTo>
                    <a:pt x="1" y="1456"/>
                  </a:lnTo>
                  <a:lnTo>
                    <a:pt x="2006" y="1748"/>
                  </a:lnTo>
                  <a:lnTo>
                    <a:pt x="2219" y="291"/>
                  </a:lnTo>
                  <a:lnTo>
                    <a:pt x="214"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8" name="Google Shape;2018;p39"/>
            <p:cNvSpPr/>
            <p:nvPr/>
          </p:nvSpPr>
          <p:spPr bwMode="auto">
            <a:xfrm>
              <a:off x="6382163" y="2892680"/>
              <a:ext cx="93729" cy="93729"/>
            </a:xfrm>
            <a:custGeom>
              <a:avLst/>
              <a:gdLst/>
              <a:ahLst/>
              <a:cxnLst/>
              <a:rect l="l" t="t" r="r" b="b"/>
              <a:pathLst>
                <a:path w="1670" h="1670" fill="norm" stroke="1" extrusionOk="0">
                  <a:moveTo>
                    <a:pt x="449" y="326"/>
                  </a:moveTo>
                  <a:lnTo>
                    <a:pt x="1356" y="449"/>
                  </a:lnTo>
                  <a:lnTo>
                    <a:pt x="1222" y="1356"/>
                  </a:lnTo>
                  <a:lnTo>
                    <a:pt x="326" y="1222"/>
                  </a:lnTo>
                  <a:lnTo>
                    <a:pt x="449" y="326"/>
                  </a:lnTo>
                  <a:close/>
                  <a:moveTo>
                    <a:pt x="214" y="1"/>
                  </a:moveTo>
                  <a:lnTo>
                    <a:pt x="1" y="1457"/>
                  </a:lnTo>
                  <a:lnTo>
                    <a:pt x="1457" y="1670"/>
                  </a:lnTo>
                  <a:lnTo>
                    <a:pt x="1670" y="214"/>
                  </a:lnTo>
                  <a:lnTo>
                    <a:pt x="214"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19" name="Google Shape;2019;p39"/>
            <p:cNvSpPr/>
            <p:nvPr/>
          </p:nvSpPr>
          <p:spPr bwMode="auto">
            <a:xfrm>
              <a:off x="6494694" y="2909069"/>
              <a:ext cx="93729" cy="93673"/>
            </a:xfrm>
            <a:custGeom>
              <a:avLst/>
              <a:gdLst/>
              <a:ahLst/>
              <a:cxnLst/>
              <a:rect l="l" t="t" r="r" b="b"/>
              <a:pathLst>
                <a:path w="1670" h="1669" fill="norm" stroke="1" extrusionOk="0">
                  <a:moveTo>
                    <a:pt x="449" y="314"/>
                  </a:moveTo>
                  <a:lnTo>
                    <a:pt x="1356" y="448"/>
                  </a:lnTo>
                  <a:lnTo>
                    <a:pt x="1222" y="1355"/>
                  </a:lnTo>
                  <a:lnTo>
                    <a:pt x="326" y="1221"/>
                  </a:lnTo>
                  <a:lnTo>
                    <a:pt x="449" y="314"/>
                  </a:lnTo>
                  <a:close/>
                  <a:moveTo>
                    <a:pt x="214" y="0"/>
                  </a:moveTo>
                  <a:lnTo>
                    <a:pt x="1" y="1456"/>
                  </a:lnTo>
                  <a:lnTo>
                    <a:pt x="1468" y="1669"/>
                  </a:lnTo>
                  <a:lnTo>
                    <a:pt x="1670" y="213"/>
                  </a:lnTo>
                  <a:lnTo>
                    <a:pt x="214"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0" name="Google Shape;2020;p39"/>
            <p:cNvSpPr/>
            <p:nvPr/>
          </p:nvSpPr>
          <p:spPr bwMode="auto">
            <a:xfrm>
              <a:off x="6607898" y="2925401"/>
              <a:ext cx="93673" cy="93729"/>
            </a:xfrm>
            <a:custGeom>
              <a:avLst/>
              <a:gdLst/>
              <a:ahLst/>
              <a:cxnLst/>
              <a:rect l="l" t="t" r="r" b="b"/>
              <a:pathLst>
                <a:path w="1669" h="1670" fill="norm" stroke="1" extrusionOk="0">
                  <a:moveTo>
                    <a:pt x="448" y="314"/>
                  </a:moveTo>
                  <a:lnTo>
                    <a:pt x="1344" y="448"/>
                  </a:lnTo>
                  <a:lnTo>
                    <a:pt x="1221" y="1356"/>
                  </a:lnTo>
                  <a:lnTo>
                    <a:pt x="314" y="1221"/>
                  </a:lnTo>
                  <a:lnTo>
                    <a:pt x="448" y="314"/>
                  </a:lnTo>
                  <a:close/>
                  <a:moveTo>
                    <a:pt x="202" y="0"/>
                  </a:moveTo>
                  <a:lnTo>
                    <a:pt x="0" y="1456"/>
                  </a:lnTo>
                  <a:lnTo>
                    <a:pt x="1456" y="1669"/>
                  </a:lnTo>
                  <a:lnTo>
                    <a:pt x="1669" y="213"/>
                  </a:lnTo>
                  <a:lnTo>
                    <a:pt x="202"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1" name="Google Shape;2021;p39"/>
            <p:cNvSpPr/>
            <p:nvPr/>
          </p:nvSpPr>
          <p:spPr bwMode="auto">
            <a:xfrm>
              <a:off x="6362688" y="3000216"/>
              <a:ext cx="93729" cy="93729"/>
            </a:xfrm>
            <a:custGeom>
              <a:avLst/>
              <a:gdLst/>
              <a:ahLst/>
              <a:cxnLst/>
              <a:rect l="l" t="t" r="r" b="b"/>
              <a:pathLst>
                <a:path w="1670" h="1670" fill="norm" stroke="1" extrusionOk="0">
                  <a:moveTo>
                    <a:pt x="449" y="314"/>
                  </a:moveTo>
                  <a:lnTo>
                    <a:pt x="1356" y="448"/>
                  </a:lnTo>
                  <a:lnTo>
                    <a:pt x="1222" y="1355"/>
                  </a:lnTo>
                  <a:lnTo>
                    <a:pt x="314" y="1221"/>
                  </a:lnTo>
                  <a:lnTo>
                    <a:pt x="449" y="314"/>
                  </a:lnTo>
                  <a:close/>
                  <a:moveTo>
                    <a:pt x="214" y="0"/>
                  </a:moveTo>
                  <a:lnTo>
                    <a:pt x="1" y="1456"/>
                  </a:lnTo>
                  <a:lnTo>
                    <a:pt x="1457" y="1669"/>
                  </a:lnTo>
                  <a:lnTo>
                    <a:pt x="1670" y="213"/>
                  </a:lnTo>
                  <a:lnTo>
                    <a:pt x="214"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2" name="Google Shape;2022;p39"/>
            <p:cNvSpPr/>
            <p:nvPr/>
          </p:nvSpPr>
          <p:spPr bwMode="auto">
            <a:xfrm>
              <a:off x="6475219" y="3068720"/>
              <a:ext cx="93729" cy="93729"/>
            </a:xfrm>
            <a:custGeom>
              <a:avLst/>
              <a:gdLst/>
              <a:ahLst/>
              <a:cxnLst/>
              <a:rect l="l" t="t" r="r" b="b"/>
              <a:pathLst>
                <a:path w="1670" h="1670" fill="norm" stroke="1" extrusionOk="0">
                  <a:moveTo>
                    <a:pt x="449" y="314"/>
                  </a:moveTo>
                  <a:lnTo>
                    <a:pt x="1356" y="448"/>
                  </a:lnTo>
                  <a:lnTo>
                    <a:pt x="1222" y="1356"/>
                  </a:lnTo>
                  <a:lnTo>
                    <a:pt x="314" y="1221"/>
                  </a:lnTo>
                  <a:lnTo>
                    <a:pt x="449" y="314"/>
                  </a:lnTo>
                  <a:close/>
                  <a:moveTo>
                    <a:pt x="213" y="0"/>
                  </a:moveTo>
                  <a:lnTo>
                    <a:pt x="1" y="1456"/>
                  </a:lnTo>
                  <a:lnTo>
                    <a:pt x="1457" y="1669"/>
                  </a:lnTo>
                  <a:lnTo>
                    <a:pt x="1670" y="213"/>
                  </a:lnTo>
                  <a:lnTo>
                    <a:pt x="21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3" name="Google Shape;2023;p39"/>
            <p:cNvSpPr/>
            <p:nvPr/>
          </p:nvSpPr>
          <p:spPr bwMode="auto">
            <a:xfrm>
              <a:off x="6587749" y="3032880"/>
              <a:ext cx="93729" cy="93729"/>
            </a:xfrm>
            <a:custGeom>
              <a:avLst/>
              <a:gdLst/>
              <a:ahLst/>
              <a:cxnLst/>
              <a:rect l="l" t="t" r="r" b="b"/>
              <a:pathLst>
                <a:path w="1670" h="1670" fill="norm" stroke="1" extrusionOk="0">
                  <a:moveTo>
                    <a:pt x="449" y="314"/>
                  </a:moveTo>
                  <a:lnTo>
                    <a:pt x="1356" y="449"/>
                  </a:lnTo>
                  <a:lnTo>
                    <a:pt x="1221" y="1356"/>
                  </a:lnTo>
                  <a:lnTo>
                    <a:pt x="325" y="1221"/>
                  </a:lnTo>
                  <a:lnTo>
                    <a:pt x="449" y="314"/>
                  </a:lnTo>
                  <a:close/>
                  <a:moveTo>
                    <a:pt x="213" y="1"/>
                  </a:moveTo>
                  <a:lnTo>
                    <a:pt x="1" y="1457"/>
                  </a:lnTo>
                  <a:lnTo>
                    <a:pt x="1468" y="1669"/>
                  </a:lnTo>
                  <a:lnTo>
                    <a:pt x="1669" y="213"/>
                  </a:lnTo>
                  <a:lnTo>
                    <a:pt x="21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4" name="Google Shape;2024;p39"/>
            <p:cNvSpPr/>
            <p:nvPr/>
          </p:nvSpPr>
          <p:spPr bwMode="auto">
            <a:xfrm>
              <a:off x="6248305" y="2983827"/>
              <a:ext cx="93729" cy="93729"/>
            </a:xfrm>
            <a:custGeom>
              <a:avLst/>
              <a:gdLst/>
              <a:ahLst/>
              <a:cxnLst/>
              <a:rect l="l" t="t" r="r" b="b"/>
              <a:pathLst>
                <a:path w="1670" h="1670" fill="norm" stroke="1" extrusionOk="0">
                  <a:moveTo>
                    <a:pt x="448" y="315"/>
                  </a:moveTo>
                  <a:lnTo>
                    <a:pt x="1344" y="449"/>
                  </a:lnTo>
                  <a:lnTo>
                    <a:pt x="1221" y="1345"/>
                  </a:lnTo>
                  <a:lnTo>
                    <a:pt x="314" y="1222"/>
                  </a:lnTo>
                  <a:lnTo>
                    <a:pt x="448" y="315"/>
                  </a:lnTo>
                  <a:close/>
                  <a:moveTo>
                    <a:pt x="213" y="1"/>
                  </a:moveTo>
                  <a:lnTo>
                    <a:pt x="0" y="1457"/>
                  </a:lnTo>
                  <a:lnTo>
                    <a:pt x="1456" y="1670"/>
                  </a:lnTo>
                  <a:lnTo>
                    <a:pt x="1669" y="214"/>
                  </a:lnTo>
                  <a:lnTo>
                    <a:pt x="21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5" name="Google Shape;2025;p39"/>
            <p:cNvSpPr/>
            <p:nvPr/>
          </p:nvSpPr>
          <p:spPr bwMode="auto">
            <a:xfrm>
              <a:off x="6345121" y="3108312"/>
              <a:ext cx="93729" cy="93729"/>
            </a:xfrm>
            <a:custGeom>
              <a:avLst/>
              <a:gdLst/>
              <a:ahLst/>
              <a:cxnLst/>
              <a:rect l="l" t="t" r="r" b="b"/>
              <a:pathLst>
                <a:path w="1670" h="1670" fill="norm" stroke="1" extrusionOk="0">
                  <a:moveTo>
                    <a:pt x="448" y="314"/>
                  </a:moveTo>
                  <a:lnTo>
                    <a:pt x="1355" y="449"/>
                  </a:lnTo>
                  <a:lnTo>
                    <a:pt x="1221" y="1345"/>
                  </a:lnTo>
                  <a:lnTo>
                    <a:pt x="325" y="1221"/>
                  </a:lnTo>
                  <a:lnTo>
                    <a:pt x="448" y="314"/>
                  </a:lnTo>
                  <a:close/>
                  <a:moveTo>
                    <a:pt x="213" y="1"/>
                  </a:moveTo>
                  <a:lnTo>
                    <a:pt x="0" y="1457"/>
                  </a:lnTo>
                  <a:lnTo>
                    <a:pt x="1467" y="1670"/>
                  </a:lnTo>
                  <a:lnTo>
                    <a:pt x="1669" y="202"/>
                  </a:lnTo>
                  <a:lnTo>
                    <a:pt x="21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6" name="Google Shape;2026;p39"/>
            <p:cNvSpPr/>
            <p:nvPr/>
          </p:nvSpPr>
          <p:spPr bwMode="auto">
            <a:xfrm>
              <a:off x="6457652" y="3124645"/>
              <a:ext cx="93673" cy="93729"/>
            </a:xfrm>
            <a:custGeom>
              <a:avLst/>
              <a:gdLst/>
              <a:ahLst/>
              <a:cxnLst/>
              <a:rect l="l" t="t" r="r" b="b"/>
              <a:pathLst>
                <a:path w="1669" h="1670" fill="norm" stroke="1" extrusionOk="0">
                  <a:moveTo>
                    <a:pt x="448" y="314"/>
                  </a:moveTo>
                  <a:lnTo>
                    <a:pt x="1355" y="449"/>
                  </a:lnTo>
                  <a:lnTo>
                    <a:pt x="1221" y="1356"/>
                  </a:lnTo>
                  <a:lnTo>
                    <a:pt x="325" y="1222"/>
                  </a:lnTo>
                  <a:lnTo>
                    <a:pt x="448" y="314"/>
                  </a:lnTo>
                  <a:close/>
                  <a:moveTo>
                    <a:pt x="213" y="1"/>
                  </a:moveTo>
                  <a:lnTo>
                    <a:pt x="0" y="1457"/>
                  </a:lnTo>
                  <a:lnTo>
                    <a:pt x="1467" y="1670"/>
                  </a:lnTo>
                  <a:lnTo>
                    <a:pt x="1669" y="214"/>
                  </a:lnTo>
                  <a:lnTo>
                    <a:pt x="21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7" name="Google Shape;2027;p39"/>
            <p:cNvSpPr/>
            <p:nvPr/>
          </p:nvSpPr>
          <p:spPr bwMode="auto">
            <a:xfrm>
              <a:off x="6570126" y="3141033"/>
              <a:ext cx="94402" cy="93673"/>
            </a:xfrm>
            <a:custGeom>
              <a:avLst/>
              <a:gdLst/>
              <a:ahLst/>
              <a:cxnLst/>
              <a:rect l="l" t="t" r="r" b="b"/>
              <a:pathLst>
                <a:path w="1682" h="1669" fill="norm" stroke="1" extrusionOk="0">
                  <a:moveTo>
                    <a:pt x="460" y="314"/>
                  </a:moveTo>
                  <a:lnTo>
                    <a:pt x="1356" y="448"/>
                  </a:lnTo>
                  <a:lnTo>
                    <a:pt x="1233" y="1355"/>
                  </a:lnTo>
                  <a:lnTo>
                    <a:pt x="326" y="1221"/>
                  </a:lnTo>
                  <a:lnTo>
                    <a:pt x="460" y="314"/>
                  </a:lnTo>
                  <a:close/>
                  <a:moveTo>
                    <a:pt x="214" y="0"/>
                  </a:moveTo>
                  <a:lnTo>
                    <a:pt x="1" y="1456"/>
                  </a:lnTo>
                  <a:lnTo>
                    <a:pt x="1468" y="1669"/>
                  </a:lnTo>
                  <a:lnTo>
                    <a:pt x="1681" y="213"/>
                  </a:lnTo>
                  <a:lnTo>
                    <a:pt x="214"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8" name="Google Shape;2028;p39"/>
            <p:cNvSpPr/>
            <p:nvPr/>
          </p:nvSpPr>
          <p:spPr bwMode="auto">
            <a:xfrm>
              <a:off x="6230682" y="3091980"/>
              <a:ext cx="93729" cy="93729"/>
            </a:xfrm>
            <a:custGeom>
              <a:avLst/>
              <a:gdLst/>
              <a:ahLst/>
              <a:cxnLst/>
              <a:rect l="l" t="t" r="r" b="b"/>
              <a:pathLst>
                <a:path w="1670" h="1670" fill="norm" stroke="1" extrusionOk="0">
                  <a:moveTo>
                    <a:pt x="449" y="314"/>
                  </a:moveTo>
                  <a:lnTo>
                    <a:pt x="1356" y="448"/>
                  </a:lnTo>
                  <a:lnTo>
                    <a:pt x="1222" y="1344"/>
                  </a:lnTo>
                  <a:lnTo>
                    <a:pt x="314" y="1221"/>
                  </a:lnTo>
                  <a:lnTo>
                    <a:pt x="449" y="314"/>
                  </a:lnTo>
                  <a:close/>
                  <a:moveTo>
                    <a:pt x="213" y="0"/>
                  </a:moveTo>
                  <a:lnTo>
                    <a:pt x="1" y="1456"/>
                  </a:lnTo>
                  <a:lnTo>
                    <a:pt x="1457" y="1669"/>
                  </a:lnTo>
                  <a:lnTo>
                    <a:pt x="1670" y="213"/>
                  </a:lnTo>
                  <a:lnTo>
                    <a:pt x="21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29" name="Google Shape;2029;p39"/>
            <p:cNvSpPr/>
            <p:nvPr/>
          </p:nvSpPr>
          <p:spPr bwMode="auto">
            <a:xfrm>
              <a:off x="6328115" y="3216465"/>
              <a:ext cx="93729" cy="93673"/>
            </a:xfrm>
            <a:custGeom>
              <a:avLst/>
              <a:gdLst/>
              <a:ahLst/>
              <a:cxnLst/>
              <a:rect l="l" t="t" r="r" b="b"/>
              <a:pathLst>
                <a:path w="1670" h="1669" fill="norm" stroke="1" extrusionOk="0">
                  <a:moveTo>
                    <a:pt x="449" y="314"/>
                  </a:moveTo>
                  <a:lnTo>
                    <a:pt x="1356" y="448"/>
                  </a:lnTo>
                  <a:lnTo>
                    <a:pt x="1222" y="1355"/>
                  </a:lnTo>
                  <a:lnTo>
                    <a:pt x="314" y="1221"/>
                  </a:lnTo>
                  <a:lnTo>
                    <a:pt x="449" y="314"/>
                  </a:lnTo>
                  <a:close/>
                  <a:moveTo>
                    <a:pt x="214" y="0"/>
                  </a:moveTo>
                  <a:lnTo>
                    <a:pt x="1" y="1456"/>
                  </a:lnTo>
                  <a:lnTo>
                    <a:pt x="1457" y="1669"/>
                  </a:lnTo>
                  <a:lnTo>
                    <a:pt x="1670" y="213"/>
                  </a:lnTo>
                  <a:lnTo>
                    <a:pt x="214"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0" name="Google Shape;2030;p39"/>
            <p:cNvSpPr/>
            <p:nvPr/>
          </p:nvSpPr>
          <p:spPr bwMode="auto">
            <a:xfrm>
              <a:off x="6440646" y="3232798"/>
              <a:ext cx="93729" cy="93729"/>
            </a:xfrm>
            <a:custGeom>
              <a:avLst/>
              <a:gdLst/>
              <a:ahLst/>
              <a:cxnLst/>
              <a:rect l="l" t="t" r="r" b="b"/>
              <a:pathLst>
                <a:path w="1670" h="1670" fill="norm" stroke="1" extrusionOk="0">
                  <a:moveTo>
                    <a:pt x="449" y="314"/>
                  </a:moveTo>
                  <a:lnTo>
                    <a:pt x="1345" y="448"/>
                  </a:lnTo>
                  <a:lnTo>
                    <a:pt x="1222" y="1356"/>
                  </a:lnTo>
                  <a:lnTo>
                    <a:pt x="314" y="1221"/>
                  </a:lnTo>
                  <a:lnTo>
                    <a:pt x="449" y="314"/>
                  </a:lnTo>
                  <a:close/>
                  <a:moveTo>
                    <a:pt x="202" y="0"/>
                  </a:moveTo>
                  <a:lnTo>
                    <a:pt x="1" y="1456"/>
                  </a:lnTo>
                  <a:lnTo>
                    <a:pt x="1457" y="1669"/>
                  </a:lnTo>
                  <a:lnTo>
                    <a:pt x="1670" y="213"/>
                  </a:lnTo>
                  <a:lnTo>
                    <a:pt x="202"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1" name="Google Shape;2031;p39"/>
            <p:cNvSpPr/>
            <p:nvPr/>
          </p:nvSpPr>
          <p:spPr bwMode="auto">
            <a:xfrm>
              <a:off x="6553176" y="3249130"/>
              <a:ext cx="93729" cy="93729"/>
            </a:xfrm>
            <a:custGeom>
              <a:avLst/>
              <a:gdLst/>
              <a:ahLst/>
              <a:cxnLst/>
              <a:rect l="l" t="t" r="r" b="b"/>
              <a:pathLst>
                <a:path w="1670" h="1670" fill="norm" stroke="1" extrusionOk="0">
                  <a:moveTo>
                    <a:pt x="449" y="314"/>
                  </a:moveTo>
                  <a:lnTo>
                    <a:pt x="1345" y="449"/>
                  </a:lnTo>
                  <a:lnTo>
                    <a:pt x="1221" y="1345"/>
                  </a:lnTo>
                  <a:lnTo>
                    <a:pt x="314" y="1221"/>
                  </a:lnTo>
                  <a:lnTo>
                    <a:pt x="449" y="314"/>
                  </a:lnTo>
                  <a:close/>
                  <a:moveTo>
                    <a:pt x="213" y="1"/>
                  </a:moveTo>
                  <a:lnTo>
                    <a:pt x="1" y="1457"/>
                  </a:lnTo>
                  <a:lnTo>
                    <a:pt x="1457" y="1669"/>
                  </a:lnTo>
                  <a:lnTo>
                    <a:pt x="1669" y="213"/>
                  </a:lnTo>
                  <a:lnTo>
                    <a:pt x="21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2" name="Google Shape;2032;p39"/>
            <p:cNvSpPr/>
            <p:nvPr/>
          </p:nvSpPr>
          <p:spPr bwMode="auto">
            <a:xfrm>
              <a:off x="6213115" y="3200077"/>
              <a:ext cx="93673" cy="93729"/>
            </a:xfrm>
            <a:custGeom>
              <a:avLst/>
              <a:gdLst/>
              <a:ahLst/>
              <a:cxnLst/>
              <a:rect l="l" t="t" r="r" b="b"/>
              <a:pathLst>
                <a:path w="1669" h="1670" fill="norm" stroke="1" extrusionOk="0">
                  <a:moveTo>
                    <a:pt x="448" y="315"/>
                  </a:moveTo>
                  <a:lnTo>
                    <a:pt x="1355" y="449"/>
                  </a:lnTo>
                  <a:lnTo>
                    <a:pt x="1221" y="1345"/>
                  </a:lnTo>
                  <a:lnTo>
                    <a:pt x="325" y="1222"/>
                  </a:lnTo>
                  <a:lnTo>
                    <a:pt x="448" y="315"/>
                  </a:lnTo>
                  <a:close/>
                  <a:moveTo>
                    <a:pt x="213" y="1"/>
                  </a:moveTo>
                  <a:lnTo>
                    <a:pt x="0" y="1457"/>
                  </a:lnTo>
                  <a:lnTo>
                    <a:pt x="1456" y="1670"/>
                  </a:lnTo>
                  <a:lnTo>
                    <a:pt x="1669" y="203"/>
                  </a:lnTo>
                  <a:lnTo>
                    <a:pt x="21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3" name="Google Shape;2033;p39"/>
            <p:cNvSpPr/>
            <p:nvPr/>
          </p:nvSpPr>
          <p:spPr bwMode="auto">
            <a:xfrm>
              <a:off x="6507322" y="2769598"/>
              <a:ext cx="37099" cy="97826"/>
            </a:xfrm>
            <a:custGeom>
              <a:avLst/>
              <a:gdLst/>
              <a:ahLst/>
              <a:cxnLst/>
              <a:rect l="l" t="t" r="r" b="b"/>
              <a:pathLst>
                <a:path w="661" h="1743" fill="norm" stroke="1" extrusionOk="0">
                  <a:moveTo>
                    <a:pt x="535" y="1"/>
                  </a:moveTo>
                  <a:cubicBezTo>
                    <a:pt x="514" y="1"/>
                    <a:pt x="491" y="7"/>
                    <a:pt x="470" y="21"/>
                  </a:cubicBezTo>
                  <a:cubicBezTo>
                    <a:pt x="291" y="133"/>
                    <a:pt x="146" y="290"/>
                    <a:pt x="45" y="480"/>
                  </a:cubicBezTo>
                  <a:cubicBezTo>
                    <a:pt x="0" y="562"/>
                    <a:pt x="74" y="624"/>
                    <a:pt x="148" y="624"/>
                  </a:cubicBezTo>
                  <a:cubicBezTo>
                    <a:pt x="186" y="624"/>
                    <a:pt x="224" y="608"/>
                    <a:pt x="246" y="570"/>
                  </a:cubicBezTo>
                  <a:cubicBezTo>
                    <a:pt x="291" y="480"/>
                    <a:pt x="358" y="391"/>
                    <a:pt x="426" y="323"/>
                  </a:cubicBezTo>
                  <a:lnTo>
                    <a:pt x="426" y="323"/>
                  </a:lnTo>
                  <a:cubicBezTo>
                    <a:pt x="426" y="760"/>
                    <a:pt x="381" y="1197"/>
                    <a:pt x="291" y="1634"/>
                  </a:cubicBezTo>
                  <a:cubicBezTo>
                    <a:pt x="273" y="1702"/>
                    <a:pt x="329" y="1743"/>
                    <a:pt x="388" y="1743"/>
                  </a:cubicBezTo>
                  <a:cubicBezTo>
                    <a:pt x="435" y="1743"/>
                    <a:pt x="483" y="1716"/>
                    <a:pt x="493" y="1656"/>
                  </a:cubicBezTo>
                  <a:cubicBezTo>
                    <a:pt x="605" y="1141"/>
                    <a:pt x="661" y="615"/>
                    <a:pt x="638" y="88"/>
                  </a:cubicBezTo>
                  <a:cubicBezTo>
                    <a:pt x="631" y="34"/>
                    <a:pt x="585" y="1"/>
                    <a:pt x="5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4" name="Google Shape;2034;p39"/>
            <p:cNvSpPr/>
            <p:nvPr/>
          </p:nvSpPr>
          <p:spPr bwMode="auto">
            <a:xfrm>
              <a:off x="6566366" y="2780206"/>
              <a:ext cx="54217" cy="97658"/>
            </a:xfrm>
            <a:custGeom>
              <a:avLst/>
              <a:gdLst/>
              <a:ahLst/>
              <a:cxnLst/>
              <a:rect l="l" t="t" r="r" b="b"/>
              <a:pathLst>
                <a:path w="966" h="1740" fill="norm" stroke="1" extrusionOk="0">
                  <a:moveTo>
                    <a:pt x="515" y="1"/>
                  </a:moveTo>
                  <a:cubicBezTo>
                    <a:pt x="355" y="1"/>
                    <a:pt x="203" y="97"/>
                    <a:pt x="146" y="258"/>
                  </a:cubicBezTo>
                  <a:cubicBezTo>
                    <a:pt x="117" y="337"/>
                    <a:pt x="187" y="398"/>
                    <a:pt x="254" y="398"/>
                  </a:cubicBezTo>
                  <a:cubicBezTo>
                    <a:pt x="291" y="398"/>
                    <a:pt x="328" y="380"/>
                    <a:pt x="348" y="336"/>
                  </a:cubicBezTo>
                  <a:cubicBezTo>
                    <a:pt x="369" y="260"/>
                    <a:pt x="436" y="218"/>
                    <a:pt x="506" y="218"/>
                  </a:cubicBezTo>
                  <a:cubicBezTo>
                    <a:pt x="549" y="218"/>
                    <a:pt x="594" y="234"/>
                    <a:pt x="628" y="269"/>
                  </a:cubicBezTo>
                  <a:cubicBezTo>
                    <a:pt x="751" y="381"/>
                    <a:pt x="650" y="549"/>
                    <a:pt x="561" y="650"/>
                  </a:cubicBezTo>
                  <a:cubicBezTo>
                    <a:pt x="438" y="762"/>
                    <a:pt x="326" y="874"/>
                    <a:pt x="225" y="997"/>
                  </a:cubicBezTo>
                  <a:cubicBezTo>
                    <a:pt x="113" y="1142"/>
                    <a:pt x="46" y="1310"/>
                    <a:pt x="12" y="1478"/>
                  </a:cubicBezTo>
                  <a:cubicBezTo>
                    <a:pt x="1" y="1534"/>
                    <a:pt x="46" y="1590"/>
                    <a:pt x="102" y="1602"/>
                  </a:cubicBezTo>
                  <a:lnTo>
                    <a:pt x="818" y="1736"/>
                  </a:lnTo>
                  <a:cubicBezTo>
                    <a:pt x="827" y="1738"/>
                    <a:pt x="836" y="1740"/>
                    <a:pt x="844" y="1740"/>
                  </a:cubicBezTo>
                  <a:cubicBezTo>
                    <a:pt x="946" y="1740"/>
                    <a:pt x="965" y="1555"/>
                    <a:pt x="841" y="1534"/>
                  </a:cubicBezTo>
                  <a:lnTo>
                    <a:pt x="247" y="1411"/>
                  </a:lnTo>
                  <a:cubicBezTo>
                    <a:pt x="303" y="1243"/>
                    <a:pt x="393" y="1086"/>
                    <a:pt x="527" y="974"/>
                  </a:cubicBezTo>
                  <a:cubicBezTo>
                    <a:pt x="684" y="829"/>
                    <a:pt x="852" y="694"/>
                    <a:pt x="886" y="459"/>
                  </a:cubicBezTo>
                  <a:cubicBezTo>
                    <a:pt x="919" y="269"/>
                    <a:pt x="796" y="67"/>
                    <a:pt x="606" y="11"/>
                  </a:cubicBezTo>
                  <a:cubicBezTo>
                    <a:pt x="575" y="4"/>
                    <a:pt x="545"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5" name="Google Shape;2035;p39"/>
            <p:cNvSpPr/>
            <p:nvPr/>
          </p:nvSpPr>
          <p:spPr bwMode="auto">
            <a:xfrm>
              <a:off x="6630685" y="2787839"/>
              <a:ext cx="55844" cy="92606"/>
            </a:xfrm>
            <a:custGeom>
              <a:avLst/>
              <a:gdLst/>
              <a:ahLst/>
              <a:cxnLst/>
              <a:rect l="l" t="t" r="r" b="b"/>
              <a:pathLst>
                <a:path w="995" h="1650" fill="norm" stroke="1" extrusionOk="0">
                  <a:moveTo>
                    <a:pt x="511" y="1"/>
                  </a:moveTo>
                  <a:cubicBezTo>
                    <a:pt x="471" y="1"/>
                    <a:pt x="430" y="7"/>
                    <a:pt x="389" y="21"/>
                  </a:cubicBezTo>
                  <a:cubicBezTo>
                    <a:pt x="272" y="70"/>
                    <a:pt x="317" y="221"/>
                    <a:pt x="420" y="221"/>
                  </a:cubicBezTo>
                  <a:cubicBezTo>
                    <a:pt x="435" y="221"/>
                    <a:pt x="451" y="218"/>
                    <a:pt x="468" y="211"/>
                  </a:cubicBezTo>
                  <a:cubicBezTo>
                    <a:pt x="480" y="209"/>
                    <a:pt x="493" y="207"/>
                    <a:pt x="507" y="207"/>
                  </a:cubicBezTo>
                  <a:cubicBezTo>
                    <a:pt x="553" y="207"/>
                    <a:pt x="601" y="224"/>
                    <a:pt x="636" y="267"/>
                  </a:cubicBezTo>
                  <a:cubicBezTo>
                    <a:pt x="692" y="323"/>
                    <a:pt x="703" y="402"/>
                    <a:pt x="680" y="469"/>
                  </a:cubicBezTo>
                  <a:cubicBezTo>
                    <a:pt x="602" y="626"/>
                    <a:pt x="456" y="738"/>
                    <a:pt x="277" y="749"/>
                  </a:cubicBezTo>
                  <a:cubicBezTo>
                    <a:pt x="160" y="781"/>
                    <a:pt x="164" y="963"/>
                    <a:pt x="289" y="963"/>
                  </a:cubicBezTo>
                  <a:cubicBezTo>
                    <a:pt x="296" y="963"/>
                    <a:pt x="303" y="963"/>
                    <a:pt x="311" y="962"/>
                  </a:cubicBezTo>
                  <a:cubicBezTo>
                    <a:pt x="351" y="953"/>
                    <a:pt x="401" y="947"/>
                    <a:pt x="453" y="947"/>
                  </a:cubicBezTo>
                  <a:cubicBezTo>
                    <a:pt x="607" y="947"/>
                    <a:pt x="781" y="996"/>
                    <a:pt x="781" y="1163"/>
                  </a:cubicBezTo>
                  <a:cubicBezTo>
                    <a:pt x="781" y="1275"/>
                    <a:pt x="703" y="1376"/>
                    <a:pt x="602" y="1410"/>
                  </a:cubicBezTo>
                  <a:cubicBezTo>
                    <a:pt x="539" y="1431"/>
                    <a:pt x="475" y="1442"/>
                    <a:pt x="412" y="1442"/>
                  </a:cubicBezTo>
                  <a:cubicBezTo>
                    <a:pt x="341" y="1442"/>
                    <a:pt x="270" y="1428"/>
                    <a:pt x="199" y="1398"/>
                  </a:cubicBezTo>
                  <a:cubicBezTo>
                    <a:pt x="186" y="1394"/>
                    <a:pt x="174" y="1392"/>
                    <a:pt x="162" y="1392"/>
                  </a:cubicBezTo>
                  <a:cubicBezTo>
                    <a:pt x="59" y="1392"/>
                    <a:pt x="0" y="1549"/>
                    <a:pt x="120" y="1589"/>
                  </a:cubicBezTo>
                  <a:cubicBezTo>
                    <a:pt x="213" y="1630"/>
                    <a:pt x="316" y="1649"/>
                    <a:pt x="419" y="1649"/>
                  </a:cubicBezTo>
                  <a:cubicBezTo>
                    <a:pt x="515" y="1649"/>
                    <a:pt x="611" y="1632"/>
                    <a:pt x="703" y="1600"/>
                  </a:cubicBezTo>
                  <a:cubicBezTo>
                    <a:pt x="860" y="1522"/>
                    <a:pt x="972" y="1365"/>
                    <a:pt x="994" y="1186"/>
                  </a:cubicBezTo>
                  <a:cubicBezTo>
                    <a:pt x="994" y="995"/>
                    <a:pt x="882" y="838"/>
                    <a:pt x="714" y="782"/>
                  </a:cubicBezTo>
                  <a:cubicBezTo>
                    <a:pt x="815" y="693"/>
                    <a:pt x="882" y="570"/>
                    <a:pt x="893" y="435"/>
                  </a:cubicBezTo>
                  <a:cubicBezTo>
                    <a:pt x="922" y="198"/>
                    <a:pt x="733" y="1"/>
                    <a:pt x="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6" name="Google Shape;2036;p39"/>
            <p:cNvSpPr/>
            <p:nvPr/>
          </p:nvSpPr>
          <p:spPr bwMode="auto">
            <a:xfrm>
              <a:off x="6816571" y="2435710"/>
              <a:ext cx="310427" cy="291064"/>
            </a:xfrm>
            <a:custGeom>
              <a:avLst/>
              <a:gdLst/>
              <a:ahLst/>
              <a:cxnLst/>
              <a:rect l="l" t="t" r="r" b="b"/>
              <a:pathLst>
                <a:path w="5531" h="5186" fill="norm" stroke="1" extrusionOk="0">
                  <a:moveTo>
                    <a:pt x="2879" y="0"/>
                  </a:moveTo>
                  <a:cubicBezTo>
                    <a:pt x="2409" y="0"/>
                    <a:pt x="2140" y="571"/>
                    <a:pt x="1546" y="1837"/>
                  </a:cubicBezTo>
                  <a:lnTo>
                    <a:pt x="1501" y="1938"/>
                  </a:lnTo>
                  <a:cubicBezTo>
                    <a:pt x="1031" y="2923"/>
                    <a:pt x="549" y="3954"/>
                    <a:pt x="45" y="4984"/>
                  </a:cubicBezTo>
                  <a:cubicBezTo>
                    <a:pt x="1" y="5074"/>
                    <a:pt x="68" y="5186"/>
                    <a:pt x="180" y="5186"/>
                  </a:cubicBezTo>
                  <a:cubicBezTo>
                    <a:pt x="225" y="5186"/>
                    <a:pt x="269" y="5152"/>
                    <a:pt x="303" y="5108"/>
                  </a:cubicBezTo>
                  <a:cubicBezTo>
                    <a:pt x="796" y="4077"/>
                    <a:pt x="1289" y="3047"/>
                    <a:pt x="1748" y="2061"/>
                  </a:cubicBezTo>
                  <a:lnTo>
                    <a:pt x="1793" y="1960"/>
                  </a:lnTo>
                  <a:cubicBezTo>
                    <a:pt x="2308" y="874"/>
                    <a:pt x="2588" y="280"/>
                    <a:pt x="2879" y="280"/>
                  </a:cubicBezTo>
                  <a:cubicBezTo>
                    <a:pt x="3092" y="280"/>
                    <a:pt x="3338" y="639"/>
                    <a:pt x="3932" y="1725"/>
                  </a:cubicBezTo>
                  <a:cubicBezTo>
                    <a:pt x="4380" y="2531"/>
                    <a:pt x="4817" y="3360"/>
                    <a:pt x="5220" y="4178"/>
                  </a:cubicBezTo>
                  <a:cubicBezTo>
                    <a:pt x="5249" y="4233"/>
                    <a:pt x="5296" y="4255"/>
                    <a:pt x="5342" y="4255"/>
                  </a:cubicBezTo>
                  <a:cubicBezTo>
                    <a:pt x="5436" y="4255"/>
                    <a:pt x="5530" y="4160"/>
                    <a:pt x="5478" y="4055"/>
                  </a:cubicBezTo>
                  <a:cubicBezTo>
                    <a:pt x="5063" y="3226"/>
                    <a:pt x="4626" y="2397"/>
                    <a:pt x="4178" y="1591"/>
                  </a:cubicBezTo>
                  <a:cubicBezTo>
                    <a:pt x="3518" y="392"/>
                    <a:pt x="3271"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7" name="Google Shape;2037;p39"/>
            <p:cNvSpPr/>
            <p:nvPr/>
          </p:nvSpPr>
          <p:spPr bwMode="auto">
            <a:xfrm>
              <a:off x="5510879" y="2584049"/>
              <a:ext cx="1090733" cy="823578"/>
            </a:xfrm>
            <a:custGeom>
              <a:avLst/>
              <a:gdLst/>
              <a:ahLst/>
              <a:cxnLst/>
              <a:rect l="l" t="t" r="r" b="b"/>
              <a:pathLst>
                <a:path w="19434" h="14674" fill="norm" stroke="1" extrusionOk="0">
                  <a:moveTo>
                    <a:pt x="2319" y="4301"/>
                  </a:moveTo>
                  <a:lnTo>
                    <a:pt x="13453" y="12702"/>
                  </a:lnTo>
                  <a:lnTo>
                    <a:pt x="2319" y="12702"/>
                  </a:lnTo>
                  <a:lnTo>
                    <a:pt x="2319" y="4301"/>
                  </a:lnTo>
                  <a:close/>
                  <a:moveTo>
                    <a:pt x="1" y="0"/>
                  </a:moveTo>
                  <a:lnTo>
                    <a:pt x="1" y="14673"/>
                  </a:lnTo>
                  <a:lnTo>
                    <a:pt x="19434" y="1467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8" name="Google Shape;2038;p39"/>
            <p:cNvSpPr/>
            <p:nvPr/>
          </p:nvSpPr>
          <p:spPr bwMode="auto">
            <a:xfrm>
              <a:off x="5537931" y="2568951"/>
              <a:ext cx="1090733" cy="814767"/>
            </a:xfrm>
            <a:custGeom>
              <a:avLst/>
              <a:gdLst/>
              <a:ahLst/>
              <a:cxnLst/>
              <a:rect l="l" t="t" r="r" b="b"/>
              <a:pathLst>
                <a:path w="19434" h="14517" fill="norm" stroke="1" extrusionOk="0">
                  <a:moveTo>
                    <a:pt x="2319" y="4257"/>
                  </a:moveTo>
                  <a:lnTo>
                    <a:pt x="13452" y="12568"/>
                  </a:lnTo>
                  <a:lnTo>
                    <a:pt x="2319" y="12568"/>
                  </a:lnTo>
                  <a:lnTo>
                    <a:pt x="2319" y="4257"/>
                  </a:lnTo>
                  <a:close/>
                  <a:moveTo>
                    <a:pt x="1" y="1"/>
                  </a:moveTo>
                  <a:lnTo>
                    <a:pt x="1" y="14516"/>
                  </a:lnTo>
                  <a:lnTo>
                    <a:pt x="19434" y="1451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39" name="Google Shape;2039;p39"/>
            <p:cNvSpPr/>
            <p:nvPr/>
          </p:nvSpPr>
          <p:spPr bwMode="auto">
            <a:xfrm>
              <a:off x="5502741" y="2568334"/>
              <a:ext cx="1122163" cy="846814"/>
            </a:xfrm>
            <a:custGeom>
              <a:avLst/>
              <a:gdLst/>
              <a:ahLst/>
              <a:cxnLst/>
              <a:rect l="l" t="t" r="r" b="b"/>
              <a:pathLst>
                <a:path w="19994" h="15088" fill="norm" stroke="1" extrusionOk="0">
                  <a:moveTo>
                    <a:pt x="2599" y="4873"/>
                  </a:moveTo>
                  <a:lnTo>
                    <a:pt x="13183" y="12847"/>
                  </a:lnTo>
                  <a:lnTo>
                    <a:pt x="2599" y="12847"/>
                  </a:lnTo>
                  <a:lnTo>
                    <a:pt x="2599" y="4873"/>
                  </a:lnTo>
                  <a:close/>
                  <a:moveTo>
                    <a:pt x="2319" y="4301"/>
                  </a:moveTo>
                  <a:lnTo>
                    <a:pt x="2319" y="13127"/>
                  </a:lnTo>
                  <a:lnTo>
                    <a:pt x="14012" y="13127"/>
                  </a:lnTo>
                  <a:lnTo>
                    <a:pt x="2319" y="4301"/>
                  </a:lnTo>
                  <a:close/>
                  <a:moveTo>
                    <a:pt x="280" y="560"/>
                  </a:moveTo>
                  <a:lnTo>
                    <a:pt x="19165" y="14807"/>
                  </a:lnTo>
                  <a:lnTo>
                    <a:pt x="280" y="14807"/>
                  </a:lnTo>
                  <a:lnTo>
                    <a:pt x="280" y="560"/>
                  </a:lnTo>
                  <a:close/>
                  <a:moveTo>
                    <a:pt x="0" y="0"/>
                  </a:moveTo>
                  <a:lnTo>
                    <a:pt x="0" y="15087"/>
                  </a:lnTo>
                  <a:lnTo>
                    <a:pt x="19993" y="1508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0" name="Google Shape;2040;p39"/>
            <p:cNvSpPr/>
            <p:nvPr/>
          </p:nvSpPr>
          <p:spPr bwMode="auto">
            <a:xfrm>
              <a:off x="5510879" y="3361661"/>
              <a:ext cx="84300" cy="15771"/>
            </a:xfrm>
            <a:custGeom>
              <a:avLst/>
              <a:gdLst/>
              <a:ahLst/>
              <a:cxnLst/>
              <a:rect l="l" t="t" r="r" b="b"/>
              <a:pathLst>
                <a:path w="1502" h="281" fill="norm" stroke="1" extrusionOk="0">
                  <a:moveTo>
                    <a:pt x="1" y="0"/>
                  </a:moveTo>
                  <a:lnTo>
                    <a:pt x="1" y="280"/>
                  </a:lnTo>
                  <a:lnTo>
                    <a:pt x="1502" y="280"/>
                  </a:lnTo>
                  <a:lnTo>
                    <a:pt x="1502"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1" name="Google Shape;2041;p39"/>
            <p:cNvSpPr/>
            <p:nvPr/>
          </p:nvSpPr>
          <p:spPr bwMode="auto">
            <a:xfrm>
              <a:off x="5510879" y="3310755"/>
              <a:ext cx="53487" cy="15771"/>
            </a:xfrm>
            <a:custGeom>
              <a:avLst/>
              <a:gdLst/>
              <a:ahLst/>
              <a:cxnLst/>
              <a:rect l="l" t="t" r="r" b="b"/>
              <a:pathLst>
                <a:path w="953" h="281" fill="norm" stroke="1" extrusionOk="0">
                  <a:moveTo>
                    <a:pt x="1" y="0"/>
                  </a:moveTo>
                  <a:lnTo>
                    <a:pt x="1" y="280"/>
                  </a:lnTo>
                  <a:lnTo>
                    <a:pt x="953" y="280"/>
                  </a:lnTo>
                  <a:lnTo>
                    <a:pt x="95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2" name="Google Shape;2042;p39"/>
            <p:cNvSpPr/>
            <p:nvPr/>
          </p:nvSpPr>
          <p:spPr bwMode="auto">
            <a:xfrm>
              <a:off x="5510879" y="3260467"/>
              <a:ext cx="53487" cy="15771"/>
            </a:xfrm>
            <a:custGeom>
              <a:avLst/>
              <a:gdLst/>
              <a:ahLst/>
              <a:cxnLst/>
              <a:rect l="l" t="t" r="r" b="b"/>
              <a:pathLst>
                <a:path w="953" h="281" fill="norm" stroke="1" extrusionOk="0">
                  <a:moveTo>
                    <a:pt x="1" y="0"/>
                  </a:moveTo>
                  <a:lnTo>
                    <a:pt x="1" y="280"/>
                  </a:lnTo>
                  <a:lnTo>
                    <a:pt x="953" y="280"/>
                  </a:lnTo>
                  <a:lnTo>
                    <a:pt x="95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3" name="Google Shape;2043;p39"/>
            <p:cNvSpPr/>
            <p:nvPr/>
          </p:nvSpPr>
          <p:spPr bwMode="auto">
            <a:xfrm>
              <a:off x="5510879" y="3209506"/>
              <a:ext cx="84300" cy="15771"/>
            </a:xfrm>
            <a:custGeom>
              <a:avLst/>
              <a:gdLst/>
              <a:ahLst/>
              <a:cxnLst/>
              <a:rect l="l" t="t" r="r" b="b"/>
              <a:pathLst>
                <a:path w="1502" h="281" fill="norm" stroke="1" extrusionOk="0">
                  <a:moveTo>
                    <a:pt x="1" y="1"/>
                  </a:moveTo>
                  <a:lnTo>
                    <a:pt x="1" y="281"/>
                  </a:lnTo>
                  <a:lnTo>
                    <a:pt x="1502" y="281"/>
                  </a:lnTo>
                  <a:lnTo>
                    <a:pt x="1502"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4" name="Google Shape;2044;p39"/>
            <p:cNvSpPr/>
            <p:nvPr/>
          </p:nvSpPr>
          <p:spPr bwMode="auto">
            <a:xfrm>
              <a:off x="5510879" y="3158600"/>
              <a:ext cx="53487" cy="15771"/>
            </a:xfrm>
            <a:custGeom>
              <a:avLst/>
              <a:gdLst/>
              <a:ahLst/>
              <a:cxnLst/>
              <a:rect l="l" t="t" r="r" b="b"/>
              <a:pathLst>
                <a:path w="953" h="281" fill="norm" stroke="1" extrusionOk="0">
                  <a:moveTo>
                    <a:pt x="1" y="1"/>
                  </a:moveTo>
                  <a:lnTo>
                    <a:pt x="1" y="281"/>
                  </a:lnTo>
                  <a:lnTo>
                    <a:pt x="953" y="281"/>
                  </a:lnTo>
                  <a:lnTo>
                    <a:pt x="95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5" name="Google Shape;2045;p39"/>
            <p:cNvSpPr/>
            <p:nvPr/>
          </p:nvSpPr>
          <p:spPr bwMode="auto">
            <a:xfrm>
              <a:off x="5510879" y="3107694"/>
              <a:ext cx="53487" cy="15771"/>
            </a:xfrm>
            <a:custGeom>
              <a:avLst/>
              <a:gdLst/>
              <a:ahLst/>
              <a:cxnLst/>
              <a:rect l="l" t="t" r="r" b="b"/>
              <a:pathLst>
                <a:path w="953" h="281" fill="norm" stroke="1" extrusionOk="0">
                  <a:moveTo>
                    <a:pt x="1" y="0"/>
                  </a:moveTo>
                  <a:lnTo>
                    <a:pt x="1" y="280"/>
                  </a:lnTo>
                  <a:lnTo>
                    <a:pt x="953" y="280"/>
                  </a:lnTo>
                  <a:lnTo>
                    <a:pt x="95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6" name="Google Shape;2046;p39"/>
            <p:cNvSpPr/>
            <p:nvPr/>
          </p:nvSpPr>
          <p:spPr bwMode="auto">
            <a:xfrm>
              <a:off x="5510879" y="3056790"/>
              <a:ext cx="84300" cy="15771"/>
            </a:xfrm>
            <a:custGeom>
              <a:avLst/>
              <a:gdLst/>
              <a:ahLst/>
              <a:cxnLst/>
              <a:rect l="l" t="t" r="r" b="b"/>
              <a:pathLst>
                <a:path w="1502" h="281" fill="norm" stroke="1" extrusionOk="0">
                  <a:moveTo>
                    <a:pt x="1" y="0"/>
                  </a:moveTo>
                  <a:lnTo>
                    <a:pt x="1" y="280"/>
                  </a:lnTo>
                  <a:lnTo>
                    <a:pt x="1502" y="280"/>
                  </a:lnTo>
                  <a:lnTo>
                    <a:pt x="1502"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7" name="Google Shape;2047;p39"/>
            <p:cNvSpPr/>
            <p:nvPr/>
          </p:nvSpPr>
          <p:spPr bwMode="auto">
            <a:xfrm>
              <a:off x="5510879" y="3005828"/>
              <a:ext cx="53487" cy="15771"/>
            </a:xfrm>
            <a:custGeom>
              <a:avLst/>
              <a:gdLst/>
              <a:ahLst/>
              <a:cxnLst/>
              <a:rect l="l" t="t" r="r" b="b"/>
              <a:pathLst>
                <a:path w="953" h="281" fill="norm" stroke="1" extrusionOk="0">
                  <a:moveTo>
                    <a:pt x="1" y="1"/>
                  </a:moveTo>
                  <a:lnTo>
                    <a:pt x="1" y="281"/>
                  </a:lnTo>
                  <a:lnTo>
                    <a:pt x="953" y="281"/>
                  </a:lnTo>
                  <a:lnTo>
                    <a:pt x="95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8" name="Google Shape;2048;p39"/>
            <p:cNvSpPr/>
            <p:nvPr/>
          </p:nvSpPr>
          <p:spPr bwMode="auto">
            <a:xfrm>
              <a:off x="5510879" y="2954923"/>
              <a:ext cx="53487" cy="15771"/>
            </a:xfrm>
            <a:custGeom>
              <a:avLst/>
              <a:gdLst/>
              <a:ahLst/>
              <a:cxnLst/>
              <a:rect l="l" t="t" r="r" b="b"/>
              <a:pathLst>
                <a:path w="953" h="281" fill="norm" stroke="1" extrusionOk="0">
                  <a:moveTo>
                    <a:pt x="1" y="1"/>
                  </a:moveTo>
                  <a:lnTo>
                    <a:pt x="1" y="281"/>
                  </a:lnTo>
                  <a:lnTo>
                    <a:pt x="953" y="281"/>
                  </a:lnTo>
                  <a:lnTo>
                    <a:pt x="95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49" name="Google Shape;2049;p39"/>
            <p:cNvSpPr/>
            <p:nvPr/>
          </p:nvSpPr>
          <p:spPr bwMode="auto">
            <a:xfrm>
              <a:off x="5510879" y="2904635"/>
              <a:ext cx="86825" cy="15771"/>
            </a:xfrm>
            <a:custGeom>
              <a:avLst/>
              <a:gdLst/>
              <a:ahLst/>
              <a:cxnLst/>
              <a:rect l="l" t="t" r="r" b="b"/>
              <a:pathLst>
                <a:path w="1547" h="281" fill="norm" stroke="1" extrusionOk="0">
                  <a:moveTo>
                    <a:pt x="1" y="1"/>
                  </a:moveTo>
                  <a:lnTo>
                    <a:pt x="1" y="281"/>
                  </a:lnTo>
                  <a:lnTo>
                    <a:pt x="1547" y="281"/>
                  </a:lnTo>
                  <a:lnTo>
                    <a:pt x="1547"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0" name="Google Shape;2050;p39"/>
            <p:cNvSpPr/>
            <p:nvPr/>
          </p:nvSpPr>
          <p:spPr bwMode="auto">
            <a:xfrm>
              <a:off x="5510879" y="2853729"/>
              <a:ext cx="53487" cy="15771"/>
            </a:xfrm>
            <a:custGeom>
              <a:avLst/>
              <a:gdLst/>
              <a:ahLst/>
              <a:cxnLst/>
              <a:rect l="l" t="t" r="r" b="b"/>
              <a:pathLst>
                <a:path w="953" h="281" fill="norm" stroke="1" extrusionOk="0">
                  <a:moveTo>
                    <a:pt x="1" y="0"/>
                  </a:moveTo>
                  <a:lnTo>
                    <a:pt x="1" y="280"/>
                  </a:lnTo>
                  <a:lnTo>
                    <a:pt x="953" y="280"/>
                  </a:lnTo>
                  <a:lnTo>
                    <a:pt x="95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1" name="Google Shape;2051;p39"/>
            <p:cNvSpPr/>
            <p:nvPr/>
          </p:nvSpPr>
          <p:spPr bwMode="auto">
            <a:xfrm>
              <a:off x="5510879" y="2802824"/>
              <a:ext cx="53487" cy="15771"/>
            </a:xfrm>
            <a:custGeom>
              <a:avLst/>
              <a:gdLst/>
              <a:ahLst/>
              <a:cxnLst/>
              <a:rect l="l" t="t" r="r" b="b"/>
              <a:pathLst>
                <a:path w="953" h="281" fill="norm" stroke="1" extrusionOk="0">
                  <a:moveTo>
                    <a:pt x="1" y="0"/>
                  </a:moveTo>
                  <a:lnTo>
                    <a:pt x="1" y="280"/>
                  </a:lnTo>
                  <a:lnTo>
                    <a:pt x="953" y="280"/>
                  </a:lnTo>
                  <a:lnTo>
                    <a:pt x="95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2" name="Google Shape;2052;p39"/>
            <p:cNvSpPr/>
            <p:nvPr/>
          </p:nvSpPr>
          <p:spPr bwMode="auto">
            <a:xfrm>
              <a:off x="5510879" y="2751862"/>
              <a:ext cx="86825" cy="15771"/>
            </a:xfrm>
            <a:custGeom>
              <a:avLst/>
              <a:gdLst/>
              <a:ahLst/>
              <a:cxnLst/>
              <a:rect l="l" t="t" r="r" b="b"/>
              <a:pathLst>
                <a:path w="1547" h="281" fill="norm" stroke="1" extrusionOk="0">
                  <a:moveTo>
                    <a:pt x="1" y="1"/>
                  </a:moveTo>
                  <a:lnTo>
                    <a:pt x="1" y="281"/>
                  </a:lnTo>
                  <a:lnTo>
                    <a:pt x="1547" y="281"/>
                  </a:lnTo>
                  <a:lnTo>
                    <a:pt x="1547"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3" name="Google Shape;2053;p39"/>
            <p:cNvSpPr/>
            <p:nvPr/>
          </p:nvSpPr>
          <p:spPr bwMode="auto">
            <a:xfrm>
              <a:off x="5510879" y="2700957"/>
              <a:ext cx="53487" cy="15771"/>
            </a:xfrm>
            <a:custGeom>
              <a:avLst/>
              <a:gdLst/>
              <a:ahLst/>
              <a:cxnLst/>
              <a:rect l="l" t="t" r="r" b="b"/>
              <a:pathLst>
                <a:path w="953" h="281" fill="norm" stroke="1" extrusionOk="0">
                  <a:moveTo>
                    <a:pt x="1" y="1"/>
                  </a:moveTo>
                  <a:lnTo>
                    <a:pt x="1" y="281"/>
                  </a:lnTo>
                  <a:lnTo>
                    <a:pt x="953" y="281"/>
                  </a:lnTo>
                  <a:lnTo>
                    <a:pt x="95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4" name="Google Shape;2054;p39"/>
            <p:cNvSpPr/>
            <p:nvPr/>
          </p:nvSpPr>
          <p:spPr bwMode="auto">
            <a:xfrm>
              <a:off x="5221106" y="3256033"/>
              <a:ext cx="1163022" cy="293029"/>
            </a:xfrm>
            <a:custGeom>
              <a:avLst/>
              <a:gdLst/>
              <a:ahLst/>
              <a:cxnLst/>
              <a:rect l="l" t="t" r="r" b="b"/>
              <a:pathLst>
                <a:path w="20722" h="5221" fill="norm" stroke="1" extrusionOk="0">
                  <a:moveTo>
                    <a:pt x="1412" y="1"/>
                  </a:moveTo>
                  <a:lnTo>
                    <a:pt x="1367" y="236"/>
                  </a:lnTo>
                  <a:lnTo>
                    <a:pt x="493" y="46"/>
                  </a:lnTo>
                  <a:cubicBezTo>
                    <a:pt x="478" y="43"/>
                    <a:pt x="462" y="41"/>
                    <a:pt x="446" y="41"/>
                  </a:cubicBezTo>
                  <a:cubicBezTo>
                    <a:pt x="340" y="41"/>
                    <a:pt x="244" y="106"/>
                    <a:pt x="224" y="214"/>
                  </a:cubicBezTo>
                  <a:lnTo>
                    <a:pt x="23" y="1110"/>
                  </a:lnTo>
                  <a:cubicBezTo>
                    <a:pt x="0" y="1222"/>
                    <a:pt x="79" y="1345"/>
                    <a:pt x="191" y="1367"/>
                  </a:cubicBezTo>
                  <a:lnTo>
                    <a:pt x="1065" y="1569"/>
                  </a:lnTo>
                  <a:lnTo>
                    <a:pt x="1020" y="1804"/>
                  </a:lnTo>
                  <a:lnTo>
                    <a:pt x="2106" y="2039"/>
                  </a:lnTo>
                  <a:lnTo>
                    <a:pt x="2162" y="1804"/>
                  </a:lnTo>
                  <a:lnTo>
                    <a:pt x="16633" y="5007"/>
                  </a:lnTo>
                  <a:lnTo>
                    <a:pt x="20722" y="5220"/>
                  </a:lnTo>
                  <a:lnTo>
                    <a:pt x="16925" y="3686"/>
                  </a:lnTo>
                  <a:lnTo>
                    <a:pt x="2456" y="483"/>
                  </a:lnTo>
                  <a:lnTo>
                    <a:pt x="2456" y="483"/>
                  </a:lnTo>
                  <a:lnTo>
                    <a:pt x="2509" y="247"/>
                  </a:lnTo>
                  <a:lnTo>
                    <a:pt x="1412"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5" name="Google Shape;2055;p39"/>
            <p:cNvSpPr/>
            <p:nvPr/>
          </p:nvSpPr>
          <p:spPr bwMode="auto">
            <a:xfrm>
              <a:off x="5203482" y="3275733"/>
              <a:ext cx="76162" cy="85984"/>
            </a:xfrm>
            <a:custGeom>
              <a:avLst/>
              <a:gdLst/>
              <a:ahLst/>
              <a:cxnLst/>
              <a:rect l="l" t="t" r="r" b="b"/>
              <a:pathLst>
                <a:path w="1357" h="1532" fill="norm" stroke="1" extrusionOk="0">
                  <a:moveTo>
                    <a:pt x="429" y="0"/>
                  </a:moveTo>
                  <a:cubicBezTo>
                    <a:pt x="334" y="0"/>
                    <a:pt x="244" y="72"/>
                    <a:pt x="225" y="176"/>
                  </a:cubicBezTo>
                  <a:lnTo>
                    <a:pt x="23" y="1072"/>
                  </a:lnTo>
                  <a:cubicBezTo>
                    <a:pt x="1" y="1184"/>
                    <a:pt x="68" y="1307"/>
                    <a:pt x="191" y="1330"/>
                  </a:cubicBezTo>
                  <a:lnTo>
                    <a:pt x="1065" y="1531"/>
                  </a:lnTo>
                  <a:lnTo>
                    <a:pt x="1356" y="199"/>
                  </a:lnTo>
                  <a:lnTo>
                    <a:pt x="482" y="8"/>
                  </a:lnTo>
                  <a:cubicBezTo>
                    <a:pt x="465" y="3"/>
                    <a:pt x="447" y="0"/>
                    <a:pt x="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6" name="Google Shape;2056;p39"/>
            <p:cNvSpPr/>
            <p:nvPr/>
          </p:nvSpPr>
          <p:spPr bwMode="auto">
            <a:xfrm>
              <a:off x="5318539" y="3299418"/>
              <a:ext cx="829247" cy="254022"/>
            </a:xfrm>
            <a:custGeom>
              <a:avLst/>
              <a:gdLst/>
              <a:ahLst/>
              <a:cxnLst/>
              <a:rect l="l" t="t" r="r" b="b"/>
              <a:pathLst>
                <a:path w="14775" h="4526" fill="norm" stroke="1" extrusionOk="0">
                  <a:moveTo>
                    <a:pt x="292" y="1"/>
                  </a:moveTo>
                  <a:lnTo>
                    <a:pt x="1" y="1322"/>
                  </a:lnTo>
                  <a:lnTo>
                    <a:pt x="14472" y="4526"/>
                  </a:lnTo>
                  <a:lnTo>
                    <a:pt x="14774" y="3193"/>
                  </a:lnTo>
                  <a:lnTo>
                    <a:pt x="292"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7" name="Google Shape;2057;p39"/>
            <p:cNvSpPr/>
            <p:nvPr/>
          </p:nvSpPr>
          <p:spPr bwMode="auto">
            <a:xfrm>
              <a:off x="5333019" y="3273657"/>
              <a:ext cx="847431" cy="272880"/>
            </a:xfrm>
            <a:custGeom>
              <a:avLst/>
              <a:gdLst/>
              <a:ahLst/>
              <a:cxnLst/>
              <a:rect l="l" t="t" r="r" b="b"/>
              <a:pathLst>
                <a:path w="15099" h="4862" fill="norm" stroke="1" extrusionOk="0">
                  <a:moveTo>
                    <a:pt x="571" y="336"/>
                  </a:moveTo>
                  <a:lnTo>
                    <a:pt x="14751" y="3484"/>
                  </a:lnTo>
                  <a:lnTo>
                    <a:pt x="14527" y="4525"/>
                  </a:lnTo>
                  <a:lnTo>
                    <a:pt x="325" y="1389"/>
                  </a:lnTo>
                  <a:lnTo>
                    <a:pt x="571" y="336"/>
                  </a:lnTo>
                  <a:close/>
                  <a:moveTo>
                    <a:pt x="347" y="0"/>
                  </a:moveTo>
                  <a:lnTo>
                    <a:pt x="0" y="1602"/>
                  </a:lnTo>
                  <a:lnTo>
                    <a:pt x="14740" y="4861"/>
                  </a:lnTo>
                  <a:lnTo>
                    <a:pt x="15099" y="3271"/>
                  </a:lnTo>
                  <a:lnTo>
                    <a:pt x="347"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8" name="Google Shape;2058;p39"/>
            <p:cNvSpPr/>
            <p:nvPr/>
          </p:nvSpPr>
          <p:spPr bwMode="auto">
            <a:xfrm>
              <a:off x="5268251" y="3247222"/>
              <a:ext cx="102540" cy="133353"/>
            </a:xfrm>
            <a:custGeom>
              <a:avLst/>
              <a:gdLst/>
              <a:ahLst/>
              <a:cxnLst/>
              <a:rect l="l" t="t" r="r" b="b"/>
              <a:pathLst>
                <a:path w="1827" h="2376" fill="norm" stroke="1" extrusionOk="0">
                  <a:moveTo>
                    <a:pt x="673" y="326"/>
                  </a:moveTo>
                  <a:lnTo>
                    <a:pt x="1490" y="516"/>
                  </a:lnTo>
                  <a:lnTo>
                    <a:pt x="1154" y="2039"/>
                  </a:lnTo>
                  <a:lnTo>
                    <a:pt x="337" y="1860"/>
                  </a:lnTo>
                  <a:lnTo>
                    <a:pt x="673" y="326"/>
                  </a:lnTo>
                  <a:close/>
                  <a:moveTo>
                    <a:pt x="460" y="1"/>
                  </a:moveTo>
                  <a:lnTo>
                    <a:pt x="1" y="2073"/>
                  </a:lnTo>
                  <a:lnTo>
                    <a:pt x="1367" y="2375"/>
                  </a:lnTo>
                  <a:lnTo>
                    <a:pt x="1826" y="292"/>
                  </a:lnTo>
                  <a:lnTo>
                    <a:pt x="460"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59" name="Google Shape;2059;p39"/>
            <p:cNvSpPr/>
            <p:nvPr/>
          </p:nvSpPr>
          <p:spPr bwMode="auto">
            <a:xfrm>
              <a:off x="5212294" y="3250476"/>
              <a:ext cx="94346" cy="103045"/>
            </a:xfrm>
            <a:custGeom>
              <a:avLst/>
              <a:gdLst/>
              <a:ahLst/>
              <a:cxnLst/>
              <a:rect l="l" t="t" r="r" b="b"/>
              <a:pathLst>
                <a:path w="1681" h="1836" fill="norm" stroke="1" extrusionOk="0">
                  <a:moveTo>
                    <a:pt x="605" y="290"/>
                  </a:moveTo>
                  <a:lnTo>
                    <a:pt x="1345" y="447"/>
                  </a:lnTo>
                  <a:lnTo>
                    <a:pt x="1110" y="1500"/>
                  </a:lnTo>
                  <a:lnTo>
                    <a:pt x="370" y="1343"/>
                  </a:lnTo>
                  <a:cubicBezTo>
                    <a:pt x="337" y="1332"/>
                    <a:pt x="303" y="1287"/>
                    <a:pt x="314" y="1242"/>
                  </a:cubicBezTo>
                  <a:lnTo>
                    <a:pt x="516" y="346"/>
                  </a:lnTo>
                  <a:cubicBezTo>
                    <a:pt x="516" y="313"/>
                    <a:pt x="549" y="290"/>
                    <a:pt x="594" y="290"/>
                  </a:cubicBezTo>
                  <a:close/>
                  <a:moveTo>
                    <a:pt x="590" y="1"/>
                  </a:moveTo>
                  <a:cubicBezTo>
                    <a:pt x="421" y="1"/>
                    <a:pt x="274" y="116"/>
                    <a:pt x="236" y="290"/>
                  </a:cubicBezTo>
                  <a:lnTo>
                    <a:pt x="45" y="1186"/>
                  </a:lnTo>
                  <a:cubicBezTo>
                    <a:pt x="1" y="1377"/>
                    <a:pt x="124" y="1567"/>
                    <a:pt x="314" y="1612"/>
                  </a:cubicBezTo>
                  <a:lnTo>
                    <a:pt x="1322" y="1836"/>
                  </a:lnTo>
                  <a:lnTo>
                    <a:pt x="1681" y="234"/>
                  </a:lnTo>
                  <a:lnTo>
                    <a:pt x="673" y="10"/>
                  </a:lnTo>
                  <a:cubicBezTo>
                    <a:pt x="645" y="4"/>
                    <a:pt x="617" y="1"/>
                    <a:pt x="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0" name="Google Shape;2060;p39"/>
            <p:cNvSpPr/>
            <p:nvPr/>
          </p:nvSpPr>
          <p:spPr bwMode="auto">
            <a:xfrm>
              <a:off x="6154015" y="3455333"/>
              <a:ext cx="276640" cy="103775"/>
            </a:xfrm>
            <a:custGeom>
              <a:avLst/>
              <a:gdLst/>
              <a:ahLst/>
              <a:cxnLst/>
              <a:rect l="l" t="t" r="r" b="b"/>
              <a:pathLst>
                <a:path w="4929" h="1849" fill="norm" stroke="1" extrusionOk="0">
                  <a:moveTo>
                    <a:pt x="359" y="0"/>
                  </a:moveTo>
                  <a:lnTo>
                    <a:pt x="247" y="269"/>
                  </a:lnTo>
                  <a:lnTo>
                    <a:pt x="3271" y="1490"/>
                  </a:lnTo>
                  <a:lnTo>
                    <a:pt x="3271" y="1490"/>
                  </a:lnTo>
                  <a:lnTo>
                    <a:pt x="11" y="1322"/>
                  </a:lnTo>
                  <a:lnTo>
                    <a:pt x="0" y="1602"/>
                  </a:lnTo>
                  <a:lnTo>
                    <a:pt x="4928" y="1848"/>
                  </a:lnTo>
                  <a:lnTo>
                    <a:pt x="359"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1" name="Google Shape;2061;p39"/>
            <p:cNvSpPr/>
            <p:nvPr/>
          </p:nvSpPr>
          <p:spPr bwMode="auto">
            <a:xfrm>
              <a:off x="6230065" y="3494284"/>
              <a:ext cx="38389" cy="54778"/>
            </a:xfrm>
            <a:custGeom>
              <a:avLst/>
              <a:gdLst/>
              <a:ahLst/>
              <a:cxnLst/>
              <a:rect l="l" t="t" r="r" b="b"/>
              <a:pathLst>
                <a:path w="684" h="976" fill="norm" stroke="1" extrusionOk="0">
                  <a:moveTo>
                    <a:pt x="639" y="1"/>
                  </a:moveTo>
                  <a:cubicBezTo>
                    <a:pt x="549" y="12"/>
                    <a:pt x="135" y="113"/>
                    <a:pt x="68" y="393"/>
                  </a:cubicBezTo>
                  <a:cubicBezTo>
                    <a:pt x="0" y="673"/>
                    <a:pt x="314" y="897"/>
                    <a:pt x="415" y="975"/>
                  </a:cubicBezTo>
                  <a:lnTo>
                    <a:pt x="583" y="751"/>
                  </a:lnTo>
                  <a:cubicBezTo>
                    <a:pt x="381" y="606"/>
                    <a:pt x="325" y="505"/>
                    <a:pt x="336" y="460"/>
                  </a:cubicBezTo>
                  <a:cubicBezTo>
                    <a:pt x="359" y="382"/>
                    <a:pt x="549" y="303"/>
                    <a:pt x="684" y="281"/>
                  </a:cubicBezTo>
                  <a:lnTo>
                    <a:pt x="639"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2" name="Google Shape;2062;p39"/>
            <p:cNvSpPr/>
            <p:nvPr/>
          </p:nvSpPr>
          <p:spPr bwMode="auto">
            <a:xfrm>
              <a:off x="7870823" y="2148350"/>
              <a:ext cx="215632" cy="162482"/>
            </a:xfrm>
            <a:custGeom>
              <a:avLst/>
              <a:gdLst/>
              <a:ahLst/>
              <a:cxnLst/>
              <a:rect l="l" t="t" r="r" b="b"/>
              <a:pathLst>
                <a:path w="3842" h="2895" fill="norm" stroke="1" extrusionOk="0">
                  <a:moveTo>
                    <a:pt x="1419" y="1"/>
                  </a:moveTo>
                  <a:cubicBezTo>
                    <a:pt x="1299" y="1"/>
                    <a:pt x="1180" y="16"/>
                    <a:pt x="1064" y="46"/>
                  </a:cubicBezTo>
                  <a:cubicBezTo>
                    <a:pt x="627" y="181"/>
                    <a:pt x="258" y="494"/>
                    <a:pt x="90" y="920"/>
                  </a:cubicBezTo>
                  <a:cubicBezTo>
                    <a:pt x="45" y="1021"/>
                    <a:pt x="0" y="1245"/>
                    <a:pt x="67" y="1334"/>
                  </a:cubicBezTo>
                  <a:cubicBezTo>
                    <a:pt x="109" y="1382"/>
                    <a:pt x="177" y="1405"/>
                    <a:pt x="258" y="1405"/>
                  </a:cubicBezTo>
                  <a:cubicBezTo>
                    <a:pt x="329" y="1405"/>
                    <a:pt x="410" y="1388"/>
                    <a:pt x="493" y="1357"/>
                  </a:cubicBezTo>
                  <a:lnTo>
                    <a:pt x="2767" y="2589"/>
                  </a:lnTo>
                  <a:cubicBezTo>
                    <a:pt x="2621" y="2790"/>
                    <a:pt x="2599" y="2858"/>
                    <a:pt x="2621" y="2880"/>
                  </a:cubicBezTo>
                  <a:cubicBezTo>
                    <a:pt x="2629" y="2890"/>
                    <a:pt x="2645" y="2895"/>
                    <a:pt x="2668" y="2895"/>
                  </a:cubicBezTo>
                  <a:cubicBezTo>
                    <a:pt x="2882" y="2895"/>
                    <a:pt x="3688" y="2485"/>
                    <a:pt x="3819" y="1838"/>
                  </a:cubicBezTo>
                  <a:cubicBezTo>
                    <a:pt x="3842" y="1693"/>
                    <a:pt x="3831" y="1536"/>
                    <a:pt x="3786" y="1390"/>
                  </a:cubicBezTo>
                  <a:cubicBezTo>
                    <a:pt x="3595" y="830"/>
                    <a:pt x="2879" y="696"/>
                    <a:pt x="2823" y="696"/>
                  </a:cubicBezTo>
                  <a:cubicBezTo>
                    <a:pt x="2435" y="254"/>
                    <a:pt x="1916" y="1"/>
                    <a:pt x="1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3" name="Google Shape;2063;p39"/>
            <p:cNvSpPr/>
            <p:nvPr/>
          </p:nvSpPr>
          <p:spPr bwMode="auto">
            <a:xfrm>
              <a:off x="7863246" y="3342185"/>
              <a:ext cx="176064" cy="83009"/>
            </a:xfrm>
            <a:custGeom>
              <a:avLst/>
              <a:gdLst/>
              <a:ahLst/>
              <a:cxnLst/>
              <a:rect l="l" t="t" r="r" b="b"/>
              <a:pathLst>
                <a:path w="3137" h="1479" fill="norm" stroke="1" extrusionOk="0">
                  <a:moveTo>
                    <a:pt x="2599" y="0"/>
                  </a:moveTo>
                  <a:lnTo>
                    <a:pt x="1950" y="135"/>
                  </a:lnTo>
                  <a:cubicBezTo>
                    <a:pt x="1950" y="135"/>
                    <a:pt x="885" y="717"/>
                    <a:pt x="449" y="963"/>
                  </a:cubicBezTo>
                  <a:cubicBezTo>
                    <a:pt x="1" y="1221"/>
                    <a:pt x="202" y="1479"/>
                    <a:pt x="202" y="1479"/>
                  </a:cubicBezTo>
                  <a:lnTo>
                    <a:pt x="3081" y="1479"/>
                  </a:lnTo>
                  <a:cubicBezTo>
                    <a:pt x="3137" y="1098"/>
                    <a:pt x="2599" y="0"/>
                    <a:pt x="2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4" name="Google Shape;2064;p39"/>
            <p:cNvSpPr/>
            <p:nvPr/>
          </p:nvSpPr>
          <p:spPr bwMode="auto">
            <a:xfrm>
              <a:off x="7871440" y="3357900"/>
              <a:ext cx="189254" cy="83009"/>
            </a:xfrm>
            <a:custGeom>
              <a:avLst/>
              <a:gdLst/>
              <a:ahLst/>
              <a:cxnLst/>
              <a:rect l="l" t="t" r="r" b="b"/>
              <a:pathLst>
                <a:path w="3372" h="1479" fill="norm" stroke="1" extrusionOk="0">
                  <a:moveTo>
                    <a:pt x="2800" y="0"/>
                  </a:moveTo>
                  <a:lnTo>
                    <a:pt x="2095" y="135"/>
                  </a:lnTo>
                  <a:cubicBezTo>
                    <a:pt x="2095" y="135"/>
                    <a:pt x="952" y="717"/>
                    <a:pt x="482" y="975"/>
                  </a:cubicBezTo>
                  <a:cubicBezTo>
                    <a:pt x="0" y="1221"/>
                    <a:pt x="213" y="1479"/>
                    <a:pt x="213" y="1479"/>
                  </a:cubicBezTo>
                  <a:lnTo>
                    <a:pt x="3316" y="1479"/>
                  </a:lnTo>
                  <a:cubicBezTo>
                    <a:pt x="3372" y="1098"/>
                    <a:pt x="2800" y="0"/>
                    <a:pt x="2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5" name="Google Shape;2065;p39"/>
            <p:cNvSpPr/>
            <p:nvPr/>
          </p:nvSpPr>
          <p:spPr bwMode="auto">
            <a:xfrm>
              <a:off x="7863246" y="3332756"/>
              <a:ext cx="183640" cy="100632"/>
            </a:xfrm>
            <a:custGeom>
              <a:avLst/>
              <a:gdLst/>
              <a:ahLst/>
              <a:cxnLst/>
              <a:rect l="l" t="t" r="r" b="b"/>
              <a:pathLst>
                <a:path w="3272" h="1793" fill="norm" stroke="1" extrusionOk="0">
                  <a:moveTo>
                    <a:pt x="2532" y="325"/>
                  </a:moveTo>
                  <a:cubicBezTo>
                    <a:pt x="2700" y="683"/>
                    <a:pt x="2913" y="1221"/>
                    <a:pt x="2946" y="1512"/>
                  </a:cubicBezTo>
                  <a:lnTo>
                    <a:pt x="292" y="1512"/>
                  </a:lnTo>
                  <a:cubicBezTo>
                    <a:pt x="292" y="1501"/>
                    <a:pt x="303" y="1479"/>
                    <a:pt x="303" y="1467"/>
                  </a:cubicBezTo>
                  <a:cubicBezTo>
                    <a:pt x="348" y="1378"/>
                    <a:pt x="415" y="1299"/>
                    <a:pt x="516" y="1255"/>
                  </a:cubicBezTo>
                  <a:cubicBezTo>
                    <a:pt x="930" y="1031"/>
                    <a:pt x="1860" y="515"/>
                    <a:pt x="2006" y="437"/>
                  </a:cubicBezTo>
                  <a:lnTo>
                    <a:pt x="2532" y="325"/>
                  </a:lnTo>
                  <a:close/>
                  <a:moveTo>
                    <a:pt x="2678" y="0"/>
                  </a:moveTo>
                  <a:lnTo>
                    <a:pt x="1916" y="168"/>
                  </a:lnTo>
                  <a:lnTo>
                    <a:pt x="1882" y="179"/>
                  </a:lnTo>
                  <a:cubicBezTo>
                    <a:pt x="1882" y="179"/>
                    <a:pt x="818" y="762"/>
                    <a:pt x="370" y="1008"/>
                  </a:cubicBezTo>
                  <a:cubicBezTo>
                    <a:pt x="202" y="1087"/>
                    <a:pt x="79" y="1232"/>
                    <a:pt x="23" y="1411"/>
                  </a:cubicBezTo>
                  <a:cubicBezTo>
                    <a:pt x="1" y="1523"/>
                    <a:pt x="23" y="1635"/>
                    <a:pt x="79" y="1736"/>
                  </a:cubicBezTo>
                  <a:lnTo>
                    <a:pt x="124" y="1792"/>
                  </a:lnTo>
                  <a:lnTo>
                    <a:pt x="3204" y="1792"/>
                  </a:lnTo>
                  <a:lnTo>
                    <a:pt x="3215" y="1669"/>
                  </a:lnTo>
                  <a:cubicBezTo>
                    <a:pt x="3271" y="1243"/>
                    <a:pt x="2778" y="213"/>
                    <a:pt x="2722" y="101"/>
                  </a:cubicBezTo>
                  <a:lnTo>
                    <a:pt x="2678"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6" name="Google Shape;2066;p39"/>
            <p:cNvSpPr/>
            <p:nvPr/>
          </p:nvSpPr>
          <p:spPr bwMode="auto">
            <a:xfrm>
              <a:off x="7632572" y="3285611"/>
              <a:ext cx="129537" cy="169778"/>
            </a:xfrm>
            <a:custGeom>
              <a:avLst/>
              <a:gdLst/>
              <a:ahLst/>
              <a:cxnLst/>
              <a:rect l="l" t="t" r="r" b="b"/>
              <a:pathLst>
                <a:path w="2308" h="3025" fill="norm" stroke="1" extrusionOk="0">
                  <a:moveTo>
                    <a:pt x="1288" y="0"/>
                  </a:moveTo>
                  <a:lnTo>
                    <a:pt x="582" y="191"/>
                  </a:lnTo>
                  <a:cubicBezTo>
                    <a:pt x="582" y="191"/>
                    <a:pt x="235" y="1568"/>
                    <a:pt x="123" y="2184"/>
                  </a:cubicBezTo>
                  <a:cubicBezTo>
                    <a:pt x="0" y="2811"/>
                    <a:pt x="414" y="3024"/>
                    <a:pt x="414" y="3024"/>
                  </a:cubicBezTo>
                  <a:lnTo>
                    <a:pt x="2307" y="885"/>
                  </a:lnTo>
                  <a:cubicBezTo>
                    <a:pt x="2083" y="280"/>
                    <a:pt x="1288" y="0"/>
                    <a:pt x="12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7" name="Google Shape;2067;p39"/>
            <p:cNvSpPr/>
            <p:nvPr/>
          </p:nvSpPr>
          <p:spPr bwMode="auto">
            <a:xfrm>
              <a:off x="7652665" y="3285611"/>
              <a:ext cx="129537" cy="169778"/>
            </a:xfrm>
            <a:custGeom>
              <a:avLst/>
              <a:gdLst/>
              <a:ahLst/>
              <a:cxnLst/>
              <a:rect l="l" t="t" r="r" b="b"/>
              <a:pathLst>
                <a:path w="2308" h="3025" fill="norm" stroke="1" extrusionOk="0">
                  <a:moveTo>
                    <a:pt x="1288" y="0"/>
                  </a:moveTo>
                  <a:lnTo>
                    <a:pt x="572" y="191"/>
                  </a:lnTo>
                  <a:cubicBezTo>
                    <a:pt x="572" y="191"/>
                    <a:pt x="236" y="1568"/>
                    <a:pt x="112" y="2184"/>
                  </a:cubicBezTo>
                  <a:cubicBezTo>
                    <a:pt x="0" y="2811"/>
                    <a:pt x="415" y="3024"/>
                    <a:pt x="415" y="3024"/>
                  </a:cubicBezTo>
                  <a:lnTo>
                    <a:pt x="2308" y="885"/>
                  </a:lnTo>
                  <a:cubicBezTo>
                    <a:pt x="2084" y="280"/>
                    <a:pt x="1288"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8" name="Google Shape;2068;p39"/>
            <p:cNvSpPr/>
            <p:nvPr/>
          </p:nvSpPr>
          <p:spPr bwMode="auto">
            <a:xfrm>
              <a:off x="7623087" y="3277417"/>
              <a:ext cx="148451" cy="187401"/>
            </a:xfrm>
            <a:custGeom>
              <a:avLst/>
              <a:gdLst/>
              <a:ahLst/>
              <a:cxnLst/>
              <a:rect l="l" t="t" r="r" b="b"/>
              <a:pathLst>
                <a:path w="2645" h="3339" fill="norm" stroke="1" extrusionOk="0">
                  <a:moveTo>
                    <a:pt x="1446" y="292"/>
                  </a:moveTo>
                  <a:cubicBezTo>
                    <a:pt x="1591" y="348"/>
                    <a:pt x="2107" y="583"/>
                    <a:pt x="2308" y="997"/>
                  </a:cubicBezTo>
                  <a:lnTo>
                    <a:pt x="561" y="2980"/>
                  </a:lnTo>
                  <a:cubicBezTo>
                    <a:pt x="415" y="2812"/>
                    <a:pt x="359" y="2577"/>
                    <a:pt x="427" y="2364"/>
                  </a:cubicBezTo>
                  <a:cubicBezTo>
                    <a:pt x="527" y="1837"/>
                    <a:pt x="796" y="751"/>
                    <a:pt x="863" y="449"/>
                  </a:cubicBezTo>
                  <a:lnTo>
                    <a:pt x="1446" y="292"/>
                  </a:lnTo>
                  <a:close/>
                  <a:moveTo>
                    <a:pt x="1468" y="1"/>
                  </a:moveTo>
                  <a:lnTo>
                    <a:pt x="628" y="225"/>
                  </a:lnTo>
                  <a:lnTo>
                    <a:pt x="606" y="303"/>
                  </a:lnTo>
                  <a:cubicBezTo>
                    <a:pt x="606" y="325"/>
                    <a:pt x="270" y="1692"/>
                    <a:pt x="147" y="2308"/>
                  </a:cubicBezTo>
                  <a:cubicBezTo>
                    <a:pt x="1" y="3025"/>
                    <a:pt x="505" y="3282"/>
                    <a:pt x="527" y="3294"/>
                  </a:cubicBezTo>
                  <a:lnTo>
                    <a:pt x="617" y="3338"/>
                  </a:lnTo>
                  <a:lnTo>
                    <a:pt x="2644" y="1065"/>
                  </a:lnTo>
                  <a:lnTo>
                    <a:pt x="2622" y="986"/>
                  </a:lnTo>
                  <a:cubicBezTo>
                    <a:pt x="2364" y="325"/>
                    <a:pt x="1547" y="23"/>
                    <a:pt x="1513" y="12"/>
                  </a:cubicBezTo>
                  <a:lnTo>
                    <a:pt x="1468"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69" name="Google Shape;2069;p39"/>
            <p:cNvSpPr/>
            <p:nvPr/>
          </p:nvSpPr>
          <p:spPr bwMode="auto">
            <a:xfrm>
              <a:off x="7525037" y="2716672"/>
              <a:ext cx="355271" cy="596665"/>
            </a:xfrm>
            <a:custGeom>
              <a:avLst/>
              <a:gdLst/>
              <a:ahLst/>
              <a:cxnLst/>
              <a:rect l="l" t="t" r="r" b="b"/>
              <a:pathLst>
                <a:path w="6330" h="10631" fill="norm" stroke="1" extrusionOk="0">
                  <a:moveTo>
                    <a:pt x="3473" y="1"/>
                  </a:moveTo>
                  <a:cubicBezTo>
                    <a:pt x="3473" y="1"/>
                    <a:pt x="169" y="4179"/>
                    <a:pt x="79" y="4739"/>
                  </a:cubicBezTo>
                  <a:cubicBezTo>
                    <a:pt x="1" y="5299"/>
                    <a:pt x="2129" y="10619"/>
                    <a:pt x="2129" y="10619"/>
                  </a:cubicBezTo>
                  <a:cubicBezTo>
                    <a:pt x="2129" y="10619"/>
                    <a:pt x="2249" y="10631"/>
                    <a:pt x="2419" y="10631"/>
                  </a:cubicBezTo>
                  <a:cubicBezTo>
                    <a:pt x="2767" y="10631"/>
                    <a:pt x="3322" y="10580"/>
                    <a:pt x="3473" y="10272"/>
                  </a:cubicBezTo>
                  <a:lnTo>
                    <a:pt x="2017" y="5175"/>
                  </a:lnTo>
                  <a:lnTo>
                    <a:pt x="6329" y="1199"/>
                  </a:lnTo>
                  <a:lnTo>
                    <a:pt x="3473" y="1"/>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0" name="Google Shape;2070;p39"/>
            <p:cNvSpPr/>
            <p:nvPr/>
          </p:nvSpPr>
          <p:spPr bwMode="auto">
            <a:xfrm>
              <a:off x="7546420" y="2729244"/>
              <a:ext cx="348929" cy="584037"/>
            </a:xfrm>
            <a:custGeom>
              <a:avLst/>
              <a:gdLst/>
              <a:ahLst/>
              <a:cxnLst/>
              <a:rect l="l" t="t" r="r" b="b"/>
              <a:pathLst>
                <a:path w="6217" h="10406" fill="norm" stroke="1" extrusionOk="0">
                  <a:moveTo>
                    <a:pt x="3361" y="1"/>
                  </a:moveTo>
                  <a:cubicBezTo>
                    <a:pt x="3361" y="1"/>
                    <a:pt x="169" y="4100"/>
                    <a:pt x="79" y="4660"/>
                  </a:cubicBezTo>
                  <a:cubicBezTo>
                    <a:pt x="1" y="5220"/>
                    <a:pt x="2039" y="10406"/>
                    <a:pt x="2039" y="10406"/>
                  </a:cubicBezTo>
                  <a:cubicBezTo>
                    <a:pt x="2039" y="10406"/>
                    <a:pt x="3125" y="10361"/>
                    <a:pt x="3350" y="9913"/>
                  </a:cubicBezTo>
                  <a:lnTo>
                    <a:pt x="2017" y="5086"/>
                  </a:lnTo>
                  <a:lnTo>
                    <a:pt x="6217" y="1210"/>
                  </a:lnTo>
                  <a:lnTo>
                    <a:pt x="3361"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1" name="Google Shape;2071;p39"/>
            <p:cNvSpPr/>
            <p:nvPr/>
          </p:nvSpPr>
          <p:spPr bwMode="auto">
            <a:xfrm>
              <a:off x="7516899" y="2707243"/>
              <a:ext cx="377834" cy="614232"/>
            </a:xfrm>
            <a:custGeom>
              <a:avLst/>
              <a:gdLst/>
              <a:ahLst/>
              <a:cxnLst/>
              <a:rect l="l" t="t" r="r" b="b"/>
              <a:pathLst>
                <a:path w="6732" h="10944" fill="norm" stroke="1" extrusionOk="0">
                  <a:moveTo>
                    <a:pt x="3663" y="337"/>
                  </a:moveTo>
                  <a:lnTo>
                    <a:pt x="6228" y="1423"/>
                  </a:lnTo>
                  <a:lnTo>
                    <a:pt x="2005" y="5310"/>
                  </a:lnTo>
                  <a:lnTo>
                    <a:pt x="3472" y="10440"/>
                  </a:lnTo>
                  <a:cubicBezTo>
                    <a:pt x="3330" y="10611"/>
                    <a:pt x="2913" y="10669"/>
                    <a:pt x="2557" y="10669"/>
                  </a:cubicBezTo>
                  <a:cubicBezTo>
                    <a:pt x="2494" y="10669"/>
                    <a:pt x="2432" y="10667"/>
                    <a:pt x="2375" y="10664"/>
                  </a:cubicBezTo>
                  <a:lnTo>
                    <a:pt x="2375" y="10652"/>
                  </a:lnTo>
                  <a:cubicBezTo>
                    <a:pt x="1557" y="8603"/>
                    <a:pt x="303" y="5299"/>
                    <a:pt x="359" y="4918"/>
                  </a:cubicBezTo>
                  <a:cubicBezTo>
                    <a:pt x="415" y="4548"/>
                    <a:pt x="2386" y="1950"/>
                    <a:pt x="3663" y="337"/>
                  </a:cubicBezTo>
                  <a:close/>
                  <a:moveTo>
                    <a:pt x="3573" y="1"/>
                  </a:moveTo>
                  <a:lnTo>
                    <a:pt x="3506" y="79"/>
                  </a:lnTo>
                  <a:cubicBezTo>
                    <a:pt x="3170" y="505"/>
                    <a:pt x="179" y="4313"/>
                    <a:pt x="90" y="4884"/>
                  </a:cubicBezTo>
                  <a:cubicBezTo>
                    <a:pt x="0" y="5444"/>
                    <a:pt x="1792" y="9947"/>
                    <a:pt x="2139" y="10843"/>
                  </a:cubicBezTo>
                  <a:lnTo>
                    <a:pt x="2173" y="10921"/>
                  </a:lnTo>
                  <a:lnTo>
                    <a:pt x="2263" y="10921"/>
                  </a:lnTo>
                  <a:cubicBezTo>
                    <a:pt x="2296" y="10932"/>
                    <a:pt x="2419" y="10944"/>
                    <a:pt x="2576" y="10944"/>
                  </a:cubicBezTo>
                  <a:cubicBezTo>
                    <a:pt x="2957" y="10944"/>
                    <a:pt x="3562" y="10876"/>
                    <a:pt x="3741" y="10518"/>
                  </a:cubicBezTo>
                  <a:lnTo>
                    <a:pt x="3775" y="10462"/>
                  </a:lnTo>
                  <a:lnTo>
                    <a:pt x="2319" y="5399"/>
                  </a:lnTo>
                  <a:lnTo>
                    <a:pt x="6732" y="1322"/>
                  </a:lnTo>
                  <a:lnTo>
                    <a:pt x="357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2" name="Google Shape;2072;p39"/>
            <p:cNvSpPr/>
            <p:nvPr/>
          </p:nvSpPr>
          <p:spPr bwMode="auto">
            <a:xfrm>
              <a:off x="7514373" y="2165861"/>
              <a:ext cx="94963" cy="76274"/>
            </a:xfrm>
            <a:custGeom>
              <a:avLst/>
              <a:gdLst/>
              <a:ahLst/>
              <a:cxnLst/>
              <a:rect l="l" t="t" r="r" b="b"/>
              <a:pathLst>
                <a:path w="1692" h="1359" fill="norm" stroke="1" extrusionOk="0">
                  <a:moveTo>
                    <a:pt x="1002" y="0"/>
                  </a:moveTo>
                  <a:cubicBezTo>
                    <a:pt x="996" y="0"/>
                    <a:pt x="991" y="1"/>
                    <a:pt x="986" y="3"/>
                  </a:cubicBezTo>
                  <a:cubicBezTo>
                    <a:pt x="796" y="81"/>
                    <a:pt x="0" y="306"/>
                    <a:pt x="381" y="731"/>
                  </a:cubicBezTo>
                  <a:cubicBezTo>
                    <a:pt x="616" y="989"/>
                    <a:pt x="896" y="1202"/>
                    <a:pt x="1221" y="1358"/>
                  </a:cubicBezTo>
                  <a:lnTo>
                    <a:pt x="1692" y="1179"/>
                  </a:lnTo>
                  <a:cubicBezTo>
                    <a:pt x="1692" y="1179"/>
                    <a:pt x="1203" y="0"/>
                    <a:pt x="10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3" name="Google Shape;2073;p39"/>
            <p:cNvSpPr/>
            <p:nvPr/>
          </p:nvSpPr>
          <p:spPr bwMode="auto">
            <a:xfrm>
              <a:off x="7520659" y="2158004"/>
              <a:ext cx="98724" cy="92943"/>
            </a:xfrm>
            <a:custGeom>
              <a:avLst/>
              <a:gdLst/>
              <a:ahLst/>
              <a:cxnLst/>
              <a:rect l="l" t="t" r="r" b="b"/>
              <a:pathLst>
                <a:path w="1759" h="1656" fill="norm" stroke="1" extrusionOk="0">
                  <a:moveTo>
                    <a:pt x="874" y="289"/>
                  </a:moveTo>
                  <a:cubicBezTo>
                    <a:pt x="986" y="401"/>
                    <a:pt x="1210" y="826"/>
                    <a:pt x="1389" y="1230"/>
                  </a:cubicBezTo>
                  <a:lnTo>
                    <a:pt x="1109" y="1342"/>
                  </a:lnTo>
                  <a:cubicBezTo>
                    <a:pt x="829" y="1196"/>
                    <a:pt x="572" y="1006"/>
                    <a:pt x="359" y="770"/>
                  </a:cubicBezTo>
                  <a:cubicBezTo>
                    <a:pt x="314" y="714"/>
                    <a:pt x="292" y="670"/>
                    <a:pt x="303" y="625"/>
                  </a:cubicBezTo>
                  <a:cubicBezTo>
                    <a:pt x="348" y="479"/>
                    <a:pt x="740" y="333"/>
                    <a:pt x="863" y="289"/>
                  </a:cubicBezTo>
                  <a:close/>
                  <a:moveTo>
                    <a:pt x="893" y="1"/>
                  </a:moveTo>
                  <a:cubicBezTo>
                    <a:pt x="862" y="1"/>
                    <a:pt x="838" y="11"/>
                    <a:pt x="818" y="20"/>
                  </a:cubicBezTo>
                  <a:lnTo>
                    <a:pt x="773" y="31"/>
                  </a:lnTo>
                  <a:cubicBezTo>
                    <a:pt x="538" y="121"/>
                    <a:pt x="112" y="266"/>
                    <a:pt x="34" y="569"/>
                  </a:cubicBezTo>
                  <a:cubicBezTo>
                    <a:pt x="0" y="714"/>
                    <a:pt x="45" y="860"/>
                    <a:pt x="157" y="961"/>
                  </a:cubicBezTo>
                  <a:cubicBezTo>
                    <a:pt x="415" y="1241"/>
                    <a:pt x="717" y="1465"/>
                    <a:pt x="1053" y="1633"/>
                  </a:cubicBezTo>
                  <a:lnTo>
                    <a:pt x="1098" y="1655"/>
                  </a:lnTo>
                  <a:lnTo>
                    <a:pt x="1759" y="1398"/>
                  </a:lnTo>
                  <a:lnTo>
                    <a:pt x="1703" y="1263"/>
                  </a:lnTo>
                  <a:cubicBezTo>
                    <a:pt x="1245" y="168"/>
                    <a:pt x="1017" y="1"/>
                    <a:pt x="8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4" name="Google Shape;2074;p39"/>
            <p:cNvSpPr/>
            <p:nvPr/>
          </p:nvSpPr>
          <p:spPr bwMode="auto">
            <a:xfrm>
              <a:off x="8011584" y="2037952"/>
              <a:ext cx="92494" cy="108602"/>
            </a:xfrm>
            <a:custGeom>
              <a:avLst/>
              <a:gdLst/>
              <a:ahLst/>
              <a:cxnLst/>
              <a:rect l="l" t="t" r="r" b="b"/>
              <a:pathLst>
                <a:path w="1648" h="1935" fill="norm" stroke="1" extrusionOk="0">
                  <a:moveTo>
                    <a:pt x="946" y="1"/>
                  </a:moveTo>
                  <a:cubicBezTo>
                    <a:pt x="857" y="1"/>
                    <a:pt x="767" y="21"/>
                    <a:pt x="684" y="64"/>
                  </a:cubicBezTo>
                  <a:cubicBezTo>
                    <a:pt x="359" y="232"/>
                    <a:pt x="1" y="837"/>
                    <a:pt x="483" y="1184"/>
                  </a:cubicBezTo>
                  <a:cubicBezTo>
                    <a:pt x="796" y="1420"/>
                    <a:pt x="1087" y="1666"/>
                    <a:pt x="1367" y="1935"/>
                  </a:cubicBezTo>
                  <a:lnTo>
                    <a:pt x="1647" y="1722"/>
                  </a:lnTo>
                  <a:cubicBezTo>
                    <a:pt x="1647" y="1722"/>
                    <a:pt x="1591" y="580"/>
                    <a:pt x="1457" y="322"/>
                  </a:cubicBezTo>
                  <a:cubicBezTo>
                    <a:pt x="1362" y="117"/>
                    <a:pt x="1157" y="1"/>
                    <a:pt x="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5" name="Google Shape;2075;p39"/>
            <p:cNvSpPr/>
            <p:nvPr/>
          </p:nvSpPr>
          <p:spPr bwMode="auto">
            <a:xfrm>
              <a:off x="8016636" y="2029702"/>
              <a:ext cx="94963" cy="126955"/>
            </a:xfrm>
            <a:custGeom>
              <a:avLst/>
              <a:gdLst/>
              <a:ahLst/>
              <a:cxnLst/>
              <a:rect l="l" t="t" r="r" b="b"/>
              <a:pathLst>
                <a:path w="1692" h="2262" fill="norm" stroke="1" extrusionOk="0">
                  <a:moveTo>
                    <a:pt x="863" y="279"/>
                  </a:moveTo>
                  <a:lnTo>
                    <a:pt x="863" y="290"/>
                  </a:lnTo>
                  <a:cubicBezTo>
                    <a:pt x="1020" y="290"/>
                    <a:pt x="1165" y="379"/>
                    <a:pt x="1244" y="525"/>
                  </a:cubicBezTo>
                  <a:cubicBezTo>
                    <a:pt x="1333" y="693"/>
                    <a:pt x="1389" y="1365"/>
                    <a:pt x="1412" y="1802"/>
                  </a:cubicBezTo>
                  <a:lnTo>
                    <a:pt x="1289" y="1891"/>
                  </a:lnTo>
                  <a:cubicBezTo>
                    <a:pt x="1031" y="1645"/>
                    <a:pt x="751" y="1421"/>
                    <a:pt x="471" y="1219"/>
                  </a:cubicBezTo>
                  <a:cubicBezTo>
                    <a:pt x="348" y="1141"/>
                    <a:pt x="281" y="1007"/>
                    <a:pt x="292" y="861"/>
                  </a:cubicBezTo>
                  <a:cubicBezTo>
                    <a:pt x="325" y="637"/>
                    <a:pt x="460" y="447"/>
                    <a:pt x="661" y="335"/>
                  </a:cubicBezTo>
                  <a:cubicBezTo>
                    <a:pt x="717" y="301"/>
                    <a:pt x="785" y="279"/>
                    <a:pt x="863" y="279"/>
                  </a:cubicBezTo>
                  <a:close/>
                  <a:moveTo>
                    <a:pt x="850" y="0"/>
                  </a:moveTo>
                  <a:cubicBezTo>
                    <a:pt x="742" y="0"/>
                    <a:pt x="632" y="25"/>
                    <a:pt x="527" y="77"/>
                  </a:cubicBezTo>
                  <a:cubicBezTo>
                    <a:pt x="247" y="234"/>
                    <a:pt x="57" y="514"/>
                    <a:pt x="23" y="839"/>
                  </a:cubicBezTo>
                  <a:cubicBezTo>
                    <a:pt x="1" y="1074"/>
                    <a:pt x="113" y="1309"/>
                    <a:pt x="314" y="1443"/>
                  </a:cubicBezTo>
                  <a:cubicBezTo>
                    <a:pt x="617" y="1667"/>
                    <a:pt x="908" y="1914"/>
                    <a:pt x="1177" y="2171"/>
                  </a:cubicBezTo>
                  <a:lnTo>
                    <a:pt x="1255" y="2261"/>
                  </a:lnTo>
                  <a:lnTo>
                    <a:pt x="1692" y="1936"/>
                  </a:lnTo>
                  <a:lnTo>
                    <a:pt x="1692" y="1858"/>
                  </a:lnTo>
                  <a:cubicBezTo>
                    <a:pt x="1681" y="1667"/>
                    <a:pt x="1636" y="671"/>
                    <a:pt x="1490" y="391"/>
                  </a:cubicBezTo>
                  <a:cubicBezTo>
                    <a:pt x="1363" y="145"/>
                    <a:pt x="1113"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6" name="Google Shape;2076;p39"/>
            <p:cNvSpPr/>
            <p:nvPr/>
          </p:nvSpPr>
          <p:spPr bwMode="auto">
            <a:xfrm>
              <a:off x="7559610" y="2213175"/>
              <a:ext cx="320698" cy="304927"/>
            </a:xfrm>
            <a:custGeom>
              <a:avLst/>
              <a:gdLst/>
              <a:ahLst/>
              <a:cxnLst/>
              <a:rect l="l" t="t" r="r" b="b"/>
              <a:pathLst>
                <a:path w="5714" h="5433" fill="norm" stroke="1" extrusionOk="0">
                  <a:moveTo>
                    <a:pt x="897" y="0"/>
                  </a:moveTo>
                  <a:lnTo>
                    <a:pt x="1" y="392"/>
                  </a:lnTo>
                  <a:cubicBezTo>
                    <a:pt x="1" y="392"/>
                    <a:pt x="1042" y="3360"/>
                    <a:pt x="1322" y="3584"/>
                  </a:cubicBezTo>
                  <a:cubicBezTo>
                    <a:pt x="1602" y="3819"/>
                    <a:pt x="4593" y="5432"/>
                    <a:pt x="4593" y="5432"/>
                  </a:cubicBezTo>
                  <a:lnTo>
                    <a:pt x="5713" y="3976"/>
                  </a:lnTo>
                  <a:cubicBezTo>
                    <a:pt x="5713" y="3976"/>
                    <a:pt x="2465" y="2688"/>
                    <a:pt x="2330" y="2610"/>
                  </a:cubicBezTo>
                  <a:cubicBezTo>
                    <a:pt x="2185" y="2531"/>
                    <a:pt x="897"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7" name="Google Shape;2077;p39"/>
            <p:cNvSpPr/>
            <p:nvPr/>
          </p:nvSpPr>
          <p:spPr bwMode="auto">
            <a:xfrm>
              <a:off x="7573473" y="2205598"/>
              <a:ext cx="316882" cy="294263"/>
            </a:xfrm>
            <a:custGeom>
              <a:avLst/>
              <a:gdLst/>
              <a:ahLst/>
              <a:cxnLst/>
              <a:rect l="l" t="t" r="r" b="b"/>
              <a:pathLst>
                <a:path w="5646" h="5243" fill="norm" stroke="1" extrusionOk="0">
                  <a:moveTo>
                    <a:pt x="919" y="1"/>
                  </a:moveTo>
                  <a:lnTo>
                    <a:pt x="0" y="426"/>
                  </a:lnTo>
                  <a:cubicBezTo>
                    <a:pt x="0" y="426"/>
                    <a:pt x="975" y="3170"/>
                    <a:pt x="1255" y="3406"/>
                  </a:cubicBezTo>
                  <a:cubicBezTo>
                    <a:pt x="1535" y="3630"/>
                    <a:pt x="4525" y="5243"/>
                    <a:pt x="4525" y="5243"/>
                  </a:cubicBezTo>
                  <a:lnTo>
                    <a:pt x="5645" y="3786"/>
                  </a:lnTo>
                  <a:cubicBezTo>
                    <a:pt x="5645" y="3786"/>
                    <a:pt x="2397" y="2498"/>
                    <a:pt x="2251" y="2420"/>
                  </a:cubicBezTo>
                  <a:cubicBezTo>
                    <a:pt x="2117" y="2353"/>
                    <a:pt x="919"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8" name="Google Shape;2078;p39"/>
            <p:cNvSpPr/>
            <p:nvPr/>
          </p:nvSpPr>
          <p:spPr bwMode="auto">
            <a:xfrm>
              <a:off x="7549563" y="2203072"/>
              <a:ext cx="343317" cy="325693"/>
            </a:xfrm>
            <a:custGeom>
              <a:avLst/>
              <a:gdLst/>
              <a:ahLst/>
              <a:cxnLst/>
              <a:rect l="l" t="t" r="r" b="b"/>
              <a:pathLst>
                <a:path w="6117" h="5803" fill="norm" stroke="1" extrusionOk="0">
                  <a:moveTo>
                    <a:pt x="1009" y="359"/>
                  </a:moveTo>
                  <a:cubicBezTo>
                    <a:pt x="2263" y="2823"/>
                    <a:pt x="2397" y="2891"/>
                    <a:pt x="2442" y="2924"/>
                  </a:cubicBezTo>
                  <a:cubicBezTo>
                    <a:pt x="2565" y="2991"/>
                    <a:pt x="4951" y="3943"/>
                    <a:pt x="5668" y="4224"/>
                  </a:cubicBezTo>
                  <a:lnTo>
                    <a:pt x="4738" y="5444"/>
                  </a:lnTo>
                  <a:cubicBezTo>
                    <a:pt x="3842" y="4952"/>
                    <a:pt x="1793" y="3831"/>
                    <a:pt x="1580" y="3663"/>
                  </a:cubicBezTo>
                  <a:cubicBezTo>
                    <a:pt x="1423" y="3529"/>
                    <a:pt x="841" y="2051"/>
                    <a:pt x="359" y="651"/>
                  </a:cubicBezTo>
                  <a:lnTo>
                    <a:pt x="1009" y="359"/>
                  </a:lnTo>
                  <a:close/>
                  <a:moveTo>
                    <a:pt x="1143" y="1"/>
                  </a:moveTo>
                  <a:lnTo>
                    <a:pt x="1" y="494"/>
                  </a:lnTo>
                  <a:lnTo>
                    <a:pt x="45" y="617"/>
                  </a:lnTo>
                  <a:cubicBezTo>
                    <a:pt x="292" y="1323"/>
                    <a:pt x="1121" y="3652"/>
                    <a:pt x="1412" y="3876"/>
                  </a:cubicBezTo>
                  <a:cubicBezTo>
                    <a:pt x="1692" y="4111"/>
                    <a:pt x="4402" y="5579"/>
                    <a:pt x="4705" y="5736"/>
                  </a:cubicBezTo>
                  <a:lnTo>
                    <a:pt x="4817" y="5803"/>
                  </a:lnTo>
                  <a:lnTo>
                    <a:pt x="6116" y="4100"/>
                  </a:lnTo>
                  <a:lnTo>
                    <a:pt x="5948" y="4033"/>
                  </a:lnTo>
                  <a:cubicBezTo>
                    <a:pt x="4682" y="3529"/>
                    <a:pt x="2789" y="2767"/>
                    <a:pt x="2588" y="2678"/>
                  </a:cubicBezTo>
                  <a:cubicBezTo>
                    <a:pt x="2453" y="2521"/>
                    <a:pt x="1781" y="1255"/>
                    <a:pt x="1199" y="113"/>
                  </a:cubicBezTo>
                  <a:lnTo>
                    <a:pt x="1143"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79" name="Google Shape;2079;p39"/>
            <p:cNvSpPr/>
            <p:nvPr/>
          </p:nvSpPr>
          <p:spPr bwMode="auto">
            <a:xfrm>
              <a:off x="7807907" y="2768251"/>
              <a:ext cx="216979" cy="594364"/>
            </a:xfrm>
            <a:custGeom>
              <a:avLst/>
              <a:gdLst/>
              <a:ahLst/>
              <a:cxnLst/>
              <a:rect l="l" t="t" r="r" b="b"/>
              <a:pathLst>
                <a:path w="3866" h="10590" fill="norm" stroke="1" extrusionOk="0">
                  <a:moveTo>
                    <a:pt x="1" y="0"/>
                  </a:moveTo>
                  <a:cubicBezTo>
                    <a:pt x="1" y="0"/>
                    <a:pt x="875" y="4245"/>
                    <a:pt x="987" y="4570"/>
                  </a:cubicBezTo>
                  <a:cubicBezTo>
                    <a:pt x="1099" y="4906"/>
                    <a:pt x="2600" y="10450"/>
                    <a:pt x="2600" y="10450"/>
                  </a:cubicBezTo>
                  <a:cubicBezTo>
                    <a:pt x="2741" y="10555"/>
                    <a:pt x="2929" y="10590"/>
                    <a:pt x="3117" y="10590"/>
                  </a:cubicBezTo>
                  <a:cubicBezTo>
                    <a:pt x="3492" y="10590"/>
                    <a:pt x="3865" y="10450"/>
                    <a:pt x="3865" y="10450"/>
                  </a:cubicBezTo>
                  <a:lnTo>
                    <a:pt x="3171" y="4996"/>
                  </a:lnTo>
                  <a:lnTo>
                    <a:pt x="2824" y="14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0" name="Google Shape;2080;p39"/>
            <p:cNvSpPr/>
            <p:nvPr/>
          </p:nvSpPr>
          <p:spPr bwMode="auto">
            <a:xfrm>
              <a:off x="7827438" y="2768251"/>
              <a:ext cx="216923" cy="594364"/>
            </a:xfrm>
            <a:custGeom>
              <a:avLst/>
              <a:gdLst/>
              <a:ahLst/>
              <a:cxnLst/>
              <a:rect l="l" t="t" r="r" b="b"/>
              <a:pathLst>
                <a:path w="3865" h="10590" fill="norm" stroke="1" extrusionOk="0">
                  <a:moveTo>
                    <a:pt x="0" y="0"/>
                  </a:moveTo>
                  <a:cubicBezTo>
                    <a:pt x="0" y="0"/>
                    <a:pt x="874" y="4245"/>
                    <a:pt x="986" y="4570"/>
                  </a:cubicBezTo>
                  <a:cubicBezTo>
                    <a:pt x="1098" y="4906"/>
                    <a:pt x="2588" y="10450"/>
                    <a:pt x="2588" y="10450"/>
                  </a:cubicBezTo>
                  <a:cubicBezTo>
                    <a:pt x="2733" y="10555"/>
                    <a:pt x="2924" y="10590"/>
                    <a:pt x="3113" y="10590"/>
                  </a:cubicBezTo>
                  <a:cubicBezTo>
                    <a:pt x="3491" y="10590"/>
                    <a:pt x="3864" y="10450"/>
                    <a:pt x="3864" y="10450"/>
                  </a:cubicBezTo>
                  <a:lnTo>
                    <a:pt x="3170" y="4996"/>
                  </a:lnTo>
                  <a:lnTo>
                    <a:pt x="2823" y="14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1" name="Google Shape;2081;p39"/>
            <p:cNvSpPr/>
            <p:nvPr/>
          </p:nvSpPr>
          <p:spPr bwMode="auto">
            <a:xfrm>
              <a:off x="7798478" y="2760057"/>
              <a:ext cx="235837" cy="610528"/>
            </a:xfrm>
            <a:custGeom>
              <a:avLst/>
              <a:gdLst/>
              <a:ahLst/>
              <a:cxnLst/>
              <a:rect l="l" t="t" r="r" b="b"/>
              <a:pathLst>
                <a:path w="4202" h="10878" fill="norm" stroke="1" extrusionOk="0">
                  <a:moveTo>
                    <a:pt x="348" y="303"/>
                  </a:moveTo>
                  <a:lnTo>
                    <a:pt x="2857" y="426"/>
                  </a:lnTo>
                  <a:lnTo>
                    <a:pt x="3204" y="5153"/>
                  </a:lnTo>
                  <a:lnTo>
                    <a:pt x="3888" y="10507"/>
                  </a:lnTo>
                  <a:cubicBezTo>
                    <a:pt x="3735" y="10553"/>
                    <a:pt x="3508" y="10599"/>
                    <a:pt x="3290" y="10599"/>
                  </a:cubicBezTo>
                  <a:cubicBezTo>
                    <a:pt x="3140" y="10599"/>
                    <a:pt x="2994" y="10577"/>
                    <a:pt x="2880" y="10518"/>
                  </a:cubicBezTo>
                  <a:cubicBezTo>
                    <a:pt x="2723" y="9913"/>
                    <a:pt x="1390" y="4996"/>
                    <a:pt x="1289" y="4671"/>
                  </a:cubicBezTo>
                  <a:cubicBezTo>
                    <a:pt x="1199" y="4425"/>
                    <a:pt x="651" y="1804"/>
                    <a:pt x="348" y="303"/>
                  </a:cubicBezTo>
                  <a:close/>
                  <a:moveTo>
                    <a:pt x="1" y="1"/>
                  </a:moveTo>
                  <a:lnTo>
                    <a:pt x="35" y="180"/>
                  </a:lnTo>
                  <a:cubicBezTo>
                    <a:pt x="68" y="348"/>
                    <a:pt x="908" y="4425"/>
                    <a:pt x="1020" y="4761"/>
                  </a:cubicBezTo>
                  <a:cubicBezTo>
                    <a:pt x="1132" y="5086"/>
                    <a:pt x="2611" y="10585"/>
                    <a:pt x="2633" y="10641"/>
                  </a:cubicBezTo>
                  <a:lnTo>
                    <a:pt x="2644" y="10686"/>
                  </a:lnTo>
                  <a:lnTo>
                    <a:pt x="2678" y="10719"/>
                  </a:lnTo>
                  <a:cubicBezTo>
                    <a:pt x="2842" y="10822"/>
                    <a:pt x="3034" y="10878"/>
                    <a:pt x="3238" y="10878"/>
                  </a:cubicBezTo>
                  <a:cubicBezTo>
                    <a:pt x="3256" y="10878"/>
                    <a:pt x="3275" y="10877"/>
                    <a:pt x="3294" y="10876"/>
                  </a:cubicBezTo>
                  <a:cubicBezTo>
                    <a:pt x="3563" y="10865"/>
                    <a:pt x="3832" y="10820"/>
                    <a:pt x="4089" y="10731"/>
                  </a:cubicBezTo>
                  <a:lnTo>
                    <a:pt x="4201" y="10686"/>
                  </a:lnTo>
                  <a:lnTo>
                    <a:pt x="3484" y="5119"/>
                  </a:lnTo>
                  <a:lnTo>
                    <a:pt x="3126" y="15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2" name="Google Shape;2082;p39"/>
            <p:cNvSpPr/>
            <p:nvPr/>
          </p:nvSpPr>
          <p:spPr bwMode="auto">
            <a:xfrm>
              <a:off x="7697902" y="2111308"/>
              <a:ext cx="511804" cy="700889"/>
            </a:xfrm>
            <a:custGeom>
              <a:avLst/>
              <a:gdLst/>
              <a:ahLst/>
              <a:cxnLst/>
              <a:rect l="l" t="t" r="r" b="b"/>
              <a:pathLst>
                <a:path w="9119" h="12488" fill="norm" stroke="1" extrusionOk="0">
                  <a:moveTo>
                    <a:pt x="7315" y="1"/>
                  </a:moveTo>
                  <a:lnTo>
                    <a:pt x="6564" y="393"/>
                  </a:lnTo>
                  <a:lnTo>
                    <a:pt x="7628" y="3215"/>
                  </a:lnTo>
                  <a:cubicBezTo>
                    <a:pt x="7628" y="3215"/>
                    <a:pt x="5971" y="5063"/>
                    <a:pt x="5859" y="5097"/>
                  </a:cubicBezTo>
                  <a:cubicBezTo>
                    <a:pt x="5691" y="5097"/>
                    <a:pt x="5534" y="5086"/>
                    <a:pt x="5366" y="5063"/>
                  </a:cubicBezTo>
                  <a:lnTo>
                    <a:pt x="3921" y="4873"/>
                  </a:lnTo>
                  <a:cubicBezTo>
                    <a:pt x="3921" y="4873"/>
                    <a:pt x="3914" y="4872"/>
                    <a:pt x="3902" y="4872"/>
                  </a:cubicBezTo>
                  <a:cubicBezTo>
                    <a:pt x="3725" y="4872"/>
                    <a:pt x="2379" y="4950"/>
                    <a:pt x="1491" y="7281"/>
                  </a:cubicBezTo>
                  <a:cubicBezTo>
                    <a:pt x="527" y="9779"/>
                    <a:pt x="1" y="11033"/>
                    <a:pt x="1" y="11033"/>
                  </a:cubicBezTo>
                  <a:cubicBezTo>
                    <a:pt x="1" y="11033"/>
                    <a:pt x="2065" y="12488"/>
                    <a:pt x="3385" y="12488"/>
                  </a:cubicBezTo>
                  <a:cubicBezTo>
                    <a:pt x="3474" y="12488"/>
                    <a:pt x="3560" y="12481"/>
                    <a:pt x="3641" y="12467"/>
                  </a:cubicBezTo>
                  <a:lnTo>
                    <a:pt x="4929" y="12243"/>
                  </a:lnTo>
                  <a:cubicBezTo>
                    <a:pt x="4929" y="12243"/>
                    <a:pt x="6105" y="7225"/>
                    <a:pt x="6385" y="7023"/>
                  </a:cubicBezTo>
                  <a:cubicBezTo>
                    <a:pt x="6665" y="6833"/>
                    <a:pt x="9118" y="3663"/>
                    <a:pt x="9118" y="3450"/>
                  </a:cubicBezTo>
                  <a:cubicBezTo>
                    <a:pt x="9118" y="3249"/>
                    <a:pt x="7315" y="1"/>
                    <a:pt x="7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3" name="Google Shape;2083;p39"/>
            <p:cNvSpPr/>
            <p:nvPr/>
          </p:nvSpPr>
          <p:spPr bwMode="auto">
            <a:xfrm>
              <a:off x="7710474" y="2123262"/>
              <a:ext cx="523085" cy="701506"/>
            </a:xfrm>
            <a:custGeom>
              <a:avLst/>
              <a:gdLst/>
              <a:ahLst/>
              <a:cxnLst/>
              <a:rect l="l" t="t" r="r" b="b"/>
              <a:pathLst>
                <a:path w="9320" h="12499" fill="norm" stroke="1" extrusionOk="0">
                  <a:moveTo>
                    <a:pt x="7483" y="0"/>
                  </a:moveTo>
                  <a:lnTo>
                    <a:pt x="6710" y="392"/>
                  </a:lnTo>
                  <a:lnTo>
                    <a:pt x="7797" y="3226"/>
                  </a:lnTo>
                  <a:cubicBezTo>
                    <a:pt x="7797" y="3226"/>
                    <a:pt x="6105" y="5074"/>
                    <a:pt x="5993" y="5097"/>
                  </a:cubicBezTo>
                  <a:cubicBezTo>
                    <a:pt x="5951" y="5099"/>
                    <a:pt x="5909" y="5101"/>
                    <a:pt x="5867" y="5101"/>
                  </a:cubicBezTo>
                  <a:cubicBezTo>
                    <a:pt x="5741" y="5101"/>
                    <a:pt x="5615" y="5088"/>
                    <a:pt x="5489" y="5063"/>
                  </a:cubicBezTo>
                  <a:lnTo>
                    <a:pt x="4011" y="4873"/>
                  </a:lnTo>
                  <a:cubicBezTo>
                    <a:pt x="4011" y="4873"/>
                    <a:pt x="4005" y="4872"/>
                    <a:pt x="3995" y="4872"/>
                  </a:cubicBezTo>
                  <a:cubicBezTo>
                    <a:pt x="3834" y="4872"/>
                    <a:pt x="2441" y="4942"/>
                    <a:pt x="1524" y="7292"/>
                  </a:cubicBezTo>
                  <a:cubicBezTo>
                    <a:pt x="550" y="9778"/>
                    <a:pt x="1" y="11044"/>
                    <a:pt x="1" y="11044"/>
                  </a:cubicBezTo>
                  <a:cubicBezTo>
                    <a:pt x="1" y="11044"/>
                    <a:pt x="2114" y="12499"/>
                    <a:pt x="3468" y="12499"/>
                  </a:cubicBezTo>
                  <a:cubicBezTo>
                    <a:pt x="3559" y="12499"/>
                    <a:pt x="3647" y="12492"/>
                    <a:pt x="3731" y="12478"/>
                  </a:cubicBezTo>
                  <a:lnTo>
                    <a:pt x="5052" y="12243"/>
                  </a:lnTo>
                  <a:cubicBezTo>
                    <a:pt x="5052" y="12243"/>
                    <a:pt x="6251" y="7236"/>
                    <a:pt x="6542" y="7034"/>
                  </a:cubicBezTo>
                  <a:cubicBezTo>
                    <a:pt x="6822" y="6844"/>
                    <a:pt x="9320" y="3663"/>
                    <a:pt x="9320" y="3461"/>
                  </a:cubicBezTo>
                  <a:cubicBezTo>
                    <a:pt x="9320" y="3249"/>
                    <a:pt x="7483" y="0"/>
                    <a:pt x="7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4" name="Google Shape;2084;p39"/>
            <p:cNvSpPr/>
            <p:nvPr/>
          </p:nvSpPr>
          <p:spPr bwMode="auto">
            <a:xfrm>
              <a:off x="7688473" y="2100644"/>
              <a:ext cx="528136" cy="719186"/>
            </a:xfrm>
            <a:custGeom>
              <a:avLst/>
              <a:gdLst/>
              <a:ahLst/>
              <a:cxnLst/>
              <a:rect l="l" t="t" r="r" b="b"/>
              <a:pathLst>
                <a:path w="9410" h="12814" fill="norm" stroke="1" extrusionOk="0">
                  <a:moveTo>
                    <a:pt x="7427" y="370"/>
                  </a:moveTo>
                  <a:cubicBezTo>
                    <a:pt x="8077" y="1568"/>
                    <a:pt x="9062" y="3394"/>
                    <a:pt x="9129" y="3629"/>
                  </a:cubicBezTo>
                  <a:cubicBezTo>
                    <a:pt x="8984" y="3988"/>
                    <a:pt x="6732" y="6922"/>
                    <a:pt x="6475" y="7101"/>
                  </a:cubicBezTo>
                  <a:cubicBezTo>
                    <a:pt x="6184" y="7303"/>
                    <a:pt x="5355" y="10742"/>
                    <a:pt x="4985" y="12310"/>
                  </a:cubicBezTo>
                  <a:lnTo>
                    <a:pt x="3787" y="12522"/>
                  </a:lnTo>
                  <a:cubicBezTo>
                    <a:pt x="3714" y="12534"/>
                    <a:pt x="3638" y="12540"/>
                    <a:pt x="3559" y="12540"/>
                  </a:cubicBezTo>
                  <a:cubicBezTo>
                    <a:pt x="2459" y="12540"/>
                    <a:pt x="755" y="11450"/>
                    <a:pt x="337" y="11178"/>
                  </a:cubicBezTo>
                  <a:lnTo>
                    <a:pt x="348" y="11178"/>
                  </a:lnTo>
                  <a:cubicBezTo>
                    <a:pt x="494" y="10820"/>
                    <a:pt x="998" y="9588"/>
                    <a:pt x="1782" y="7527"/>
                  </a:cubicBezTo>
                  <a:cubicBezTo>
                    <a:pt x="2667" y="5220"/>
                    <a:pt x="3977" y="5197"/>
                    <a:pt x="4078" y="5197"/>
                  </a:cubicBezTo>
                  <a:lnTo>
                    <a:pt x="5512" y="5388"/>
                  </a:lnTo>
                  <a:cubicBezTo>
                    <a:pt x="5646" y="5413"/>
                    <a:pt x="5780" y="5425"/>
                    <a:pt x="5920" y="5425"/>
                  </a:cubicBezTo>
                  <a:cubicBezTo>
                    <a:pt x="5966" y="5425"/>
                    <a:pt x="6013" y="5424"/>
                    <a:pt x="6060" y="5421"/>
                  </a:cubicBezTo>
                  <a:cubicBezTo>
                    <a:pt x="6105" y="5410"/>
                    <a:pt x="6217" y="5388"/>
                    <a:pt x="7897" y="3506"/>
                  </a:cubicBezTo>
                  <a:lnTo>
                    <a:pt x="7953" y="3439"/>
                  </a:lnTo>
                  <a:lnTo>
                    <a:pt x="6900" y="650"/>
                  </a:lnTo>
                  <a:lnTo>
                    <a:pt x="7427" y="370"/>
                  </a:lnTo>
                  <a:close/>
                  <a:moveTo>
                    <a:pt x="7539" y="0"/>
                  </a:moveTo>
                  <a:lnTo>
                    <a:pt x="6542" y="515"/>
                  </a:lnTo>
                  <a:lnTo>
                    <a:pt x="7628" y="3383"/>
                  </a:lnTo>
                  <a:cubicBezTo>
                    <a:pt x="6912" y="4167"/>
                    <a:pt x="6128" y="5029"/>
                    <a:pt x="5971" y="5152"/>
                  </a:cubicBezTo>
                  <a:cubicBezTo>
                    <a:pt x="5825" y="5152"/>
                    <a:pt x="5691" y="5141"/>
                    <a:pt x="5545" y="5108"/>
                  </a:cubicBezTo>
                  <a:lnTo>
                    <a:pt x="4100" y="4917"/>
                  </a:lnTo>
                  <a:lnTo>
                    <a:pt x="4089" y="4917"/>
                  </a:lnTo>
                  <a:cubicBezTo>
                    <a:pt x="4087" y="4917"/>
                    <a:pt x="4082" y="4917"/>
                    <a:pt x="4074" y="4917"/>
                  </a:cubicBezTo>
                  <a:cubicBezTo>
                    <a:pt x="3906" y="4917"/>
                    <a:pt x="2458" y="4969"/>
                    <a:pt x="1524" y="7426"/>
                  </a:cubicBezTo>
                  <a:cubicBezTo>
                    <a:pt x="583" y="9890"/>
                    <a:pt x="34" y="11156"/>
                    <a:pt x="34" y="11178"/>
                  </a:cubicBezTo>
                  <a:lnTo>
                    <a:pt x="1" y="11279"/>
                  </a:lnTo>
                  <a:lnTo>
                    <a:pt x="90" y="11346"/>
                  </a:lnTo>
                  <a:cubicBezTo>
                    <a:pt x="180" y="11402"/>
                    <a:pt x="2207" y="12814"/>
                    <a:pt x="3563" y="12814"/>
                  </a:cubicBezTo>
                  <a:cubicBezTo>
                    <a:pt x="3652" y="12814"/>
                    <a:pt x="3742" y="12814"/>
                    <a:pt x="3831" y="12791"/>
                  </a:cubicBezTo>
                  <a:lnTo>
                    <a:pt x="5209" y="12556"/>
                  </a:lnTo>
                  <a:lnTo>
                    <a:pt x="5232" y="12466"/>
                  </a:lnTo>
                  <a:cubicBezTo>
                    <a:pt x="5780" y="10137"/>
                    <a:pt x="6464" y="7538"/>
                    <a:pt x="6632" y="7337"/>
                  </a:cubicBezTo>
                  <a:cubicBezTo>
                    <a:pt x="6811" y="7202"/>
                    <a:pt x="9409" y="3965"/>
                    <a:pt x="9409" y="3640"/>
                  </a:cubicBezTo>
                  <a:cubicBezTo>
                    <a:pt x="9409" y="3428"/>
                    <a:pt x="8278" y="1344"/>
                    <a:pt x="7606" y="123"/>
                  </a:cubicBezTo>
                  <a:lnTo>
                    <a:pt x="7539"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5" name="Google Shape;2085;p39"/>
            <p:cNvSpPr/>
            <p:nvPr/>
          </p:nvSpPr>
          <p:spPr bwMode="auto">
            <a:xfrm>
              <a:off x="7917968" y="2304939"/>
              <a:ext cx="96816" cy="109949"/>
            </a:xfrm>
            <a:custGeom>
              <a:avLst/>
              <a:gdLst/>
              <a:ahLst/>
              <a:cxnLst/>
              <a:rect l="l" t="t" r="r" b="b"/>
              <a:pathLst>
                <a:path w="1725" h="1959" fill="norm" stroke="1" extrusionOk="0">
                  <a:moveTo>
                    <a:pt x="515" y="0"/>
                  </a:moveTo>
                  <a:lnTo>
                    <a:pt x="0" y="1423"/>
                  </a:lnTo>
                  <a:cubicBezTo>
                    <a:pt x="0" y="1423"/>
                    <a:pt x="428" y="1958"/>
                    <a:pt x="944" y="1958"/>
                  </a:cubicBezTo>
                  <a:cubicBezTo>
                    <a:pt x="1095" y="1958"/>
                    <a:pt x="1254" y="1912"/>
                    <a:pt x="1411" y="1792"/>
                  </a:cubicBezTo>
                  <a:lnTo>
                    <a:pt x="1725"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6" name="Google Shape;2086;p39"/>
            <p:cNvSpPr/>
            <p:nvPr/>
          </p:nvSpPr>
          <p:spPr bwMode="auto">
            <a:xfrm>
              <a:off x="7909155" y="2297362"/>
              <a:ext cx="115056" cy="125159"/>
            </a:xfrm>
            <a:custGeom>
              <a:avLst/>
              <a:gdLst/>
              <a:ahLst/>
              <a:cxnLst/>
              <a:rect l="l" t="t" r="r" b="b"/>
              <a:pathLst>
                <a:path w="2050" h="2230" fill="norm" stroke="1" extrusionOk="0">
                  <a:moveTo>
                    <a:pt x="1703" y="292"/>
                  </a:moveTo>
                  <a:lnTo>
                    <a:pt x="1434" y="1860"/>
                  </a:lnTo>
                  <a:cubicBezTo>
                    <a:pt x="1322" y="1932"/>
                    <a:pt x="1209" y="1961"/>
                    <a:pt x="1100" y="1961"/>
                  </a:cubicBezTo>
                  <a:cubicBezTo>
                    <a:pt x="748" y="1961"/>
                    <a:pt x="433" y="1664"/>
                    <a:pt x="314" y="1535"/>
                  </a:cubicBezTo>
                  <a:lnTo>
                    <a:pt x="762" y="292"/>
                  </a:lnTo>
                  <a:close/>
                  <a:moveTo>
                    <a:pt x="572" y="1"/>
                  </a:moveTo>
                  <a:lnTo>
                    <a:pt x="0" y="1580"/>
                  </a:lnTo>
                  <a:lnTo>
                    <a:pt x="45" y="1636"/>
                  </a:lnTo>
                  <a:cubicBezTo>
                    <a:pt x="247" y="1894"/>
                    <a:pt x="661" y="2230"/>
                    <a:pt x="1109" y="2230"/>
                  </a:cubicBezTo>
                  <a:cubicBezTo>
                    <a:pt x="1311" y="2230"/>
                    <a:pt x="1501" y="2163"/>
                    <a:pt x="1647" y="2039"/>
                  </a:cubicBezTo>
                  <a:lnTo>
                    <a:pt x="1692" y="2006"/>
                  </a:lnTo>
                  <a:lnTo>
                    <a:pt x="2050"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7" name="Google Shape;2087;p39"/>
            <p:cNvSpPr/>
            <p:nvPr/>
          </p:nvSpPr>
          <p:spPr bwMode="auto">
            <a:xfrm>
              <a:off x="7893441" y="2186515"/>
              <a:ext cx="152155" cy="145083"/>
            </a:xfrm>
            <a:custGeom>
              <a:avLst/>
              <a:gdLst/>
              <a:ahLst/>
              <a:cxnLst/>
              <a:rect l="l" t="t" r="r" b="b"/>
              <a:pathLst>
                <a:path w="2711" h="2585" fill="norm" stroke="1" extrusionOk="0">
                  <a:moveTo>
                    <a:pt x="1301" y="1"/>
                  </a:moveTo>
                  <a:cubicBezTo>
                    <a:pt x="638" y="1"/>
                    <a:pt x="0" y="514"/>
                    <a:pt x="0" y="1293"/>
                  </a:cubicBezTo>
                  <a:cubicBezTo>
                    <a:pt x="0" y="2071"/>
                    <a:pt x="638" y="2585"/>
                    <a:pt x="1301" y="2585"/>
                  </a:cubicBezTo>
                  <a:cubicBezTo>
                    <a:pt x="1620" y="2585"/>
                    <a:pt x="1945" y="2466"/>
                    <a:pt x="2207" y="2200"/>
                  </a:cubicBezTo>
                  <a:cubicBezTo>
                    <a:pt x="2711" y="1696"/>
                    <a:pt x="2711" y="890"/>
                    <a:pt x="2207" y="386"/>
                  </a:cubicBezTo>
                  <a:cubicBezTo>
                    <a:pt x="1945" y="120"/>
                    <a:pt x="1620" y="1"/>
                    <a:pt x="1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8" name="Google Shape;2088;p39"/>
            <p:cNvSpPr/>
            <p:nvPr/>
          </p:nvSpPr>
          <p:spPr bwMode="auto">
            <a:xfrm>
              <a:off x="7854434" y="2178321"/>
              <a:ext cx="221806" cy="160630"/>
            </a:xfrm>
            <a:custGeom>
              <a:avLst/>
              <a:gdLst/>
              <a:ahLst/>
              <a:cxnLst/>
              <a:rect l="l" t="t" r="r" b="b"/>
              <a:pathLst>
                <a:path w="3952" h="2862" fill="norm" stroke="1" extrusionOk="0">
                  <a:moveTo>
                    <a:pt x="1995" y="285"/>
                  </a:moveTo>
                  <a:cubicBezTo>
                    <a:pt x="3014" y="285"/>
                    <a:pt x="3529" y="1528"/>
                    <a:pt x="2801" y="2245"/>
                  </a:cubicBezTo>
                  <a:cubicBezTo>
                    <a:pt x="2575" y="2475"/>
                    <a:pt x="2285" y="2583"/>
                    <a:pt x="1997" y="2583"/>
                  </a:cubicBezTo>
                  <a:cubicBezTo>
                    <a:pt x="1556" y="2583"/>
                    <a:pt x="1120" y="2330"/>
                    <a:pt x="930" y="1876"/>
                  </a:cubicBezTo>
                  <a:cubicBezTo>
                    <a:pt x="617" y="1125"/>
                    <a:pt x="1177" y="285"/>
                    <a:pt x="1995" y="285"/>
                  </a:cubicBezTo>
                  <a:close/>
                  <a:moveTo>
                    <a:pt x="2010" y="1"/>
                  </a:moveTo>
                  <a:cubicBezTo>
                    <a:pt x="1829" y="1"/>
                    <a:pt x="1639" y="37"/>
                    <a:pt x="1446" y="117"/>
                  </a:cubicBezTo>
                  <a:cubicBezTo>
                    <a:pt x="1" y="722"/>
                    <a:pt x="426" y="2861"/>
                    <a:pt x="1995" y="2861"/>
                  </a:cubicBezTo>
                  <a:cubicBezTo>
                    <a:pt x="2375" y="2861"/>
                    <a:pt x="2734" y="2716"/>
                    <a:pt x="3003" y="2447"/>
                  </a:cubicBezTo>
                  <a:cubicBezTo>
                    <a:pt x="3952" y="1488"/>
                    <a:pt x="3167" y="1"/>
                    <a:pt x="20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89" name="Google Shape;2089;p39"/>
            <p:cNvSpPr/>
            <p:nvPr/>
          </p:nvSpPr>
          <p:spPr bwMode="auto">
            <a:xfrm>
              <a:off x="7886538" y="2172260"/>
              <a:ext cx="142109" cy="64319"/>
            </a:xfrm>
            <a:custGeom>
              <a:avLst/>
              <a:gdLst/>
              <a:ahLst/>
              <a:cxnLst/>
              <a:rect l="l" t="t" r="r" b="b"/>
              <a:pathLst>
                <a:path w="2532" h="1146" fill="norm" stroke="1" extrusionOk="0">
                  <a:moveTo>
                    <a:pt x="1248" y="0"/>
                  </a:moveTo>
                  <a:cubicBezTo>
                    <a:pt x="1227" y="0"/>
                    <a:pt x="1207" y="0"/>
                    <a:pt x="1187" y="1"/>
                  </a:cubicBezTo>
                  <a:cubicBezTo>
                    <a:pt x="638" y="23"/>
                    <a:pt x="0" y="304"/>
                    <a:pt x="11" y="584"/>
                  </a:cubicBezTo>
                  <a:cubicBezTo>
                    <a:pt x="20" y="850"/>
                    <a:pt x="668" y="1146"/>
                    <a:pt x="1333" y="1146"/>
                  </a:cubicBezTo>
                  <a:cubicBezTo>
                    <a:pt x="1480" y="1146"/>
                    <a:pt x="1628" y="1131"/>
                    <a:pt x="1770" y="1099"/>
                  </a:cubicBezTo>
                  <a:cubicBezTo>
                    <a:pt x="2016" y="1043"/>
                    <a:pt x="2509" y="875"/>
                    <a:pt x="2520" y="628"/>
                  </a:cubicBezTo>
                  <a:cubicBezTo>
                    <a:pt x="2531" y="335"/>
                    <a:pt x="1879" y="0"/>
                    <a:pt x="12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90" name="Google Shape;2090;p39"/>
            <p:cNvSpPr/>
            <p:nvPr/>
          </p:nvSpPr>
          <p:spPr bwMode="auto">
            <a:xfrm>
              <a:off x="8017253" y="2244605"/>
              <a:ext cx="44058" cy="44058"/>
            </a:xfrm>
            <a:custGeom>
              <a:avLst/>
              <a:gdLst/>
              <a:ahLst/>
              <a:cxnLst/>
              <a:rect l="l" t="t" r="r" b="b"/>
              <a:pathLst>
                <a:path w="785" h="785" fill="norm" stroke="1" extrusionOk="0">
                  <a:moveTo>
                    <a:pt x="393" y="0"/>
                  </a:moveTo>
                  <a:cubicBezTo>
                    <a:pt x="169" y="0"/>
                    <a:pt x="1" y="179"/>
                    <a:pt x="1" y="392"/>
                  </a:cubicBezTo>
                  <a:cubicBezTo>
                    <a:pt x="1" y="616"/>
                    <a:pt x="169" y="784"/>
                    <a:pt x="393" y="784"/>
                  </a:cubicBezTo>
                  <a:cubicBezTo>
                    <a:pt x="606" y="784"/>
                    <a:pt x="785" y="616"/>
                    <a:pt x="785" y="392"/>
                  </a:cubicBezTo>
                  <a:cubicBezTo>
                    <a:pt x="785" y="179"/>
                    <a:pt x="606" y="0"/>
                    <a:pt x="3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91" name="Google Shape;2091;p39"/>
            <p:cNvSpPr/>
            <p:nvPr/>
          </p:nvSpPr>
          <p:spPr bwMode="auto">
            <a:xfrm>
              <a:off x="7924254" y="2245222"/>
              <a:ext cx="15098" cy="12797"/>
            </a:xfrm>
            <a:custGeom>
              <a:avLst/>
              <a:gdLst/>
              <a:ahLst/>
              <a:cxnLst/>
              <a:rect l="l" t="t" r="r" b="b"/>
              <a:pathLst>
                <a:path w="269" h="228" fill="norm" stroke="1" extrusionOk="0">
                  <a:moveTo>
                    <a:pt x="157" y="0"/>
                  </a:moveTo>
                  <a:cubicBezTo>
                    <a:pt x="56" y="0"/>
                    <a:pt x="0" y="124"/>
                    <a:pt x="78" y="191"/>
                  </a:cubicBezTo>
                  <a:cubicBezTo>
                    <a:pt x="100" y="216"/>
                    <a:pt x="129" y="228"/>
                    <a:pt x="156" y="228"/>
                  </a:cubicBezTo>
                  <a:cubicBezTo>
                    <a:pt x="213" y="228"/>
                    <a:pt x="269" y="180"/>
                    <a:pt x="269" y="112"/>
                  </a:cubicBezTo>
                  <a:cubicBezTo>
                    <a:pt x="269" y="56"/>
                    <a:pt x="224"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92" name="Google Shape;2092;p39"/>
            <p:cNvSpPr/>
            <p:nvPr/>
          </p:nvSpPr>
          <p:spPr bwMode="auto">
            <a:xfrm>
              <a:off x="7972634" y="2248365"/>
              <a:ext cx="15154" cy="13133"/>
            </a:xfrm>
            <a:custGeom>
              <a:avLst/>
              <a:gdLst/>
              <a:ahLst/>
              <a:cxnLst/>
              <a:rect l="l" t="t" r="r" b="b"/>
              <a:pathLst>
                <a:path w="270" h="234" fill="norm" stroke="1" extrusionOk="0">
                  <a:moveTo>
                    <a:pt x="157" y="0"/>
                  </a:moveTo>
                  <a:cubicBezTo>
                    <a:pt x="57" y="0"/>
                    <a:pt x="1" y="124"/>
                    <a:pt x="79" y="202"/>
                  </a:cubicBezTo>
                  <a:cubicBezTo>
                    <a:pt x="101" y="224"/>
                    <a:pt x="129" y="234"/>
                    <a:pt x="156" y="234"/>
                  </a:cubicBezTo>
                  <a:cubicBezTo>
                    <a:pt x="213" y="234"/>
                    <a:pt x="269" y="191"/>
                    <a:pt x="269" y="124"/>
                  </a:cubicBezTo>
                  <a:cubicBezTo>
                    <a:pt x="269" y="56"/>
                    <a:pt x="21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93" name="Google Shape;2093;p39"/>
            <p:cNvSpPr/>
            <p:nvPr/>
          </p:nvSpPr>
          <p:spPr bwMode="auto">
            <a:xfrm>
              <a:off x="7938678" y="2257121"/>
              <a:ext cx="21103" cy="30869"/>
            </a:xfrm>
            <a:custGeom>
              <a:avLst/>
              <a:gdLst/>
              <a:ahLst/>
              <a:cxnLst/>
              <a:rect l="l" t="t" r="r" b="b"/>
              <a:pathLst>
                <a:path w="376" h="550" fill="norm" stroke="1" extrusionOk="0">
                  <a:moveTo>
                    <a:pt x="228" y="0"/>
                  </a:moveTo>
                  <a:cubicBezTo>
                    <a:pt x="205" y="0"/>
                    <a:pt x="183" y="10"/>
                    <a:pt x="169" y="24"/>
                  </a:cubicBezTo>
                  <a:cubicBezTo>
                    <a:pt x="113" y="113"/>
                    <a:pt x="57" y="192"/>
                    <a:pt x="12" y="281"/>
                  </a:cubicBezTo>
                  <a:cubicBezTo>
                    <a:pt x="12" y="292"/>
                    <a:pt x="1" y="304"/>
                    <a:pt x="1" y="326"/>
                  </a:cubicBezTo>
                  <a:cubicBezTo>
                    <a:pt x="1" y="382"/>
                    <a:pt x="23" y="438"/>
                    <a:pt x="68" y="460"/>
                  </a:cubicBezTo>
                  <a:cubicBezTo>
                    <a:pt x="124" y="494"/>
                    <a:pt x="191" y="528"/>
                    <a:pt x="258" y="550"/>
                  </a:cubicBezTo>
                  <a:lnTo>
                    <a:pt x="281" y="550"/>
                  </a:lnTo>
                  <a:lnTo>
                    <a:pt x="270" y="539"/>
                  </a:lnTo>
                  <a:lnTo>
                    <a:pt x="270" y="539"/>
                  </a:lnTo>
                  <a:cubicBezTo>
                    <a:pt x="276" y="540"/>
                    <a:pt x="282" y="541"/>
                    <a:pt x="288" y="541"/>
                  </a:cubicBezTo>
                  <a:cubicBezTo>
                    <a:pt x="362" y="541"/>
                    <a:pt x="375" y="415"/>
                    <a:pt x="292" y="404"/>
                  </a:cubicBezTo>
                  <a:cubicBezTo>
                    <a:pt x="236" y="393"/>
                    <a:pt x="191" y="371"/>
                    <a:pt x="146" y="337"/>
                  </a:cubicBezTo>
                  <a:cubicBezTo>
                    <a:pt x="180" y="259"/>
                    <a:pt x="225" y="180"/>
                    <a:pt x="281" y="113"/>
                  </a:cubicBezTo>
                  <a:cubicBezTo>
                    <a:pt x="303" y="80"/>
                    <a:pt x="292" y="35"/>
                    <a:pt x="270" y="12"/>
                  </a:cubicBezTo>
                  <a:cubicBezTo>
                    <a:pt x="257" y="4"/>
                    <a:pt x="242" y="0"/>
                    <a:pt x="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94" name="Google Shape;2094;p39"/>
            <p:cNvSpPr/>
            <p:nvPr/>
          </p:nvSpPr>
          <p:spPr bwMode="auto">
            <a:xfrm>
              <a:off x="8010967" y="2201781"/>
              <a:ext cx="46584" cy="60447"/>
            </a:xfrm>
            <a:custGeom>
              <a:avLst/>
              <a:gdLst/>
              <a:ahLst/>
              <a:cxnLst/>
              <a:rect l="l" t="t" r="r" b="b"/>
              <a:pathLst>
                <a:path w="830" h="1077" fill="norm" stroke="1" extrusionOk="0">
                  <a:moveTo>
                    <a:pt x="214" y="0"/>
                  </a:moveTo>
                  <a:cubicBezTo>
                    <a:pt x="193" y="0"/>
                    <a:pt x="174" y="4"/>
                    <a:pt x="158" y="13"/>
                  </a:cubicBezTo>
                  <a:cubicBezTo>
                    <a:pt x="1" y="91"/>
                    <a:pt x="1" y="528"/>
                    <a:pt x="202" y="1077"/>
                  </a:cubicBezTo>
                  <a:lnTo>
                    <a:pt x="830" y="483"/>
                  </a:lnTo>
                  <a:cubicBezTo>
                    <a:pt x="604" y="199"/>
                    <a:pt x="361" y="0"/>
                    <a:pt x="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95" name="Google Shape;2095;p39"/>
            <p:cNvSpPr/>
            <p:nvPr/>
          </p:nvSpPr>
          <p:spPr bwMode="auto">
            <a:xfrm>
              <a:off x="7961296" y="2289168"/>
              <a:ext cx="21439" cy="13302"/>
            </a:xfrm>
            <a:custGeom>
              <a:avLst/>
              <a:gdLst/>
              <a:ahLst/>
              <a:cxnLst/>
              <a:rect l="l" t="t" r="r" b="b"/>
              <a:pathLst>
                <a:path w="382" h="237" fill="norm" stroke="1" extrusionOk="0">
                  <a:moveTo>
                    <a:pt x="297" y="1"/>
                  </a:moveTo>
                  <a:cubicBezTo>
                    <a:pt x="284" y="1"/>
                    <a:pt x="270" y="5"/>
                    <a:pt x="259" y="13"/>
                  </a:cubicBezTo>
                  <a:cubicBezTo>
                    <a:pt x="225" y="35"/>
                    <a:pt x="191" y="46"/>
                    <a:pt x="158" y="69"/>
                  </a:cubicBezTo>
                  <a:cubicBezTo>
                    <a:pt x="124" y="80"/>
                    <a:pt x="91" y="91"/>
                    <a:pt x="68" y="102"/>
                  </a:cubicBezTo>
                  <a:cubicBezTo>
                    <a:pt x="23" y="113"/>
                    <a:pt x="1" y="147"/>
                    <a:pt x="12" y="181"/>
                  </a:cubicBezTo>
                  <a:cubicBezTo>
                    <a:pt x="23" y="225"/>
                    <a:pt x="68" y="237"/>
                    <a:pt x="102" y="237"/>
                  </a:cubicBezTo>
                  <a:cubicBezTo>
                    <a:pt x="180" y="214"/>
                    <a:pt x="259" y="181"/>
                    <a:pt x="337" y="136"/>
                  </a:cubicBezTo>
                  <a:cubicBezTo>
                    <a:pt x="371" y="113"/>
                    <a:pt x="382" y="69"/>
                    <a:pt x="359" y="35"/>
                  </a:cubicBezTo>
                  <a:cubicBezTo>
                    <a:pt x="345" y="13"/>
                    <a:pt x="321" y="1"/>
                    <a:pt x="2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96" name="Google Shape;2096;p39"/>
            <p:cNvSpPr/>
            <p:nvPr/>
          </p:nvSpPr>
          <p:spPr bwMode="auto">
            <a:xfrm>
              <a:off x="7972016" y="2266157"/>
              <a:ext cx="25200" cy="12404"/>
            </a:xfrm>
            <a:custGeom>
              <a:avLst/>
              <a:gdLst/>
              <a:ahLst/>
              <a:cxnLst/>
              <a:rect l="l" t="t" r="r" b="b"/>
              <a:pathLst>
                <a:path w="449" h="221" fill="norm" stroke="1" extrusionOk="0">
                  <a:moveTo>
                    <a:pt x="220" y="0"/>
                  </a:moveTo>
                  <a:cubicBezTo>
                    <a:pt x="102" y="0"/>
                    <a:pt x="0" y="64"/>
                    <a:pt x="0" y="120"/>
                  </a:cubicBezTo>
                  <a:cubicBezTo>
                    <a:pt x="0" y="176"/>
                    <a:pt x="135" y="210"/>
                    <a:pt x="224" y="221"/>
                  </a:cubicBezTo>
                  <a:cubicBezTo>
                    <a:pt x="314" y="221"/>
                    <a:pt x="437" y="176"/>
                    <a:pt x="448" y="131"/>
                  </a:cubicBezTo>
                  <a:cubicBezTo>
                    <a:pt x="448" y="87"/>
                    <a:pt x="359" y="31"/>
                    <a:pt x="292" y="8"/>
                  </a:cubicBezTo>
                  <a:cubicBezTo>
                    <a:pt x="268" y="3"/>
                    <a:pt x="244"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97" name="Google Shape;2097;p39"/>
            <p:cNvSpPr/>
            <p:nvPr/>
          </p:nvSpPr>
          <p:spPr bwMode="auto">
            <a:xfrm>
              <a:off x="7910391" y="2260264"/>
              <a:ext cx="25200" cy="12123"/>
            </a:xfrm>
            <a:custGeom>
              <a:avLst/>
              <a:gdLst/>
              <a:ahLst/>
              <a:cxnLst/>
              <a:rect l="l" t="t" r="r" b="b"/>
              <a:pathLst>
                <a:path w="449" h="216" fill="norm" stroke="1" extrusionOk="0">
                  <a:moveTo>
                    <a:pt x="210" y="0"/>
                  </a:moveTo>
                  <a:cubicBezTo>
                    <a:pt x="96" y="0"/>
                    <a:pt x="1" y="68"/>
                    <a:pt x="1" y="113"/>
                  </a:cubicBezTo>
                  <a:cubicBezTo>
                    <a:pt x="12" y="169"/>
                    <a:pt x="124" y="214"/>
                    <a:pt x="225" y="214"/>
                  </a:cubicBezTo>
                  <a:cubicBezTo>
                    <a:pt x="234" y="215"/>
                    <a:pt x="244" y="216"/>
                    <a:pt x="254" y="216"/>
                  </a:cubicBezTo>
                  <a:cubicBezTo>
                    <a:pt x="339" y="216"/>
                    <a:pt x="439" y="176"/>
                    <a:pt x="449" y="136"/>
                  </a:cubicBezTo>
                  <a:cubicBezTo>
                    <a:pt x="449" y="80"/>
                    <a:pt x="359" y="24"/>
                    <a:pt x="292" y="12"/>
                  </a:cubicBezTo>
                  <a:cubicBezTo>
                    <a:pt x="264" y="4"/>
                    <a:pt x="237" y="0"/>
                    <a:pt x="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098" name="Google Shape;2098;p39"/>
          <p:cNvGrpSpPr/>
          <p:nvPr/>
        </p:nvGrpSpPr>
        <p:grpSpPr bwMode="auto">
          <a:xfrm rot="-1188330">
            <a:off x="7493650" y="2451983"/>
            <a:ext cx="1481121" cy="1072462"/>
            <a:chOff x="5637718" y="2912097"/>
            <a:chExt cx="892647" cy="646478"/>
          </a:xfrm>
        </p:grpSpPr>
        <p:sp>
          <p:nvSpPr>
            <p:cNvPr id="2099" name="Google Shape;2099;p39"/>
            <p:cNvSpPr/>
            <p:nvPr/>
          </p:nvSpPr>
          <p:spPr bwMode="auto">
            <a:xfrm>
              <a:off x="5712000" y="2912097"/>
              <a:ext cx="23770" cy="605897"/>
            </a:xfrm>
            <a:custGeom>
              <a:avLst/>
              <a:gdLst/>
              <a:ahLst/>
              <a:cxnLst/>
              <a:rect l="l" t="t" r="r" b="b"/>
              <a:pathLst>
                <a:path w="584" h="14886" fill="norm" stroke="1" extrusionOk="0">
                  <a:moveTo>
                    <a:pt x="1" y="0"/>
                  </a:moveTo>
                  <a:lnTo>
                    <a:pt x="1" y="14886"/>
                  </a:lnTo>
                  <a:lnTo>
                    <a:pt x="583" y="14886"/>
                  </a:lnTo>
                  <a:lnTo>
                    <a:pt x="58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0" name="Google Shape;2100;p39"/>
            <p:cNvSpPr/>
            <p:nvPr/>
          </p:nvSpPr>
          <p:spPr bwMode="auto">
            <a:xfrm>
              <a:off x="6176578" y="2930413"/>
              <a:ext cx="11437" cy="430755"/>
            </a:xfrm>
            <a:custGeom>
              <a:avLst/>
              <a:gdLst/>
              <a:ahLst/>
              <a:cxnLst/>
              <a:rect l="l" t="t" r="r" b="b"/>
              <a:pathLst>
                <a:path w="281" h="10583" fill="norm" stroke="1" extrusionOk="0">
                  <a:moveTo>
                    <a:pt x="140" y="1"/>
                  </a:moveTo>
                  <a:cubicBezTo>
                    <a:pt x="70" y="1"/>
                    <a:pt x="0" y="48"/>
                    <a:pt x="0" y="144"/>
                  </a:cubicBezTo>
                  <a:lnTo>
                    <a:pt x="0" y="10448"/>
                  </a:lnTo>
                  <a:cubicBezTo>
                    <a:pt x="0" y="10527"/>
                    <a:pt x="67" y="10583"/>
                    <a:pt x="146" y="10583"/>
                  </a:cubicBezTo>
                  <a:cubicBezTo>
                    <a:pt x="213" y="10583"/>
                    <a:pt x="280" y="10527"/>
                    <a:pt x="280" y="10448"/>
                  </a:cubicBezTo>
                  <a:lnTo>
                    <a:pt x="280" y="144"/>
                  </a:lnTo>
                  <a:cubicBezTo>
                    <a:pt x="280" y="48"/>
                    <a:pt x="21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1" name="Google Shape;2101;p39"/>
            <p:cNvSpPr/>
            <p:nvPr/>
          </p:nvSpPr>
          <p:spPr bwMode="auto">
            <a:xfrm>
              <a:off x="5747126" y="3298038"/>
              <a:ext cx="126300" cy="114821"/>
            </a:xfrm>
            <a:custGeom>
              <a:avLst/>
              <a:gdLst/>
              <a:ahLst/>
              <a:cxnLst/>
              <a:rect l="l" t="t" r="r" b="b"/>
              <a:pathLst>
                <a:path w="3103" h="2821" fill="norm" stroke="1" extrusionOk="0">
                  <a:moveTo>
                    <a:pt x="1555" y="0"/>
                  </a:moveTo>
                  <a:cubicBezTo>
                    <a:pt x="913" y="0"/>
                    <a:pt x="333" y="438"/>
                    <a:pt x="179" y="1080"/>
                  </a:cubicBezTo>
                  <a:cubicBezTo>
                    <a:pt x="0" y="1842"/>
                    <a:pt x="471" y="2603"/>
                    <a:pt x="1232" y="2783"/>
                  </a:cubicBezTo>
                  <a:cubicBezTo>
                    <a:pt x="1342" y="2808"/>
                    <a:pt x="1451" y="2821"/>
                    <a:pt x="1559" y="2821"/>
                  </a:cubicBezTo>
                  <a:cubicBezTo>
                    <a:pt x="2201" y="2821"/>
                    <a:pt x="2781" y="2382"/>
                    <a:pt x="2935" y="1730"/>
                  </a:cubicBezTo>
                  <a:cubicBezTo>
                    <a:pt x="3103" y="968"/>
                    <a:pt x="2632" y="206"/>
                    <a:pt x="1882" y="38"/>
                  </a:cubicBezTo>
                  <a:cubicBezTo>
                    <a:pt x="1772" y="13"/>
                    <a:pt x="1663" y="0"/>
                    <a:pt x="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2" name="Google Shape;2102;p39"/>
            <p:cNvSpPr/>
            <p:nvPr/>
          </p:nvSpPr>
          <p:spPr bwMode="auto">
            <a:xfrm>
              <a:off x="5871106" y="3297875"/>
              <a:ext cx="129963" cy="115147"/>
            </a:xfrm>
            <a:custGeom>
              <a:avLst/>
              <a:gdLst/>
              <a:ahLst/>
              <a:cxnLst/>
              <a:rect l="l" t="t" r="r" b="b"/>
              <a:pathLst>
                <a:path w="3193" h="2829" fill="norm" stroke="1" extrusionOk="0">
                  <a:moveTo>
                    <a:pt x="1595" y="1"/>
                  </a:moveTo>
                  <a:cubicBezTo>
                    <a:pt x="1292" y="1"/>
                    <a:pt x="987" y="98"/>
                    <a:pt x="729" y="300"/>
                  </a:cubicBezTo>
                  <a:cubicBezTo>
                    <a:pt x="113" y="782"/>
                    <a:pt x="1" y="1678"/>
                    <a:pt x="482" y="2283"/>
                  </a:cubicBezTo>
                  <a:cubicBezTo>
                    <a:pt x="762" y="2641"/>
                    <a:pt x="1182" y="2828"/>
                    <a:pt x="1606" y="2828"/>
                  </a:cubicBezTo>
                  <a:cubicBezTo>
                    <a:pt x="1911" y="2828"/>
                    <a:pt x="2218" y="2731"/>
                    <a:pt x="2476" y="2529"/>
                  </a:cubicBezTo>
                  <a:cubicBezTo>
                    <a:pt x="3081" y="2047"/>
                    <a:pt x="3193" y="1151"/>
                    <a:pt x="2711" y="546"/>
                  </a:cubicBezTo>
                  <a:cubicBezTo>
                    <a:pt x="2431" y="189"/>
                    <a:pt x="2015" y="1"/>
                    <a:pt x="15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3" name="Google Shape;2103;p39"/>
            <p:cNvSpPr/>
            <p:nvPr/>
          </p:nvSpPr>
          <p:spPr bwMode="auto">
            <a:xfrm>
              <a:off x="5995127" y="3297998"/>
              <a:ext cx="126300" cy="115025"/>
            </a:xfrm>
            <a:custGeom>
              <a:avLst/>
              <a:gdLst/>
              <a:ahLst/>
              <a:cxnLst/>
              <a:rect l="l" t="t" r="r" b="b"/>
              <a:pathLst>
                <a:path w="3103" h="2826" fill="norm" stroke="1" extrusionOk="0">
                  <a:moveTo>
                    <a:pt x="1557" y="0"/>
                  </a:moveTo>
                  <a:cubicBezTo>
                    <a:pt x="1196" y="0"/>
                    <a:pt x="835" y="140"/>
                    <a:pt x="560" y="420"/>
                  </a:cubicBezTo>
                  <a:cubicBezTo>
                    <a:pt x="0" y="969"/>
                    <a:pt x="0" y="1865"/>
                    <a:pt x="560" y="2414"/>
                  </a:cubicBezTo>
                  <a:cubicBezTo>
                    <a:pt x="835" y="2688"/>
                    <a:pt x="1196" y="2826"/>
                    <a:pt x="1557" y="2826"/>
                  </a:cubicBezTo>
                  <a:cubicBezTo>
                    <a:pt x="1918" y="2826"/>
                    <a:pt x="2280" y="2688"/>
                    <a:pt x="2554" y="2414"/>
                  </a:cubicBezTo>
                  <a:cubicBezTo>
                    <a:pt x="3103" y="1865"/>
                    <a:pt x="3103" y="969"/>
                    <a:pt x="2554" y="420"/>
                  </a:cubicBezTo>
                  <a:cubicBezTo>
                    <a:pt x="2280" y="140"/>
                    <a:pt x="1918" y="0"/>
                    <a:pt x="15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4" name="Google Shape;2104;p39"/>
            <p:cNvSpPr/>
            <p:nvPr/>
          </p:nvSpPr>
          <p:spPr bwMode="auto">
            <a:xfrm>
              <a:off x="6119595" y="3297998"/>
              <a:ext cx="126300" cy="115025"/>
            </a:xfrm>
            <a:custGeom>
              <a:avLst/>
              <a:gdLst/>
              <a:ahLst/>
              <a:cxnLst/>
              <a:rect l="l" t="t" r="r" b="b"/>
              <a:pathLst>
                <a:path w="3103" h="2826" fill="norm" stroke="1" extrusionOk="0">
                  <a:moveTo>
                    <a:pt x="1551" y="0"/>
                  </a:moveTo>
                  <a:cubicBezTo>
                    <a:pt x="1190" y="0"/>
                    <a:pt x="829" y="140"/>
                    <a:pt x="549" y="420"/>
                  </a:cubicBezTo>
                  <a:cubicBezTo>
                    <a:pt x="0" y="969"/>
                    <a:pt x="0" y="1865"/>
                    <a:pt x="549" y="2414"/>
                  </a:cubicBezTo>
                  <a:cubicBezTo>
                    <a:pt x="829" y="2688"/>
                    <a:pt x="1190" y="2826"/>
                    <a:pt x="1551" y="2826"/>
                  </a:cubicBezTo>
                  <a:cubicBezTo>
                    <a:pt x="1913" y="2826"/>
                    <a:pt x="2274" y="2688"/>
                    <a:pt x="2554" y="2414"/>
                  </a:cubicBezTo>
                  <a:cubicBezTo>
                    <a:pt x="3103" y="1865"/>
                    <a:pt x="3103" y="969"/>
                    <a:pt x="2554" y="420"/>
                  </a:cubicBezTo>
                  <a:cubicBezTo>
                    <a:pt x="2274" y="140"/>
                    <a:pt x="1913" y="0"/>
                    <a:pt x="1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5" name="Google Shape;2105;p39"/>
            <p:cNvSpPr/>
            <p:nvPr/>
          </p:nvSpPr>
          <p:spPr bwMode="auto">
            <a:xfrm>
              <a:off x="6403617" y="3216430"/>
              <a:ext cx="126300" cy="114862"/>
            </a:xfrm>
            <a:custGeom>
              <a:avLst/>
              <a:gdLst/>
              <a:ahLst/>
              <a:cxnLst/>
              <a:rect l="l" t="t" r="r" b="b"/>
              <a:pathLst>
                <a:path w="3103" h="2822" fill="norm" stroke="1" extrusionOk="0">
                  <a:moveTo>
                    <a:pt x="1555" y="1"/>
                  </a:moveTo>
                  <a:cubicBezTo>
                    <a:pt x="913" y="1"/>
                    <a:pt x="333" y="439"/>
                    <a:pt x="179" y="1091"/>
                  </a:cubicBezTo>
                  <a:cubicBezTo>
                    <a:pt x="0" y="1853"/>
                    <a:pt x="471" y="2603"/>
                    <a:pt x="1232" y="2783"/>
                  </a:cubicBezTo>
                  <a:cubicBezTo>
                    <a:pt x="1343" y="2809"/>
                    <a:pt x="1454" y="2821"/>
                    <a:pt x="1563" y="2821"/>
                  </a:cubicBezTo>
                  <a:cubicBezTo>
                    <a:pt x="2201" y="2821"/>
                    <a:pt x="2770" y="2392"/>
                    <a:pt x="2923" y="1741"/>
                  </a:cubicBezTo>
                  <a:cubicBezTo>
                    <a:pt x="3103" y="979"/>
                    <a:pt x="2632" y="218"/>
                    <a:pt x="1882" y="39"/>
                  </a:cubicBezTo>
                  <a:cubicBezTo>
                    <a:pt x="1772" y="13"/>
                    <a:pt x="1663" y="1"/>
                    <a:pt x="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6" name="Google Shape;2106;p39"/>
            <p:cNvSpPr/>
            <p:nvPr/>
          </p:nvSpPr>
          <p:spPr bwMode="auto">
            <a:xfrm>
              <a:off x="6363036" y="2912097"/>
              <a:ext cx="23730" cy="606345"/>
            </a:xfrm>
            <a:custGeom>
              <a:avLst/>
              <a:gdLst/>
              <a:ahLst/>
              <a:cxnLst/>
              <a:rect l="l" t="t" r="r" b="b"/>
              <a:pathLst>
                <a:path w="583" h="14897" fill="norm" stroke="1" extrusionOk="0">
                  <a:moveTo>
                    <a:pt x="0" y="0"/>
                  </a:moveTo>
                  <a:lnTo>
                    <a:pt x="0" y="14897"/>
                  </a:lnTo>
                  <a:lnTo>
                    <a:pt x="583" y="14897"/>
                  </a:lnTo>
                  <a:lnTo>
                    <a:pt x="58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7" name="Google Shape;2107;p39"/>
            <p:cNvSpPr/>
            <p:nvPr/>
          </p:nvSpPr>
          <p:spPr bwMode="auto">
            <a:xfrm>
              <a:off x="5658680" y="3460970"/>
              <a:ext cx="771842" cy="81201"/>
            </a:xfrm>
            <a:custGeom>
              <a:avLst/>
              <a:gdLst/>
              <a:ahLst/>
              <a:cxnLst/>
              <a:rect l="l" t="t" r="r" b="b"/>
              <a:pathLst>
                <a:path w="18963" h="1995" fill="norm" stroke="1" extrusionOk="0">
                  <a:moveTo>
                    <a:pt x="0" y="0"/>
                  </a:moveTo>
                  <a:lnTo>
                    <a:pt x="0" y="1994"/>
                  </a:lnTo>
                  <a:lnTo>
                    <a:pt x="18963" y="1994"/>
                  </a:lnTo>
                  <a:lnTo>
                    <a:pt x="18963" y="0"/>
                  </a:lnTo>
                  <a:close/>
                </a:path>
              </a:pathLst>
            </a:custGeom>
            <a:solidFill>
              <a:srgbClr val="FFFFFF"/>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8" name="Google Shape;2108;p39"/>
            <p:cNvSpPr/>
            <p:nvPr/>
          </p:nvSpPr>
          <p:spPr bwMode="auto">
            <a:xfrm>
              <a:off x="5637718" y="3477372"/>
              <a:ext cx="771842" cy="81201"/>
            </a:xfrm>
            <a:custGeom>
              <a:avLst/>
              <a:gdLst/>
              <a:ahLst/>
              <a:cxnLst/>
              <a:rect l="l" t="t" r="r" b="b"/>
              <a:pathLst>
                <a:path w="18963" h="1995" fill="norm" stroke="1" extrusionOk="0">
                  <a:moveTo>
                    <a:pt x="0" y="1"/>
                  </a:moveTo>
                  <a:lnTo>
                    <a:pt x="0" y="1994"/>
                  </a:lnTo>
                  <a:lnTo>
                    <a:pt x="18963" y="1994"/>
                  </a:lnTo>
                  <a:lnTo>
                    <a:pt x="18963"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09" name="Google Shape;2109;p39"/>
            <p:cNvSpPr/>
            <p:nvPr/>
          </p:nvSpPr>
          <p:spPr bwMode="auto">
            <a:xfrm>
              <a:off x="5805005" y="2930413"/>
              <a:ext cx="11437" cy="430755"/>
            </a:xfrm>
            <a:custGeom>
              <a:avLst/>
              <a:gdLst/>
              <a:ahLst/>
              <a:cxnLst/>
              <a:rect l="l" t="t" r="r" b="b"/>
              <a:pathLst>
                <a:path w="281" h="10583" fill="norm" stroke="1" extrusionOk="0">
                  <a:moveTo>
                    <a:pt x="141" y="1"/>
                  </a:moveTo>
                  <a:cubicBezTo>
                    <a:pt x="71" y="1"/>
                    <a:pt x="1" y="48"/>
                    <a:pt x="1" y="144"/>
                  </a:cubicBezTo>
                  <a:lnTo>
                    <a:pt x="1" y="10448"/>
                  </a:lnTo>
                  <a:cubicBezTo>
                    <a:pt x="1" y="10527"/>
                    <a:pt x="68" y="10583"/>
                    <a:pt x="146" y="10583"/>
                  </a:cubicBezTo>
                  <a:cubicBezTo>
                    <a:pt x="225" y="10583"/>
                    <a:pt x="281" y="10527"/>
                    <a:pt x="281" y="10448"/>
                  </a:cubicBezTo>
                  <a:lnTo>
                    <a:pt x="281" y="144"/>
                  </a:lnTo>
                  <a:cubicBezTo>
                    <a:pt x="281" y="48"/>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0" name="Google Shape;2110;p39"/>
            <p:cNvSpPr/>
            <p:nvPr/>
          </p:nvSpPr>
          <p:spPr bwMode="auto">
            <a:xfrm>
              <a:off x="5929026" y="2930413"/>
              <a:ext cx="11437" cy="430755"/>
            </a:xfrm>
            <a:custGeom>
              <a:avLst/>
              <a:gdLst/>
              <a:ahLst/>
              <a:cxnLst/>
              <a:rect l="l" t="t" r="r" b="b"/>
              <a:pathLst>
                <a:path w="281" h="10583" fill="norm" stroke="1" extrusionOk="0">
                  <a:moveTo>
                    <a:pt x="140" y="1"/>
                  </a:moveTo>
                  <a:cubicBezTo>
                    <a:pt x="70" y="1"/>
                    <a:pt x="0" y="48"/>
                    <a:pt x="0" y="144"/>
                  </a:cubicBezTo>
                  <a:lnTo>
                    <a:pt x="0" y="10448"/>
                  </a:lnTo>
                  <a:cubicBezTo>
                    <a:pt x="0" y="10527"/>
                    <a:pt x="56" y="10583"/>
                    <a:pt x="135" y="10583"/>
                  </a:cubicBezTo>
                  <a:cubicBezTo>
                    <a:pt x="213" y="10583"/>
                    <a:pt x="280" y="10527"/>
                    <a:pt x="280" y="10448"/>
                  </a:cubicBezTo>
                  <a:lnTo>
                    <a:pt x="280" y="144"/>
                  </a:lnTo>
                  <a:cubicBezTo>
                    <a:pt x="280" y="48"/>
                    <a:pt x="210"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1" name="Google Shape;2111;p39"/>
            <p:cNvSpPr/>
            <p:nvPr/>
          </p:nvSpPr>
          <p:spPr bwMode="auto">
            <a:xfrm>
              <a:off x="6052558" y="2930413"/>
              <a:ext cx="11437" cy="430755"/>
            </a:xfrm>
            <a:custGeom>
              <a:avLst/>
              <a:gdLst/>
              <a:ahLst/>
              <a:cxnLst/>
              <a:rect l="l" t="t" r="r" b="b"/>
              <a:pathLst>
                <a:path w="281" h="10583" fill="norm" stroke="1" extrusionOk="0">
                  <a:moveTo>
                    <a:pt x="141" y="1"/>
                  </a:moveTo>
                  <a:cubicBezTo>
                    <a:pt x="71" y="1"/>
                    <a:pt x="1" y="48"/>
                    <a:pt x="1" y="144"/>
                  </a:cubicBezTo>
                  <a:lnTo>
                    <a:pt x="1" y="10448"/>
                  </a:lnTo>
                  <a:cubicBezTo>
                    <a:pt x="1" y="10527"/>
                    <a:pt x="68" y="10583"/>
                    <a:pt x="146" y="10583"/>
                  </a:cubicBezTo>
                  <a:cubicBezTo>
                    <a:pt x="225" y="10583"/>
                    <a:pt x="281" y="10527"/>
                    <a:pt x="281" y="10448"/>
                  </a:cubicBezTo>
                  <a:lnTo>
                    <a:pt x="281" y="144"/>
                  </a:lnTo>
                  <a:cubicBezTo>
                    <a:pt x="281" y="48"/>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2" name="Google Shape;2112;p39"/>
            <p:cNvSpPr/>
            <p:nvPr/>
          </p:nvSpPr>
          <p:spPr bwMode="auto">
            <a:xfrm>
              <a:off x="6299215" y="2930902"/>
              <a:ext cx="174614" cy="349105"/>
            </a:xfrm>
            <a:custGeom>
              <a:avLst/>
              <a:gdLst/>
              <a:ahLst/>
              <a:cxnLst/>
              <a:rect l="l" t="t" r="r" b="b"/>
              <a:pathLst>
                <a:path w="4290" h="8577" fill="norm" stroke="1" extrusionOk="0">
                  <a:moveTo>
                    <a:pt x="175" y="0"/>
                  </a:moveTo>
                  <a:cubicBezTo>
                    <a:pt x="88" y="0"/>
                    <a:pt x="1" y="84"/>
                    <a:pt x="45" y="188"/>
                  </a:cubicBezTo>
                  <a:lnTo>
                    <a:pt x="3999" y="8487"/>
                  </a:lnTo>
                  <a:cubicBezTo>
                    <a:pt x="4021" y="8543"/>
                    <a:pt x="4066" y="8566"/>
                    <a:pt x="4122" y="8577"/>
                  </a:cubicBezTo>
                  <a:cubicBezTo>
                    <a:pt x="4144" y="8577"/>
                    <a:pt x="4167" y="8566"/>
                    <a:pt x="4189" y="8554"/>
                  </a:cubicBezTo>
                  <a:cubicBezTo>
                    <a:pt x="4256" y="8521"/>
                    <a:pt x="4290" y="8442"/>
                    <a:pt x="4256" y="8375"/>
                  </a:cubicBezTo>
                  <a:lnTo>
                    <a:pt x="291" y="76"/>
                  </a:lnTo>
                  <a:cubicBezTo>
                    <a:pt x="265" y="22"/>
                    <a:pt x="220" y="0"/>
                    <a:pt x="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3" name="Google Shape;2113;p39"/>
            <p:cNvSpPr/>
            <p:nvPr/>
          </p:nvSpPr>
          <p:spPr bwMode="auto">
            <a:xfrm>
              <a:off x="5737520" y="3314523"/>
              <a:ext cx="131347" cy="115147"/>
            </a:xfrm>
            <a:custGeom>
              <a:avLst/>
              <a:gdLst/>
              <a:ahLst/>
              <a:cxnLst/>
              <a:rect l="l" t="t" r="r" b="b"/>
              <a:pathLst>
                <a:path w="3227" h="2829" fill="norm" stroke="1" extrusionOk="0">
                  <a:moveTo>
                    <a:pt x="1616" y="0"/>
                  </a:moveTo>
                  <a:cubicBezTo>
                    <a:pt x="1145" y="0"/>
                    <a:pt x="684" y="236"/>
                    <a:pt x="415" y="664"/>
                  </a:cubicBezTo>
                  <a:cubicBezTo>
                    <a:pt x="1" y="1325"/>
                    <a:pt x="203" y="2198"/>
                    <a:pt x="863" y="2613"/>
                  </a:cubicBezTo>
                  <a:cubicBezTo>
                    <a:pt x="1096" y="2759"/>
                    <a:pt x="1355" y="2828"/>
                    <a:pt x="1611" y="2828"/>
                  </a:cubicBezTo>
                  <a:cubicBezTo>
                    <a:pt x="2083" y="2828"/>
                    <a:pt x="2544" y="2593"/>
                    <a:pt x="2812" y="2165"/>
                  </a:cubicBezTo>
                  <a:cubicBezTo>
                    <a:pt x="3227" y="1504"/>
                    <a:pt x="3025" y="630"/>
                    <a:pt x="2364" y="216"/>
                  </a:cubicBezTo>
                  <a:cubicBezTo>
                    <a:pt x="2132" y="70"/>
                    <a:pt x="1873" y="0"/>
                    <a:pt x="1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4" name="Google Shape;2114;p39"/>
            <p:cNvSpPr/>
            <p:nvPr/>
          </p:nvSpPr>
          <p:spPr bwMode="auto">
            <a:xfrm>
              <a:off x="5865204" y="3315174"/>
              <a:ext cx="128131" cy="114985"/>
            </a:xfrm>
            <a:custGeom>
              <a:avLst/>
              <a:gdLst/>
              <a:ahLst/>
              <a:cxnLst/>
              <a:rect l="l" t="t" r="r" b="b"/>
              <a:pathLst>
                <a:path w="3148" h="2825" fill="norm" stroke="1" extrusionOk="0">
                  <a:moveTo>
                    <a:pt x="1567" y="1"/>
                  </a:moveTo>
                  <a:cubicBezTo>
                    <a:pt x="966" y="1"/>
                    <a:pt x="406" y="396"/>
                    <a:pt x="224" y="1006"/>
                  </a:cubicBezTo>
                  <a:cubicBezTo>
                    <a:pt x="0" y="1746"/>
                    <a:pt x="415" y="2541"/>
                    <a:pt x="1165" y="2765"/>
                  </a:cubicBezTo>
                  <a:cubicBezTo>
                    <a:pt x="1301" y="2805"/>
                    <a:pt x="1438" y="2825"/>
                    <a:pt x="1572" y="2825"/>
                  </a:cubicBezTo>
                  <a:cubicBezTo>
                    <a:pt x="2181" y="2825"/>
                    <a:pt x="2740" y="2429"/>
                    <a:pt x="2924" y="1824"/>
                  </a:cubicBezTo>
                  <a:cubicBezTo>
                    <a:pt x="3148" y="1074"/>
                    <a:pt x="2733" y="289"/>
                    <a:pt x="1983" y="65"/>
                  </a:cubicBezTo>
                  <a:cubicBezTo>
                    <a:pt x="1845" y="22"/>
                    <a:pt x="1704" y="1"/>
                    <a:pt x="1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5" name="Google Shape;2115;p39"/>
            <p:cNvSpPr/>
            <p:nvPr/>
          </p:nvSpPr>
          <p:spPr bwMode="auto">
            <a:xfrm>
              <a:off x="5987352" y="3314441"/>
              <a:ext cx="126788" cy="115310"/>
            </a:xfrm>
            <a:custGeom>
              <a:avLst/>
              <a:gdLst/>
              <a:ahLst/>
              <a:cxnLst/>
              <a:rect l="l" t="t" r="r" b="b"/>
              <a:pathLst>
                <a:path w="3115" h="2833" fill="norm" stroke="1" extrusionOk="0">
                  <a:moveTo>
                    <a:pt x="1556" y="1"/>
                  </a:moveTo>
                  <a:cubicBezTo>
                    <a:pt x="914" y="1"/>
                    <a:pt x="334" y="439"/>
                    <a:pt x="180" y="1092"/>
                  </a:cubicBezTo>
                  <a:cubicBezTo>
                    <a:pt x="1" y="1853"/>
                    <a:pt x="471" y="2615"/>
                    <a:pt x="1233" y="2794"/>
                  </a:cubicBezTo>
                  <a:cubicBezTo>
                    <a:pt x="1342" y="2820"/>
                    <a:pt x="1452" y="2832"/>
                    <a:pt x="1559" y="2832"/>
                  </a:cubicBezTo>
                  <a:cubicBezTo>
                    <a:pt x="2201" y="2832"/>
                    <a:pt x="2782" y="2393"/>
                    <a:pt x="2935" y="1741"/>
                  </a:cubicBezTo>
                  <a:cubicBezTo>
                    <a:pt x="3115" y="980"/>
                    <a:pt x="2644" y="218"/>
                    <a:pt x="1883" y="39"/>
                  </a:cubicBezTo>
                  <a:cubicBezTo>
                    <a:pt x="1773" y="13"/>
                    <a:pt x="1664" y="1"/>
                    <a:pt x="1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6" name="Google Shape;2116;p39"/>
            <p:cNvSpPr/>
            <p:nvPr/>
          </p:nvSpPr>
          <p:spPr bwMode="auto">
            <a:xfrm>
              <a:off x="6111821" y="3314889"/>
              <a:ext cx="126788" cy="114862"/>
            </a:xfrm>
            <a:custGeom>
              <a:avLst/>
              <a:gdLst/>
              <a:ahLst/>
              <a:cxnLst/>
              <a:rect l="l" t="t" r="r" b="b"/>
              <a:pathLst>
                <a:path w="3115" h="2822" fill="norm" stroke="1" extrusionOk="0">
                  <a:moveTo>
                    <a:pt x="1556" y="1"/>
                  </a:moveTo>
                  <a:cubicBezTo>
                    <a:pt x="914" y="1"/>
                    <a:pt x="333" y="438"/>
                    <a:pt x="180" y="1081"/>
                  </a:cubicBezTo>
                  <a:cubicBezTo>
                    <a:pt x="1" y="1842"/>
                    <a:pt x="471" y="2604"/>
                    <a:pt x="1233" y="2783"/>
                  </a:cubicBezTo>
                  <a:cubicBezTo>
                    <a:pt x="1342" y="2809"/>
                    <a:pt x="1452" y="2821"/>
                    <a:pt x="1559" y="2821"/>
                  </a:cubicBezTo>
                  <a:cubicBezTo>
                    <a:pt x="2201" y="2821"/>
                    <a:pt x="2782" y="2382"/>
                    <a:pt x="2935" y="1730"/>
                  </a:cubicBezTo>
                  <a:cubicBezTo>
                    <a:pt x="3114" y="969"/>
                    <a:pt x="2644" y="218"/>
                    <a:pt x="1882" y="39"/>
                  </a:cubicBezTo>
                  <a:cubicBezTo>
                    <a:pt x="1773" y="13"/>
                    <a:pt x="1663" y="1"/>
                    <a:pt x="1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7" name="Google Shape;2117;p39"/>
            <p:cNvSpPr/>
            <p:nvPr/>
          </p:nvSpPr>
          <p:spPr bwMode="auto">
            <a:xfrm>
              <a:off x="6396290" y="3233281"/>
              <a:ext cx="126341" cy="114862"/>
            </a:xfrm>
            <a:custGeom>
              <a:avLst/>
              <a:gdLst/>
              <a:ahLst/>
              <a:cxnLst/>
              <a:rect l="l" t="t" r="r" b="b"/>
              <a:pathLst>
                <a:path w="3104" h="2822" fill="norm" stroke="1" extrusionOk="0">
                  <a:moveTo>
                    <a:pt x="1549" y="1"/>
                  </a:moveTo>
                  <a:cubicBezTo>
                    <a:pt x="914" y="1"/>
                    <a:pt x="334" y="440"/>
                    <a:pt x="180" y="1092"/>
                  </a:cubicBezTo>
                  <a:cubicBezTo>
                    <a:pt x="1" y="1842"/>
                    <a:pt x="471" y="2604"/>
                    <a:pt x="1222" y="2783"/>
                  </a:cubicBezTo>
                  <a:cubicBezTo>
                    <a:pt x="1331" y="2809"/>
                    <a:pt x="1441" y="2821"/>
                    <a:pt x="1548" y="2821"/>
                  </a:cubicBezTo>
                  <a:cubicBezTo>
                    <a:pt x="2190" y="2821"/>
                    <a:pt x="2771" y="2383"/>
                    <a:pt x="2924" y="1730"/>
                  </a:cubicBezTo>
                  <a:cubicBezTo>
                    <a:pt x="3103" y="980"/>
                    <a:pt x="2633" y="218"/>
                    <a:pt x="1871" y="39"/>
                  </a:cubicBezTo>
                  <a:cubicBezTo>
                    <a:pt x="1764" y="13"/>
                    <a:pt x="1656" y="1"/>
                    <a:pt x="1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8" name="Google Shape;2118;p39"/>
            <p:cNvSpPr/>
            <p:nvPr/>
          </p:nvSpPr>
          <p:spPr bwMode="auto">
            <a:xfrm>
              <a:off x="5687375" y="2912097"/>
              <a:ext cx="722184" cy="48355"/>
            </a:xfrm>
            <a:custGeom>
              <a:avLst/>
              <a:gdLst/>
              <a:ahLst/>
              <a:cxnLst/>
              <a:rect l="l" t="t" r="r" b="b"/>
              <a:pathLst>
                <a:path w="17743" h="1188" fill="norm" stroke="1" extrusionOk="0">
                  <a:moveTo>
                    <a:pt x="1" y="0"/>
                  </a:moveTo>
                  <a:lnTo>
                    <a:pt x="1" y="1187"/>
                  </a:lnTo>
                  <a:lnTo>
                    <a:pt x="17743" y="1187"/>
                  </a:lnTo>
                  <a:lnTo>
                    <a:pt x="17743" y="0"/>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19" name="Google Shape;2119;p39"/>
            <p:cNvSpPr/>
            <p:nvPr/>
          </p:nvSpPr>
          <p:spPr bwMode="auto">
            <a:xfrm>
              <a:off x="5653185" y="3455516"/>
              <a:ext cx="782831" cy="92110"/>
            </a:xfrm>
            <a:custGeom>
              <a:avLst/>
              <a:gdLst/>
              <a:ahLst/>
              <a:cxnLst/>
              <a:rect l="l" t="t" r="r" b="b"/>
              <a:pathLst>
                <a:path w="19233" h="2263" fill="norm" stroke="1" extrusionOk="0">
                  <a:moveTo>
                    <a:pt x="18952" y="280"/>
                  </a:moveTo>
                  <a:lnTo>
                    <a:pt x="18952" y="1983"/>
                  </a:lnTo>
                  <a:lnTo>
                    <a:pt x="281" y="1983"/>
                  </a:lnTo>
                  <a:lnTo>
                    <a:pt x="281" y="280"/>
                  </a:lnTo>
                  <a:close/>
                  <a:moveTo>
                    <a:pt x="135" y="0"/>
                  </a:moveTo>
                  <a:cubicBezTo>
                    <a:pt x="57" y="0"/>
                    <a:pt x="1" y="56"/>
                    <a:pt x="1" y="134"/>
                  </a:cubicBezTo>
                  <a:lnTo>
                    <a:pt x="1" y="2128"/>
                  </a:lnTo>
                  <a:cubicBezTo>
                    <a:pt x="1" y="2207"/>
                    <a:pt x="57" y="2263"/>
                    <a:pt x="135" y="2263"/>
                  </a:cubicBezTo>
                  <a:lnTo>
                    <a:pt x="19098" y="2263"/>
                  </a:lnTo>
                  <a:cubicBezTo>
                    <a:pt x="19176" y="2263"/>
                    <a:pt x="19232" y="2207"/>
                    <a:pt x="19232" y="2128"/>
                  </a:cubicBezTo>
                  <a:lnTo>
                    <a:pt x="19232" y="134"/>
                  </a:lnTo>
                  <a:cubicBezTo>
                    <a:pt x="19232" y="56"/>
                    <a:pt x="19176" y="0"/>
                    <a:pt x="19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20" name="Google Shape;2120;p39"/>
            <p:cNvSpPr/>
            <p:nvPr/>
          </p:nvSpPr>
          <p:spPr bwMode="auto">
            <a:xfrm>
              <a:off x="5726124" y="3292014"/>
              <a:ext cx="148239" cy="126585"/>
            </a:xfrm>
            <a:custGeom>
              <a:avLst/>
              <a:gdLst/>
              <a:ahLst/>
              <a:cxnLst/>
              <a:rect l="l" t="t" r="r" b="b"/>
              <a:pathLst>
                <a:path w="3642" h="3110" fill="norm" stroke="1" extrusionOk="0">
                  <a:moveTo>
                    <a:pt x="2084" y="287"/>
                  </a:moveTo>
                  <a:cubicBezTo>
                    <a:pt x="2779" y="287"/>
                    <a:pt x="3350" y="858"/>
                    <a:pt x="3350" y="1553"/>
                  </a:cubicBezTo>
                  <a:cubicBezTo>
                    <a:pt x="3350" y="2326"/>
                    <a:pt x="2724" y="2838"/>
                    <a:pt x="2070" y="2838"/>
                  </a:cubicBezTo>
                  <a:cubicBezTo>
                    <a:pt x="1757" y="2838"/>
                    <a:pt x="1438" y="2721"/>
                    <a:pt x="1177" y="2460"/>
                  </a:cubicBezTo>
                  <a:cubicBezTo>
                    <a:pt x="371" y="1654"/>
                    <a:pt x="942" y="287"/>
                    <a:pt x="2084" y="287"/>
                  </a:cubicBezTo>
                  <a:close/>
                  <a:moveTo>
                    <a:pt x="2069" y="1"/>
                  </a:moveTo>
                  <a:cubicBezTo>
                    <a:pt x="1688" y="1"/>
                    <a:pt x="1301" y="141"/>
                    <a:pt x="987" y="455"/>
                  </a:cubicBezTo>
                  <a:cubicBezTo>
                    <a:pt x="1" y="1430"/>
                    <a:pt x="695" y="3110"/>
                    <a:pt x="2084" y="3110"/>
                  </a:cubicBezTo>
                  <a:cubicBezTo>
                    <a:pt x="2936" y="3110"/>
                    <a:pt x="3630" y="2415"/>
                    <a:pt x="3641" y="1564"/>
                  </a:cubicBezTo>
                  <a:cubicBezTo>
                    <a:pt x="3641" y="623"/>
                    <a:pt x="2869" y="1"/>
                    <a:pt x="20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21" name="Google Shape;2121;p39"/>
            <p:cNvSpPr/>
            <p:nvPr/>
          </p:nvSpPr>
          <p:spPr bwMode="auto">
            <a:xfrm>
              <a:off x="5851528" y="3292014"/>
              <a:ext cx="148198" cy="126585"/>
            </a:xfrm>
            <a:custGeom>
              <a:avLst/>
              <a:gdLst/>
              <a:ahLst/>
              <a:cxnLst/>
              <a:rect l="l" t="t" r="r" b="b"/>
              <a:pathLst>
                <a:path w="3641" h="3110" fill="norm" stroke="1" extrusionOk="0">
                  <a:moveTo>
                    <a:pt x="2083" y="287"/>
                  </a:moveTo>
                  <a:cubicBezTo>
                    <a:pt x="2778" y="287"/>
                    <a:pt x="3349" y="858"/>
                    <a:pt x="3360" y="1553"/>
                  </a:cubicBezTo>
                  <a:cubicBezTo>
                    <a:pt x="3360" y="2326"/>
                    <a:pt x="2729" y="2833"/>
                    <a:pt x="2071" y="2833"/>
                  </a:cubicBezTo>
                  <a:cubicBezTo>
                    <a:pt x="1757" y="2833"/>
                    <a:pt x="1437" y="2717"/>
                    <a:pt x="1176" y="2460"/>
                  </a:cubicBezTo>
                  <a:cubicBezTo>
                    <a:pt x="381" y="1654"/>
                    <a:pt x="941" y="287"/>
                    <a:pt x="2083" y="287"/>
                  </a:cubicBezTo>
                  <a:close/>
                  <a:moveTo>
                    <a:pt x="2069" y="0"/>
                  </a:moveTo>
                  <a:cubicBezTo>
                    <a:pt x="1688" y="0"/>
                    <a:pt x="1300" y="141"/>
                    <a:pt x="986" y="455"/>
                  </a:cubicBezTo>
                  <a:cubicBezTo>
                    <a:pt x="0" y="1441"/>
                    <a:pt x="695" y="3110"/>
                    <a:pt x="2083" y="3110"/>
                  </a:cubicBezTo>
                  <a:cubicBezTo>
                    <a:pt x="2935" y="3110"/>
                    <a:pt x="3640" y="2415"/>
                    <a:pt x="3640" y="1553"/>
                  </a:cubicBezTo>
                  <a:cubicBezTo>
                    <a:pt x="3640" y="620"/>
                    <a:pt x="2870"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22" name="Google Shape;2122;p39"/>
            <p:cNvSpPr/>
            <p:nvPr/>
          </p:nvSpPr>
          <p:spPr bwMode="auto">
            <a:xfrm>
              <a:off x="5973676" y="3292014"/>
              <a:ext cx="148239" cy="126585"/>
            </a:xfrm>
            <a:custGeom>
              <a:avLst/>
              <a:gdLst/>
              <a:ahLst/>
              <a:cxnLst/>
              <a:rect l="l" t="t" r="r" b="b"/>
              <a:pathLst>
                <a:path w="3642" h="3110" fill="norm" stroke="1" extrusionOk="0">
                  <a:moveTo>
                    <a:pt x="2084" y="287"/>
                  </a:moveTo>
                  <a:cubicBezTo>
                    <a:pt x="2779" y="287"/>
                    <a:pt x="3350" y="858"/>
                    <a:pt x="3361" y="1553"/>
                  </a:cubicBezTo>
                  <a:cubicBezTo>
                    <a:pt x="3361" y="2326"/>
                    <a:pt x="2730" y="2838"/>
                    <a:pt x="2072" y="2838"/>
                  </a:cubicBezTo>
                  <a:cubicBezTo>
                    <a:pt x="1758" y="2838"/>
                    <a:pt x="1438" y="2721"/>
                    <a:pt x="1177" y="2460"/>
                  </a:cubicBezTo>
                  <a:cubicBezTo>
                    <a:pt x="382" y="1654"/>
                    <a:pt x="942" y="287"/>
                    <a:pt x="2084" y="287"/>
                  </a:cubicBezTo>
                  <a:close/>
                  <a:moveTo>
                    <a:pt x="2068" y="0"/>
                  </a:moveTo>
                  <a:cubicBezTo>
                    <a:pt x="1688" y="0"/>
                    <a:pt x="1301" y="141"/>
                    <a:pt x="987" y="455"/>
                  </a:cubicBezTo>
                  <a:cubicBezTo>
                    <a:pt x="1" y="1441"/>
                    <a:pt x="695" y="3110"/>
                    <a:pt x="2084" y="3110"/>
                  </a:cubicBezTo>
                  <a:cubicBezTo>
                    <a:pt x="2935" y="3110"/>
                    <a:pt x="3630" y="2415"/>
                    <a:pt x="3641" y="1553"/>
                  </a:cubicBezTo>
                  <a:cubicBezTo>
                    <a:pt x="3634" y="620"/>
                    <a:pt x="2865" y="0"/>
                    <a:pt x="2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23" name="Google Shape;2123;p39"/>
            <p:cNvSpPr/>
            <p:nvPr/>
          </p:nvSpPr>
          <p:spPr bwMode="auto">
            <a:xfrm>
              <a:off x="6098145" y="3292014"/>
              <a:ext cx="147750" cy="126585"/>
            </a:xfrm>
            <a:custGeom>
              <a:avLst/>
              <a:gdLst/>
              <a:ahLst/>
              <a:cxnLst/>
              <a:rect l="l" t="t" r="r" b="b"/>
              <a:pathLst>
                <a:path w="3630" h="3110" fill="norm" stroke="1" extrusionOk="0">
                  <a:moveTo>
                    <a:pt x="2084" y="287"/>
                  </a:moveTo>
                  <a:cubicBezTo>
                    <a:pt x="2778" y="287"/>
                    <a:pt x="3350" y="858"/>
                    <a:pt x="3350" y="1553"/>
                  </a:cubicBezTo>
                  <a:cubicBezTo>
                    <a:pt x="3350" y="2326"/>
                    <a:pt x="2724" y="2833"/>
                    <a:pt x="2069" y="2833"/>
                  </a:cubicBezTo>
                  <a:cubicBezTo>
                    <a:pt x="1756" y="2833"/>
                    <a:pt x="1437" y="2717"/>
                    <a:pt x="1177" y="2460"/>
                  </a:cubicBezTo>
                  <a:cubicBezTo>
                    <a:pt x="370" y="1654"/>
                    <a:pt x="942" y="287"/>
                    <a:pt x="2084" y="287"/>
                  </a:cubicBezTo>
                  <a:close/>
                  <a:moveTo>
                    <a:pt x="2064" y="0"/>
                  </a:moveTo>
                  <a:cubicBezTo>
                    <a:pt x="1682" y="0"/>
                    <a:pt x="1293" y="141"/>
                    <a:pt x="975" y="455"/>
                  </a:cubicBezTo>
                  <a:cubicBezTo>
                    <a:pt x="1" y="1441"/>
                    <a:pt x="695" y="3110"/>
                    <a:pt x="2084" y="3110"/>
                  </a:cubicBezTo>
                  <a:cubicBezTo>
                    <a:pt x="2935" y="3110"/>
                    <a:pt x="3630" y="2415"/>
                    <a:pt x="3630" y="1553"/>
                  </a:cubicBezTo>
                  <a:cubicBezTo>
                    <a:pt x="3630" y="620"/>
                    <a:pt x="2864" y="0"/>
                    <a:pt x="2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24" name="Google Shape;2124;p39"/>
            <p:cNvSpPr/>
            <p:nvPr/>
          </p:nvSpPr>
          <p:spPr bwMode="auto">
            <a:xfrm>
              <a:off x="6382614" y="3210569"/>
              <a:ext cx="147750" cy="126910"/>
            </a:xfrm>
            <a:custGeom>
              <a:avLst/>
              <a:gdLst/>
              <a:ahLst/>
              <a:cxnLst/>
              <a:rect l="l" t="t" r="r" b="b"/>
              <a:pathLst>
                <a:path w="3630" h="3118" fill="norm" stroke="1" extrusionOk="0">
                  <a:moveTo>
                    <a:pt x="2073" y="283"/>
                  </a:moveTo>
                  <a:cubicBezTo>
                    <a:pt x="2779" y="283"/>
                    <a:pt x="3350" y="855"/>
                    <a:pt x="3350" y="1560"/>
                  </a:cubicBezTo>
                  <a:cubicBezTo>
                    <a:pt x="3350" y="2328"/>
                    <a:pt x="2721" y="2838"/>
                    <a:pt x="2064" y="2838"/>
                  </a:cubicBezTo>
                  <a:cubicBezTo>
                    <a:pt x="1753" y="2838"/>
                    <a:pt x="1436" y="2723"/>
                    <a:pt x="1177" y="2467"/>
                  </a:cubicBezTo>
                  <a:cubicBezTo>
                    <a:pt x="370" y="1661"/>
                    <a:pt x="942" y="283"/>
                    <a:pt x="2073" y="283"/>
                  </a:cubicBezTo>
                  <a:close/>
                  <a:moveTo>
                    <a:pt x="2069" y="0"/>
                  </a:moveTo>
                  <a:cubicBezTo>
                    <a:pt x="1686" y="0"/>
                    <a:pt x="1295" y="143"/>
                    <a:pt x="975" y="463"/>
                  </a:cubicBezTo>
                  <a:cubicBezTo>
                    <a:pt x="1" y="1437"/>
                    <a:pt x="695" y="3117"/>
                    <a:pt x="2073" y="3117"/>
                  </a:cubicBezTo>
                  <a:cubicBezTo>
                    <a:pt x="2935" y="3117"/>
                    <a:pt x="3630" y="2423"/>
                    <a:pt x="3630" y="1560"/>
                  </a:cubicBezTo>
                  <a:cubicBezTo>
                    <a:pt x="3630" y="622"/>
                    <a:pt x="2868" y="0"/>
                    <a:pt x="20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125" name="Google Shape;2125;p39"/>
          <p:cNvGrpSpPr/>
          <p:nvPr/>
        </p:nvGrpSpPr>
        <p:grpSpPr bwMode="auto">
          <a:xfrm>
            <a:off x="2854615" y="4303294"/>
            <a:ext cx="1566619" cy="589457"/>
            <a:chOff x="2854615" y="4303294"/>
            <a:chExt cx="1566619" cy="589457"/>
          </a:xfrm>
        </p:grpSpPr>
        <p:grpSp>
          <p:nvGrpSpPr>
            <p:cNvPr id="2126" name="Google Shape;2126;p39"/>
            <p:cNvGrpSpPr/>
            <p:nvPr/>
          </p:nvGrpSpPr>
          <p:grpSpPr bwMode="auto">
            <a:xfrm>
              <a:off x="4066850" y="4303294"/>
              <a:ext cx="354384" cy="339161"/>
              <a:chOff x="1190625" y="346475"/>
              <a:chExt cx="5219200" cy="5002375"/>
            </a:xfrm>
          </p:grpSpPr>
          <p:sp>
            <p:nvSpPr>
              <p:cNvPr id="2127" name="Google Shape;2127;p39"/>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28" name="Google Shape;2128;p39"/>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129" name="Google Shape;2129;p39"/>
            <p:cNvGrpSpPr/>
            <p:nvPr/>
          </p:nvGrpSpPr>
          <p:grpSpPr bwMode="auto">
            <a:xfrm rot="3599984">
              <a:off x="3447778" y="4455346"/>
              <a:ext cx="380060" cy="363768"/>
              <a:chOff x="2057567" y="690970"/>
              <a:chExt cx="352891" cy="337790"/>
            </a:xfrm>
          </p:grpSpPr>
          <p:sp>
            <p:nvSpPr>
              <p:cNvPr id="2130" name="Google Shape;2130;p39"/>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31" name="Google Shape;2131;p39"/>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32" name="Google Shape;2132;p39"/>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33" name="Google Shape;2133;p39"/>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34" name="Google Shape;2134;p39"/>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35" name="Google Shape;2135;p39"/>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36" name="Google Shape;2136;p39"/>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37" name="Google Shape;2137;p39"/>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38" name="Google Shape;2138;p39"/>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39" name="Google Shape;2139;p39"/>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40" name="Google Shape;2140;p39"/>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41" name="Google Shape;2141;p39"/>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142" name="Google Shape;2142;p39"/>
            <p:cNvGrpSpPr/>
            <p:nvPr/>
          </p:nvGrpSpPr>
          <p:grpSpPr bwMode="auto">
            <a:xfrm>
              <a:off x="2854615" y="4319829"/>
              <a:ext cx="354151" cy="390910"/>
              <a:chOff x="1433574" y="238125"/>
              <a:chExt cx="4740975" cy="5226075"/>
            </a:xfrm>
          </p:grpSpPr>
          <p:sp>
            <p:nvSpPr>
              <p:cNvPr id="2143" name="Google Shape;2143;p39"/>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44" name="Google Shape;2144;p39"/>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45" name="Google Shape;2145;p39"/>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46" name="Google Shape;2146;p39"/>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47" name="Google Shape;2147;p39"/>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48" name="Google Shape;2148;p39"/>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49" name="Google Shape;2149;p39"/>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50" name="Google Shape;2150;p39"/>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51" name="Google Shape;2151;p39"/>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52" name="Google Shape;2152;p39"/>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53" name="Google Shape;2153;p39"/>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2154" name="Google Shape;2154;p39"/>
          <p:cNvGrpSpPr/>
          <p:nvPr/>
        </p:nvGrpSpPr>
        <p:grpSpPr bwMode="auto">
          <a:xfrm>
            <a:off x="7490016" y="535005"/>
            <a:ext cx="1037879" cy="1328865"/>
            <a:chOff x="7490016" y="535005"/>
            <a:chExt cx="1037879" cy="1328865"/>
          </a:xfrm>
        </p:grpSpPr>
        <p:sp>
          <p:nvSpPr>
            <p:cNvPr id="2155" name="Google Shape;2155;p39"/>
            <p:cNvSpPr/>
            <p:nvPr/>
          </p:nvSpPr>
          <p:spPr bwMode="auto">
            <a:xfrm rot="3844445" flipH="1">
              <a:off x="7521081" y="902077"/>
              <a:ext cx="540614" cy="280670"/>
            </a:xfrm>
            <a:custGeom>
              <a:avLst/>
              <a:gdLst/>
              <a:ahLst/>
              <a:cxnLst/>
              <a:rect l="l" t="t" r="r" b="b"/>
              <a:pathLst>
                <a:path w="13318" h="7226" fill="norm" stroke="1" extrusionOk="0">
                  <a:moveTo>
                    <a:pt x="8849" y="1849"/>
                  </a:moveTo>
                  <a:lnTo>
                    <a:pt x="10686" y="5399"/>
                  </a:lnTo>
                  <a:lnTo>
                    <a:pt x="4144" y="4291"/>
                  </a:lnTo>
                  <a:lnTo>
                    <a:pt x="8849" y="1849"/>
                  </a:lnTo>
                  <a:close/>
                  <a:moveTo>
                    <a:pt x="8961" y="1479"/>
                  </a:moveTo>
                  <a:lnTo>
                    <a:pt x="3271" y="4425"/>
                  </a:lnTo>
                  <a:lnTo>
                    <a:pt x="11190" y="5769"/>
                  </a:lnTo>
                  <a:lnTo>
                    <a:pt x="8961" y="1479"/>
                  </a:lnTo>
                  <a:close/>
                  <a:moveTo>
                    <a:pt x="9453" y="370"/>
                  </a:moveTo>
                  <a:lnTo>
                    <a:pt x="12814" y="6844"/>
                  </a:lnTo>
                  <a:lnTo>
                    <a:pt x="874" y="4828"/>
                  </a:lnTo>
                  <a:lnTo>
                    <a:pt x="9453" y="370"/>
                  </a:lnTo>
                  <a:close/>
                  <a:moveTo>
                    <a:pt x="9577" y="1"/>
                  </a:moveTo>
                  <a:lnTo>
                    <a:pt x="0" y="4963"/>
                  </a:lnTo>
                  <a:lnTo>
                    <a:pt x="13318" y="7225"/>
                  </a:lnTo>
                  <a:lnTo>
                    <a:pt x="9577"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56" name="Google Shape;2156;p39"/>
            <p:cNvSpPr/>
            <p:nvPr/>
          </p:nvSpPr>
          <p:spPr bwMode="auto">
            <a:xfrm rot="-9899855">
              <a:off x="7517438" y="1520944"/>
              <a:ext cx="519629" cy="280444"/>
            </a:xfrm>
            <a:custGeom>
              <a:avLst/>
              <a:gdLst/>
              <a:ahLst/>
              <a:cxnLst/>
              <a:rect l="l" t="t" r="r" b="b"/>
              <a:pathLst>
                <a:path w="17306" h="9338" fill="norm" stroke="1" extrusionOk="0">
                  <a:moveTo>
                    <a:pt x="3596" y="994"/>
                  </a:moveTo>
                  <a:cubicBezTo>
                    <a:pt x="3697" y="994"/>
                    <a:pt x="3798" y="1005"/>
                    <a:pt x="3898" y="1038"/>
                  </a:cubicBezTo>
                  <a:cubicBezTo>
                    <a:pt x="4470" y="1206"/>
                    <a:pt x="4806" y="1811"/>
                    <a:pt x="4626" y="2394"/>
                  </a:cubicBezTo>
                  <a:cubicBezTo>
                    <a:pt x="4498" y="2870"/>
                    <a:pt x="4063" y="3181"/>
                    <a:pt x="3591" y="3181"/>
                  </a:cubicBezTo>
                  <a:cubicBezTo>
                    <a:pt x="3485" y="3181"/>
                    <a:pt x="3377" y="3166"/>
                    <a:pt x="3271" y="3133"/>
                  </a:cubicBezTo>
                  <a:cubicBezTo>
                    <a:pt x="2689" y="2965"/>
                    <a:pt x="2364" y="2349"/>
                    <a:pt x="2543" y="1778"/>
                  </a:cubicBezTo>
                  <a:cubicBezTo>
                    <a:pt x="2678" y="1307"/>
                    <a:pt x="3103" y="994"/>
                    <a:pt x="3585" y="994"/>
                  </a:cubicBezTo>
                  <a:close/>
                  <a:moveTo>
                    <a:pt x="3589" y="714"/>
                  </a:moveTo>
                  <a:cubicBezTo>
                    <a:pt x="2996" y="714"/>
                    <a:pt x="2449" y="1100"/>
                    <a:pt x="2274" y="1699"/>
                  </a:cubicBezTo>
                  <a:cubicBezTo>
                    <a:pt x="2061" y="2416"/>
                    <a:pt x="2476" y="3178"/>
                    <a:pt x="3204" y="3390"/>
                  </a:cubicBezTo>
                  <a:cubicBezTo>
                    <a:pt x="3327" y="3435"/>
                    <a:pt x="3462" y="3446"/>
                    <a:pt x="3585" y="3446"/>
                  </a:cubicBezTo>
                  <a:cubicBezTo>
                    <a:pt x="4190" y="3446"/>
                    <a:pt x="4727" y="3054"/>
                    <a:pt x="4906" y="2472"/>
                  </a:cubicBezTo>
                  <a:cubicBezTo>
                    <a:pt x="5119" y="1744"/>
                    <a:pt x="4705" y="982"/>
                    <a:pt x="3977" y="770"/>
                  </a:cubicBezTo>
                  <a:cubicBezTo>
                    <a:pt x="3848" y="732"/>
                    <a:pt x="3717" y="714"/>
                    <a:pt x="3589" y="714"/>
                  </a:cubicBezTo>
                  <a:close/>
                  <a:moveTo>
                    <a:pt x="3580" y="272"/>
                  </a:moveTo>
                  <a:cubicBezTo>
                    <a:pt x="4187" y="272"/>
                    <a:pt x="4794" y="572"/>
                    <a:pt x="5142" y="1173"/>
                  </a:cubicBezTo>
                  <a:cubicBezTo>
                    <a:pt x="5164" y="1218"/>
                    <a:pt x="5209" y="1240"/>
                    <a:pt x="5254" y="1240"/>
                  </a:cubicBezTo>
                  <a:lnTo>
                    <a:pt x="16029" y="2304"/>
                  </a:lnTo>
                  <a:lnTo>
                    <a:pt x="16029" y="2326"/>
                  </a:lnTo>
                  <a:cubicBezTo>
                    <a:pt x="16017" y="2338"/>
                    <a:pt x="16017" y="2349"/>
                    <a:pt x="16029" y="2360"/>
                  </a:cubicBezTo>
                  <a:lnTo>
                    <a:pt x="5534" y="2013"/>
                  </a:lnTo>
                  <a:cubicBezTo>
                    <a:pt x="5455" y="2013"/>
                    <a:pt x="5388" y="2069"/>
                    <a:pt x="5388" y="2147"/>
                  </a:cubicBezTo>
                  <a:cubicBezTo>
                    <a:pt x="5388" y="2304"/>
                    <a:pt x="5354" y="2450"/>
                    <a:pt x="5321" y="2595"/>
                  </a:cubicBezTo>
                  <a:cubicBezTo>
                    <a:pt x="5276" y="2741"/>
                    <a:pt x="5209" y="2875"/>
                    <a:pt x="5142" y="2998"/>
                  </a:cubicBezTo>
                  <a:cubicBezTo>
                    <a:pt x="5097" y="3066"/>
                    <a:pt x="5119" y="3155"/>
                    <a:pt x="5186" y="3200"/>
                  </a:cubicBezTo>
                  <a:lnTo>
                    <a:pt x="14181" y="8610"/>
                  </a:lnTo>
                  <a:cubicBezTo>
                    <a:pt x="14169" y="8621"/>
                    <a:pt x="14169" y="8621"/>
                    <a:pt x="14158" y="8632"/>
                  </a:cubicBezTo>
                  <a:lnTo>
                    <a:pt x="14147" y="8666"/>
                  </a:lnTo>
                  <a:lnTo>
                    <a:pt x="4537" y="3693"/>
                  </a:lnTo>
                  <a:cubicBezTo>
                    <a:pt x="4514" y="3682"/>
                    <a:pt x="4492" y="3670"/>
                    <a:pt x="4470" y="3670"/>
                  </a:cubicBezTo>
                  <a:cubicBezTo>
                    <a:pt x="4447" y="3670"/>
                    <a:pt x="4425" y="3670"/>
                    <a:pt x="4402" y="3682"/>
                  </a:cubicBezTo>
                  <a:cubicBezTo>
                    <a:pt x="4135" y="3818"/>
                    <a:pt x="3857" y="3880"/>
                    <a:pt x="3587" y="3880"/>
                  </a:cubicBezTo>
                  <a:cubicBezTo>
                    <a:pt x="2590" y="3880"/>
                    <a:pt x="1696" y="3033"/>
                    <a:pt x="1793" y="1923"/>
                  </a:cubicBezTo>
                  <a:cubicBezTo>
                    <a:pt x="1793" y="1856"/>
                    <a:pt x="1748" y="1789"/>
                    <a:pt x="1692" y="1778"/>
                  </a:cubicBezTo>
                  <a:lnTo>
                    <a:pt x="337" y="1374"/>
                  </a:lnTo>
                  <a:lnTo>
                    <a:pt x="471" y="893"/>
                  </a:lnTo>
                  <a:lnTo>
                    <a:pt x="1826" y="1296"/>
                  </a:lnTo>
                  <a:cubicBezTo>
                    <a:pt x="1841" y="1301"/>
                    <a:pt x="1855" y="1303"/>
                    <a:pt x="1869" y="1303"/>
                  </a:cubicBezTo>
                  <a:cubicBezTo>
                    <a:pt x="1921" y="1303"/>
                    <a:pt x="1968" y="1273"/>
                    <a:pt x="1994" y="1229"/>
                  </a:cubicBezTo>
                  <a:cubicBezTo>
                    <a:pt x="2330" y="592"/>
                    <a:pt x="2955" y="272"/>
                    <a:pt x="3580" y="272"/>
                  </a:cubicBezTo>
                  <a:close/>
                  <a:moveTo>
                    <a:pt x="3590" y="1"/>
                  </a:moveTo>
                  <a:cubicBezTo>
                    <a:pt x="2875" y="1"/>
                    <a:pt x="2191" y="372"/>
                    <a:pt x="1804" y="1005"/>
                  </a:cubicBezTo>
                  <a:lnTo>
                    <a:pt x="415" y="601"/>
                  </a:lnTo>
                  <a:cubicBezTo>
                    <a:pt x="401" y="597"/>
                    <a:pt x="387" y="594"/>
                    <a:pt x="373" y="594"/>
                  </a:cubicBezTo>
                  <a:cubicBezTo>
                    <a:pt x="354" y="594"/>
                    <a:pt x="334" y="600"/>
                    <a:pt x="314" y="613"/>
                  </a:cubicBezTo>
                  <a:cubicBezTo>
                    <a:pt x="281" y="624"/>
                    <a:pt x="258" y="657"/>
                    <a:pt x="247" y="691"/>
                  </a:cubicBezTo>
                  <a:lnTo>
                    <a:pt x="23" y="1430"/>
                  </a:lnTo>
                  <a:cubicBezTo>
                    <a:pt x="1" y="1509"/>
                    <a:pt x="45" y="1587"/>
                    <a:pt x="124" y="1610"/>
                  </a:cubicBezTo>
                  <a:lnTo>
                    <a:pt x="1501" y="2013"/>
                  </a:lnTo>
                  <a:cubicBezTo>
                    <a:pt x="1457" y="3248"/>
                    <a:pt x="2463" y="4172"/>
                    <a:pt x="3585" y="4172"/>
                  </a:cubicBezTo>
                  <a:cubicBezTo>
                    <a:pt x="3877" y="4172"/>
                    <a:pt x="4178" y="4110"/>
                    <a:pt x="4470" y="3973"/>
                  </a:cubicBezTo>
                  <a:lnTo>
                    <a:pt x="14136" y="8979"/>
                  </a:lnTo>
                  <a:cubicBezTo>
                    <a:pt x="14158" y="8985"/>
                    <a:pt x="14181" y="8988"/>
                    <a:pt x="14202" y="8988"/>
                  </a:cubicBezTo>
                  <a:cubicBezTo>
                    <a:pt x="14223" y="8988"/>
                    <a:pt x="14242" y="8985"/>
                    <a:pt x="14259" y="8979"/>
                  </a:cubicBezTo>
                  <a:lnTo>
                    <a:pt x="15110" y="9327"/>
                  </a:lnTo>
                  <a:cubicBezTo>
                    <a:pt x="15133" y="9338"/>
                    <a:pt x="15144" y="9338"/>
                    <a:pt x="15166" y="9338"/>
                  </a:cubicBezTo>
                  <a:cubicBezTo>
                    <a:pt x="15301" y="9338"/>
                    <a:pt x="15357" y="9159"/>
                    <a:pt x="15245" y="9080"/>
                  </a:cubicBezTo>
                  <a:lnTo>
                    <a:pt x="14494" y="8498"/>
                  </a:lnTo>
                  <a:cubicBezTo>
                    <a:pt x="14483" y="8475"/>
                    <a:pt x="14461" y="8453"/>
                    <a:pt x="14438" y="8431"/>
                  </a:cubicBezTo>
                  <a:lnTo>
                    <a:pt x="5444" y="3021"/>
                  </a:lnTo>
                  <a:cubicBezTo>
                    <a:pt x="5500" y="2909"/>
                    <a:pt x="5545" y="2786"/>
                    <a:pt x="5578" y="2674"/>
                  </a:cubicBezTo>
                  <a:cubicBezTo>
                    <a:pt x="5612" y="2550"/>
                    <a:pt x="5646" y="2427"/>
                    <a:pt x="5657" y="2293"/>
                  </a:cubicBezTo>
                  <a:lnTo>
                    <a:pt x="16141" y="2651"/>
                  </a:lnTo>
                  <a:cubicBezTo>
                    <a:pt x="16174" y="2651"/>
                    <a:pt x="16208" y="2640"/>
                    <a:pt x="16230" y="2629"/>
                  </a:cubicBezTo>
                  <a:lnTo>
                    <a:pt x="17182" y="2550"/>
                  </a:lnTo>
                  <a:cubicBezTo>
                    <a:pt x="17250" y="2539"/>
                    <a:pt x="17306" y="2483"/>
                    <a:pt x="17306" y="2416"/>
                  </a:cubicBezTo>
                  <a:cubicBezTo>
                    <a:pt x="17306" y="2349"/>
                    <a:pt x="17261" y="2293"/>
                    <a:pt x="17194" y="2282"/>
                  </a:cubicBezTo>
                  <a:lnTo>
                    <a:pt x="16286" y="2102"/>
                  </a:lnTo>
                  <a:cubicBezTo>
                    <a:pt x="16264" y="2069"/>
                    <a:pt x="16230" y="2046"/>
                    <a:pt x="16185" y="2035"/>
                  </a:cubicBezTo>
                  <a:lnTo>
                    <a:pt x="5343" y="982"/>
                  </a:lnTo>
                  <a:cubicBezTo>
                    <a:pt x="5086" y="545"/>
                    <a:pt x="4660" y="232"/>
                    <a:pt x="4178" y="86"/>
                  </a:cubicBezTo>
                  <a:cubicBezTo>
                    <a:pt x="3983" y="29"/>
                    <a:pt x="3785" y="1"/>
                    <a:pt x="3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2157" name="Google Shape;2157;p39"/>
            <p:cNvGrpSpPr/>
            <p:nvPr/>
          </p:nvGrpSpPr>
          <p:grpSpPr bwMode="auto">
            <a:xfrm>
              <a:off x="8210250" y="535005"/>
              <a:ext cx="317645" cy="350147"/>
              <a:chOff x="1433574" y="238125"/>
              <a:chExt cx="4740975" cy="5226075"/>
            </a:xfrm>
          </p:grpSpPr>
          <p:sp>
            <p:nvSpPr>
              <p:cNvPr id="2158" name="Google Shape;2158;p39"/>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59" name="Google Shape;2159;p39"/>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60" name="Google Shape;2160;p39"/>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61" name="Google Shape;2161;p39"/>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62" name="Google Shape;2162;p39"/>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63" name="Google Shape;2163;p39"/>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64" name="Google Shape;2164;p39"/>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65" name="Google Shape;2165;p39"/>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66" name="Google Shape;2166;p39"/>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67" name="Google Shape;2167;p39"/>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68" name="Google Shape;2168;p39"/>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169" name="Google Shape;2169;p39"/>
            <p:cNvGrpSpPr/>
            <p:nvPr/>
          </p:nvGrpSpPr>
          <p:grpSpPr bwMode="auto">
            <a:xfrm rot="-1799793">
              <a:off x="8098764" y="1176264"/>
              <a:ext cx="365703" cy="350054"/>
              <a:chOff x="2057567" y="690970"/>
              <a:chExt cx="352891" cy="337790"/>
            </a:xfrm>
          </p:grpSpPr>
          <p:sp>
            <p:nvSpPr>
              <p:cNvPr id="2170" name="Google Shape;2170;p39"/>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71" name="Google Shape;2171;p39"/>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72" name="Google Shape;2172;p39"/>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73" name="Google Shape;2173;p39"/>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74" name="Google Shape;2174;p39"/>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75" name="Google Shape;2175;p39"/>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76" name="Google Shape;2176;p39"/>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77" name="Google Shape;2177;p39"/>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78" name="Google Shape;2178;p39"/>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79" name="Google Shape;2179;p39"/>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80" name="Google Shape;2180;p39"/>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81" name="Google Shape;2181;p39"/>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446" name="Google Shape;2446;p47"/>
          <p:cNvSpPr txBox="1"/>
          <p:nvPr>
            <p:ph type="subTitle" idx="4"/>
          </p:nvPr>
        </p:nvSpPr>
        <p:spPr bwMode="auto">
          <a:xfrm flipH="0" flipV="0">
            <a:off x="488540" y="1589057"/>
            <a:ext cx="8073136" cy="2257113"/>
          </a:xfrm>
          <a:prstGeom prst="rect">
            <a:avLst/>
          </a:prstGeom>
        </p:spPr>
        <p:txBody>
          <a:bodyPr spcFirstLastPara="1" wrap="square" lIns="91424" tIns="91424" rIns="91424" bIns="91424" anchor="t" anchorCtr="0">
            <a:noAutofit/>
          </a:bodyPr>
          <a:lstStyle/>
          <a:p>
            <a:pPr marL="239821" lvl="0" indent="-239821" algn="l">
              <a:spcBef>
                <a:spcPts val="0"/>
              </a:spcBef>
              <a:spcAft>
                <a:spcPts val="0"/>
              </a:spcAft>
              <a:buClr>
                <a:schemeClr val="lt2"/>
              </a:buClr>
              <a:buSzPts val="1400"/>
              <a:buFont typeface="Arial"/>
              <a:buChar char="•"/>
              <a:defRPr/>
            </a:pPr>
            <a:r>
              <a:rPr lang="pt-BR"/>
              <a:t>Utilize várias métricas para poder guiar a sua análise de forma mais assertiva</a:t>
            </a:r>
            <a:endParaRPr lang="pt-BR"/>
          </a:p>
          <a:p>
            <a:pPr marL="239821" lvl="0" indent="-239821" algn="l">
              <a:spcBef>
                <a:spcPts val="0"/>
              </a:spcBef>
              <a:spcAft>
                <a:spcPts val="0"/>
              </a:spcAft>
              <a:buClr>
                <a:schemeClr val="lt2"/>
              </a:buClr>
              <a:buSzPts val="1400"/>
              <a:buFont typeface="Arial"/>
              <a:buChar char="•"/>
              <a:defRPr/>
            </a:pPr>
            <a:r>
              <a:rPr lang="pt-BR"/>
              <a:t>Não há uma fórmula mágica de maneira de análise, faça o teste e verifique o que seria o melhor indicado</a:t>
            </a:r>
            <a:endParaRPr lang="pt-BR"/>
          </a:p>
          <a:p>
            <a:pPr marL="239821" lvl="0" indent="-239821" algn="l">
              <a:spcBef>
                <a:spcPts val="0"/>
              </a:spcBef>
              <a:spcAft>
                <a:spcPts val="0"/>
              </a:spcAft>
              <a:buClr>
                <a:schemeClr val="lt2"/>
              </a:buClr>
              <a:buSzPts val="1400"/>
              <a:buFont typeface="Arial"/>
              <a:buChar char="•"/>
              <a:defRPr/>
            </a:pPr>
            <a:r>
              <a:rPr lang="pt-BR"/>
              <a:t>Medidas serve para simplificar informações, mas tenha cuidado se a medida pode passar algo importante que está passando desapercebido</a:t>
            </a:r>
            <a:endParaRPr lang="pt-BR"/>
          </a:p>
          <a:p>
            <a:pPr marL="239821" lvl="0" indent="-239821" algn="l">
              <a:spcBef>
                <a:spcPts val="0"/>
              </a:spcBef>
              <a:spcAft>
                <a:spcPts val="0"/>
              </a:spcAft>
              <a:buClr>
                <a:schemeClr val="lt2"/>
              </a:buClr>
              <a:buSzPts val="1400"/>
              <a:buFont typeface="Arial"/>
              <a:buChar char="•"/>
              <a:defRPr/>
            </a:pPr>
            <a:endParaRPr lang="pt-BR"/>
          </a:p>
          <a:p>
            <a:pPr marL="239821" lvl="0" indent="-239821" algn="l">
              <a:spcBef>
                <a:spcPts val="0"/>
              </a:spcBef>
              <a:spcAft>
                <a:spcPts val="0"/>
              </a:spcAft>
              <a:buClr>
                <a:schemeClr val="lt2"/>
              </a:buClr>
              <a:buSzPts val="1400"/>
              <a:buFont typeface="Arial"/>
              <a:buChar char="•"/>
              <a:defRPr/>
            </a:pPr>
            <a:endParaRPr/>
          </a:p>
        </p:txBody>
      </p:sp>
      <p:sp>
        <p:nvSpPr>
          <p:cNvPr id="2447" name="Google Shape;2447;p47"/>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a:t>
            </a:fld>
            <a:endParaRPr/>
          </a:p>
        </p:txBody>
      </p:sp>
      <p:sp>
        <p:nvSpPr>
          <p:cNvPr id="2448" name="Google Shape;2448;p47"/>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pt-BR"/>
              <a:t>Considerações importantes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45267101" name="Google Shape;879;p31"/>
          <p:cNvSpPr txBox="1"/>
          <p:nvPr>
            <p:ph type="sldNum" idx="12"/>
          </p:nvPr>
        </p:nvSpPr>
        <p:spPr bwMode="auto">
          <a:xfrm>
            <a:off x="8404383" y="4673650"/>
            <a:ext cx="548699" cy="393599"/>
          </a:xfrm>
          <a:prstGeom prst="rect">
            <a:avLst/>
          </a:prstGeom>
        </p:spPr>
        <p:txBody>
          <a:bodyPr spcFirstLastPara="1" wrap="square" lIns="91424" tIns="91424" rIns="91424" bIns="91424"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D4A49925-F2DD-C6DF-7088-5407EDD1BED2}" type="slidenum">
              <a:rPr lang="en"/>
              <a:t/>
            </a:fld>
            <a:endParaRPr/>
          </a:p>
        </p:txBody>
      </p:sp>
      <p:pic>
        <p:nvPicPr>
          <p:cNvPr id="1599193157" name=""/>
          <p:cNvPicPr>
            <a:picLocks noChangeAspect="1"/>
          </p:cNvPicPr>
          <p:nvPr/>
        </p:nvPicPr>
        <p:blipFill>
          <a:blip r:embed="rId3"/>
          <a:stretch/>
        </p:blipFill>
        <p:spPr bwMode="auto">
          <a:xfrm flipH="0" flipV="0">
            <a:off x="892133" y="566677"/>
            <a:ext cx="6492996" cy="38905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71260653" name="Google Shape;104;p7"/>
          <p:cNvSpPr txBox="1"/>
          <p:nvPr>
            <p:ph type="sldNum" idx="12"/>
          </p:nvPr>
        </p:nvSpPr>
        <p:spPr bwMode="auto">
          <a:xfrm>
            <a:off x="8404383" y="4673650"/>
            <a:ext cx="548699" cy="393599"/>
          </a:xfrm>
          <a:prstGeom prst="rect">
            <a:avLst/>
          </a:prstGeom>
        </p:spPr>
        <p:txBody>
          <a:bodyPr spcFirstLastPara="1" wrap="square" lIns="91424" tIns="91424" rIns="91424" bIns="91424" anchor="t" anchorCtr="0">
            <a:noAutofit/>
          </a:bodyPr>
          <a:lstStyle>
            <a:lvl1pPr lvl="0">
              <a:spcAft>
                <a:spcPts val="0"/>
              </a:spcAft>
              <a:buNone/>
              <a:defRPr/>
            </a:lvl1pPr>
            <a:lvl2pPr lvl="1">
              <a:spcAft>
                <a:spcPts val="0"/>
              </a:spcAft>
              <a:buNone/>
              <a:defRPr/>
            </a:lvl2pPr>
            <a:lvl3pPr lvl="2">
              <a:spcAft>
                <a:spcPts val="0"/>
              </a:spcAft>
              <a:buNone/>
              <a:defRPr/>
            </a:lvl3pPr>
            <a:lvl4pPr lvl="3">
              <a:spcAft>
                <a:spcPts val="0"/>
              </a:spcAft>
              <a:buNone/>
              <a:defRPr/>
            </a:lvl4pPr>
            <a:lvl5pPr lvl="4">
              <a:spcAft>
                <a:spcPts val="0"/>
              </a:spcAft>
              <a:buNone/>
              <a:defRPr/>
            </a:lvl5pPr>
            <a:lvl6pPr lvl="5">
              <a:spcAft>
                <a:spcPts val="0"/>
              </a:spcAft>
              <a:buNone/>
              <a:defRPr/>
            </a:lvl6pPr>
            <a:lvl7pPr lvl="6">
              <a:spcAft>
                <a:spcPts val="0"/>
              </a:spcAft>
              <a:buNone/>
              <a:defRPr/>
            </a:lvl7pPr>
            <a:lvl8pPr lvl="7">
              <a:spcAft>
                <a:spcPts val="0"/>
              </a:spcAft>
              <a:buNone/>
              <a:defRPr/>
            </a:lvl8pPr>
            <a:lvl9pPr lvl="8">
              <a:spcAft>
                <a:spcPts val="0"/>
              </a:spcAft>
              <a:buNone/>
              <a:defRPr/>
            </a:lvl9pPr>
          </a:lstStyle>
          <a:p>
            <a:pPr marL="0" lvl="0" indent="0" algn="r">
              <a:spcBef>
                <a:spcPts val="0"/>
              </a:spcBef>
              <a:spcAft>
                <a:spcPts val="0"/>
              </a:spcAft>
              <a:buNone/>
              <a:defRPr/>
            </a:pPr>
            <a:fld id="{2AEB79C7-0414-8521-6C5D-E02BB71667DF}" type="slidenum">
              <a:rPr lang="en"/>
              <a:t/>
            </a:fld>
            <a:endParaRPr/>
          </a:p>
        </p:txBody>
      </p:sp>
      <p:sp>
        <p:nvSpPr>
          <p:cNvPr id="1857893006" name="Google Shape;105;p7"/>
          <p:cNvSpPr txBox="1"/>
          <p:nvPr>
            <p:ph type="title"/>
          </p:nvPr>
        </p:nvSpPr>
        <p:spPr bwMode="auto">
          <a:xfrm>
            <a:off x="720000" y="445024"/>
            <a:ext cx="7704000" cy="572699"/>
          </a:xfrm>
          <a:prstGeom prst="rect">
            <a:avLst/>
          </a:prstGeom>
        </p:spPr>
        <p:txBody>
          <a:bodyPr spcFirstLastPara="1" wrap="square" lIns="91424" tIns="91424" rIns="91424" bIns="91424" anchor="t" anchorCtr="0">
            <a:noAutofit/>
          </a:bodyPr>
          <a:lstStyle>
            <a:lvl1pPr lvl="0" algn="ctr">
              <a:spcBef>
                <a:spcPts val="0"/>
              </a:spcBef>
              <a:spcAft>
                <a:spcPts val="0"/>
              </a:spcAft>
              <a:buSzPts val="27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pPr>
              <a:defRPr/>
            </a:pPr>
            <a:r>
              <a:rPr lang="pt-BR"/>
              <a:t>Faça Você Mesmo</a:t>
            </a:r>
            <a:endParaRPr/>
          </a:p>
        </p:txBody>
      </p:sp>
      <p:sp>
        <p:nvSpPr>
          <p:cNvPr id="421942875" name="Google Shape;106;p7"/>
          <p:cNvSpPr txBox="1"/>
          <p:nvPr>
            <p:ph type="body" idx="1"/>
          </p:nvPr>
        </p:nvSpPr>
        <p:spPr bwMode="auto">
          <a:xfrm flipH="0" flipV="0">
            <a:off x="1114949" y="1412100"/>
            <a:ext cx="7563783" cy="2771665"/>
          </a:xfrm>
          <a:prstGeom prst="rect">
            <a:avLst/>
          </a:prstGeom>
        </p:spPr>
        <p:txBody>
          <a:bodyPr spcFirstLastPara="1" wrap="square" lIns="91424" tIns="91424" rIns="91424" bIns="91424" anchor="t" anchorCtr="0">
            <a:noAutofit/>
          </a:bodyPr>
          <a:lstStyle>
            <a:lvl1pPr marL="457200" lvl="0" indent="-317499">
              <a:lnSpc>
                <a:spcPct val="114999"/>
              </a:lnSpc>
              <a:spcBef>
                <a:spcPts val="0"/>
              </a:spcBef>
              <a:spcAft>
                <a:spcPts val="0"/>
              </a:spcAft>
              <a:buClr>
                <a:srgbClr val="434343"/>
              </a:buClr>
              <a:buSzPts val="1400"/>
              <a:buChar char="❏"/>
              <a:defRPr sz="1400">
                <a:solidFill>
                  <a:srgbClr val="434343"/>
                </a:solidFill>
              </a:defRPr>
            </a:lvl1pPr>
            <a:lvl2pPr marL="914400" lvl="1" indent="-317499">
              <a:lnSpc>
                <a:spcPct val="114999"/>
              </a:lnSpc>
              <a:spcBef>
                <a:spcPts val="0"/>
              </a:spcBef>
              <a:spcAft>
                <a:spcPts val="0"/>
              </a:spcAft>
              <a:buClr>
                <a:srgbClr val="434343"/>
              </a:buClr>
              <a:buSzPts val="1400"/>
              <a:buChar char="❏"/>
              <a:defRPr>
                <a:solidFill>
                  <a:srgbClr val="434343"/>
                </a:solidFill>
              </a:defRPr>
            </a:lvl2pPr>
            <a:lvl3pPr marL="1371600" lvl="2" indent="-317499">
              <a:lnSpc>
                <a:spcPct val="114999"/>
              </a:lnSpc>
              <a:spcBef>
                <a:spcPts val="0"/>
              </a:spcBef>
              <a:spcAft>
                <a:spcPts val="0"/>
              </a:spcAft>
              <a:buClr>
                <a:srgbClr val="434343"/>
              </a:buClr>
              <a:buSzPts val="1400"/>
              <a:buChar char="❏"/>
              <a:defRPr>
                <a:solidFill>
                  <a:srgbClr val="434343"/>
                </a:solidFill>
              </a:defRPr>
            </a:lvl3pPr>
            <a:lvl4pPr marL="1828800" lvl="3" indent="-317499">
              <a:lnSpc>
                <a:spcPct val="114999"/>
              </a:lnSpc>
              <a:spcBef>
                <a:spcPts val="0"/>
              </a:spcBef>
              <a:spcAft>
                <a:spcPts val="0"/>
              </a:spcAft>
              <a:buClr>
                <a:srgbClr val="434343"/>
              </a:buClr>
              <a:buSzPts val="1400"/>
              <a:buChar char="❏"/>
              <a:defRPr>
                <a:solidFill>
                  <a:srgbClr val="434343"/>
                </a:solidFill>
              </a:defRPr>
            </a:lvl4pPr>
            <a:lvl5pPr marL="2286000" lvl="4" indent="-317499">
              <a:lnSpc>
                <a:spcPct val="114999"/>
              </a:lnSpc>
              <a:spcBef>
                <a:spcPts val="0"/>
              </a:spcBef>
              <a:spcAft>
                <a:spcPts val="0"/>
              </a:spcAft>
              <a:buClr>
                <a:srgbClr val="434343"/>
              </a:buClr>
              <a:buSzPts val="1400"/>
              <a:buChar char="❏"/>
              <a:defRPr>
                <a:solidFill>
                  <a:srgbClr val="434343"/>
                </a:solidFill>
              </a:defRPr>
            </a:lvl5pPr>
            <a:lvl6pPr marL="2743200" lvl="5" indent="-317499">
              <a:lnSpc>
                <a:spcPct val="114999"/>
              </a:lnSpc>
              <a:spcBef>
                <a:spcPts val="0"/>
              </a:spcBef>
              <a:spcAft>
                <a:spcPts val="0"/>
              </a:spcAft>
              <a:buClr>
                <a:srgbClr val="434343"/>
              </a:buClr>
              <a:buSzPts val="1400"/>
              <a:buChar char="❏"/>
              <a:defRPr>
                <a:solidFill>
                  <a:srgbClr val="434343"/>
                </a:solidFill>
              </a:defRPr>
            </a:lvl6pPr>
            <a:lvl7pPr marL="3200400" lvl="6" indent="-317499">
              <a:lnSpc>
                <a:spcPct val="114999"/>
              </a:lnSpc>
              <a:spcBef>
                <a:spcPts val="0"/>
              </a:spcBef>
              <a:spcAft>
                <a:spcPts val="0"/>
              </a:spcAft>
              <a:buClr>
                <a:srgbClr val="434343"/>
              </a:buClr>
              <a:buSzPts val="1400"/>
              <a:buChar char="❏"/>
              <a:defRPr>
                <a:solidFill>
                  <a:srgbClr val="434343"/>
                </a:solidFill>
              </a:defRPr>
            </a:lvl7pPr>
            <a:lvl8pPr marL="3657600" lvl="7" indent="-317499">
              <a:lnSpc>
                <a:spcPct val="114999"/>
              </a:lnSpc>
              <a:spcBef>
                <a:spcPts val="0"/>
              </a:spcBef>
              <a:spcAft>
                <a:spcPts val="0"/>
              </a:spcAft>
              <a:buClr>
                <a:srgbClr val="434343"/>
              </a:buClr>
              <a:buSzPts val="1400"/>
              <a:buChar char="❏"/>
              <a:defRPr>
                <a:solidFill>
                  <a:srgbClr val="434343"/>
                </a:solidFill>
              </a:defRPr>
            </a:lvl8pPr>
            <a:lvl9pPr marL="4114800" lvl="8" indent="-317499">
              <a:lnSpc>
                <a:spcPct val="114999"/>
              </a:lnSpc>
              <a:spcBef>
                <a:spcPts val="0"/>
              </a:spcBef>
              <a:spcAft>
                <a:spcPts val="0"/>
              </a:spcAft>
              <a:buClr>
                <a:srgbClr val="434343"/>
              </a:buClr>
              <a:buSzPts val="1400"/>
              <a:buChar char="❏"/>
              <a:defRPr>
                <a:solidFill>
                  <a:srgbClr val="434343"/>
                </a:solidFill>
              </a:defRPr>
            </a:lvl9pPr>
          </a:lstStyle>
          <a:p>
            <a:pPr>
              <a:defRPr/>
            </a:pPr>
            <a:r>
              <a:rPr lang="pt-BR"/>
              <a:t>Agora que foi apresentado dois gráficos e medidas de tendência central, pegue uma base de dados (kaggle, base dos dados, portal de dados abertos, etc.) e utilize o que foi aprendido na aula (pode utilizar a ferramenta que quiser)</a:t>
            </a:r>
            <a:endParaRPr lang="pt-BR"/>
          </a:p>
          <a:p>
            <a:pPr lvl="1">
              <a:defRPr/>
            </a:pPr>
            <a:r>
              <a:rPr lang="pt-BR"/>
              <a:t>Faz sentido utilizar a média nesse caso, se não, o que utilizaria?</a:t>
            </a:r>
            <a:endParaRPr lang="pt-BR"/>
          </a:p>
          <a:p>
            <a:pPr lvl="1">
              <a:defRPr/>
            </a:pPr>
            <a:r>
              <a:rPr lang="pt-BR"/>
              <a:t>Faça um estudo das distribuição  pelo histograma e boxplot e quais insigths pode ver pela análise?</a:t>
            </a:r>
            <a:endParaRPr lang="pt-BR"/>
          </a:p>
          <a:p>
            <a:pPr lvl="1">
              <a:defRPr/>
            </a:pPr>
            <a:r>
              <a:rPr lang="pt-BR"/>
              <a:t>Faria algo diferente? O que seria</a:t>
            </a:r>
            <a:endParaRPr lang="pt-B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262" name="Google Shape;2262;p43"/>
          <p:cNvSpPr txBox="1"/>
          <p:nvPr>
            <p:ph type="title"/>
          </p:nvPr>
        </p:nvSpPr>
        <p:spPr bwMode="auto">
          <a:xfrm>
            <a:off x="720000" y="1671875"/>
            <a:ext cx="7704000" cy="841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defRPr/>
            </a:pPr>
            <a:r>
              <a:rPr lang="pt-BR"/>
              <a:t>Importante Relembrar</a:t>
            </a:r>
            <a:endParaRPr/>
          </a:p>
        </p:txBody>
      </p:sp>
      <p:grpSp>
        <p:nvGrpSpPr>
          <p:cNvPr id="2265" name="Google Shape;2265;p43"/>
          <p:cNvGrpSpPr/>
          <p:nvPr/>
        </p:nvGrpSpPr>
        <p:grpSpPr bwMode="auto">
          <a:xfrm flipH="1">
            <a:off x="7109324" y="3525778"/>
            <a:ext cx="1319580" cy="1041928"/>
            <a:chOff x="190037" y="3818872"/>
            <a:chExt cx="1346098" cy="1062867"/>
          </a:xfrm>
        </p:grpSpPr>
        <p:grpSp>
          <p:nvGrpSpPr>
            <p:cNvPr id="2266" name="Google Shape;2266;p43"/>
            <p:cNvGrpSpPr/>
            <p:nvPr/>
          </p:nvGrpSpPr>
          <p:grpSpPr bwMode="auto">
            <a:xfrm rot="1802270">
              <a:off x="1120650" y="4476648"/>
              <a:ext cx="354500" cy="339088"/>
              <a:chOff x="1190625" y="346475"/>
              <a:chExt cx="5219200" cy="5002375"/>
            </a:xfrm>
          </p:grpSpPr>
          <p:sp>
            <p:nvSpPr>
              <p:cNvPr id="2267" name="Google Shape;2267;p43"/>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68" name="Google Shape;2268;p43"/>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269" name="Google Shape;2269;p43"/>
            <p:cNvGrpSpPr/>
            <p:nvPr/>
          </p:nvGrpSpPr>
          <p:grpSpPr bwMode="auto">
            <a:xfrm rot="5400000">
              <a:off x="436382" y="4464318"/>
              <a:ext cx="380063" cy="363766"/>
              <a:chOff x="2057567" y="690970"/>
              <a:chExt cx="352891" cy="337790"/>
            </a:xfrm>
          </p:grpSpPr>
          <p:sp>
            <p:nvSpPr>
              <p:cNvPr id="2270" name="Google Shape;2270;p43"/>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1" name="Google Shape;2271;p43"/>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2" name="Google Shape;2272;p43"/>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3" name="Google Shape;2273;p43"/>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4" name="Google Shape;2274;p43"/>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5" name="Google Shape;2275;p43"/>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6" name="Google Shape;2276;p43"/>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7" name="Google Shape;2277;p43"/>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8" name="Google Shape;2278;p43"/>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9" name="Google Shape;2279;p43"/>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0" name="Google Shape;2280;p43"/>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1" name="Google Shape;2281;p43"/>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282" name="Google Shape;2282;p43"/>
            <p:cNvGrpSpPr/>
            <p:nvPr/>
          </p:nvGrpSpPr>
          <p:grpSpPr bwMode="auto">
            <a:xfrm rot="1801810">
              <a:off x="263984" y="3881350"/>
              <a:ext cx="354302" cy="391007"/>
              <a:chOff x="1433574" y="238125"/>
              <a:chExt cx="4740975" cy="5226075"/>
            </a:xfrm>
          </p:grpSpPr>
          <p:sp>
            <p:nvSpPr>
              <p:cNvPr id="2283" name="Google Shape;2283;p43"/>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4" name="Google Shape;2284;p43"/>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5" name="Google Shape;2285;p43"/>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6" name="Google Shape;2286;p43"/>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7" name="Google Shape;2287;p43"/>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8" name="Google Shape;2288;p43"/>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9" name="Google Shape;2289;p43"/>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90" name="Google Shape;2290;p43"/>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91" name="Google Shape;2291;p43"/>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92" name="Google Shape;2292;p43"/>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93" name="Google Shape;2293;p43"/>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grpSp>
        <p:nvGrpSpPr>
          <p:cNvPr id="2294" name="Google Shape;2294;p43"/>
          <p:cNvGrpSpPr/>
          <p:nvPr/>
        </p:nvGrpSpPr>
        <p:grpSpPr bwMode="auto">
          <a:xfrm>
            <a:off x="715099" y="3566578"/>
            <a:ext cx="1319580" cy="1041928"/>
            <a:chOff x="190037" y="3818872"/>
            <a:chExt cx="1346098" cy="1062867"/>
          </a:xfrm>
        </p:grpSpPr>
        <p:grpSp>
          <p:nvGrpSpPr>
            <p:cNvPr id="2295" name="Google Shape;2295;p43"/>
            <p:cNvGrpSpPr/>
            <p:nvPr/>
          </p:nvGrpSpPr>
          <p:grpSpPr bwMode="auto">
            <a:xfrm rot="1802270">
              <a:off x="1120650" y="4476648"/>
              <a:ext cx="354500" cy="339088"/>
              <a:chOff x="1190625" y="346475"/>
              <a:chExt cx="5219200" cy="5002375"/>
            </a:xfrm>
          </p:grpSpPr>
          <p:sp>
            <p:nvSpPr>
              <p:cNvPr id="2296" name="Google Shape;2296;p43"/>
              <p:cNvSpPr/>
              <p:nvPr/>
            </p:nvSpPr>
            <p:spPr bwMode="auto">
              <a:xfrm>
                <a:off x="1190625" y="1760650"/>
                <a:ext cx="5219200" cy="3588200"/>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97" name="Google Shape;2297;p43"/>
              <p:cNvSpPr/>
              <p:nvPr/>
            </p:nvSpPr>
            <p:spPr bwMode="auto">
              <a:xfrm>
                <a:off x="1857699" y="346475"/>
                <a:ext cx="3945375" cy="2186125"/>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298" name="Google Shape;2298;p43"/>
            <p:cNvGrpSpPr/>
            <p:nvPr/>
          </p:nvGrpSpPr>
          <p:grpSpPr bwMode="auto">
            <a:xfrm rot="5400000">
              <a:off x="436382" y="4464318"/>
              <a:ext cx="380063" cy="363766"/>
              <a:chOff x="2057567" y="690970"/>
              <a:chExt cx="352891" cy="337790"/>
            </a:xfrm>
          </p:grpSpPr>
          <p:sp>
            <p:nvSpPr>
              <p:cNvPr id="2299" name="Google Shape;2299;p43"/>
              <p:cNvSpPr/>
              <p:nvPr/>
            </p:nvSpPr>
            <p:spPr bwMode="auto">
              <a:xfrm>
                <a:off x="2057567" y="690970"/>
                <a:ext cx="352891" cy="337790"/>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0" name="Google Shape;2300;p43"/>
              <p:cNvSpPr/>
              <p:nvPr/>
            </p:nvSpPr>
            <p:spPr bwMode="auto">
              <a:xfrm>
                <a:off x="2078528" y="742459"/>
                <a:ext cx="36510" cy="36510"/>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1" name="Google Shape;2301;p43"/>
              <p:cNvSpPr/>
              <p:nvPr/>
            </p:nvSpPr>
            <p:spPr bwMode="auto">
              <a:xfrm>
                <a:off x="2099531" y="763420"/>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2" name="Google Shape;2302;p43"/>
              <p:cNvSpPr/>
              <p:nvPr/>
            </p:nvSpPr>
            <p:spPr bwMode="auto">
              <a:xfrm>
                <a:off x="2121836" y="785766"/>
                <a:ext cx="36510" cy="36510"/>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3" name="Google Shape;2303;p43"/>
              <p:cNvSpPr/>
              <p:nvPr/>
            </p:nvSpPr>
            <p:spPr bwMode="auto">
              <a:xfrm>
                <a:off x="2144182" y="80807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4" name="Google Shape;2304;p43"/>
              <p:cNvSpPr/>
              <p:nvPr/>
            </p:nvSpPr>
            <p:spPr bwMode="auto">
              <a:xfrm>
                <a:off x="2166080" y="829969"/>
                <a:ext cx="36510" cy="36510"/>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5" name="Google Shape;2305;p43"/>
              <p:cNvSpPr/>
              <p:nvPr/>
            </p:nvSpPr>
            <p:spPr bwMode="auto">
              <a:xfrm>
                <a:off x="2188425" y="852315"/>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6" name="Google Shape;2306;p43"/>
              <p:cNvSpPr/>
              <p:nvPr/>
            </p:nvSpPr>
            <p:spPr bwMode="auto">
              <a:xfrm>
                <a:off x="2210771" y="874659"/>
                <a:ext cx="36510" cy="36510"/>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7" name="Google Shape;2307;p43"/>
              <p:cNvSpPr/>
              <p:nvPr/>
            </p:nvSpPr>
            <p:spPr bwMode="auto">
              <a:xfrm>
                <a:off x="2233076" y="896965"/>
                <a:ext cx="36510" cy="36551"/>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8" name="Google Shape;2308;p43"/>
              <p:cNvSpPr/>
              <p:nvPr/>
            </p:nvSpPr>
            <p:spPr bwMode="auto">
              <a:xfrm>
                <a:off x="2255422" y="919311"/>
                <a:ext cx="36510" cy="36510"/>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09" name="Google Shape;2309;p43"/>
              <p:cNvSpPr/>
              <p:nvPr/>
            </p:nvSpPr>
            <p:spPr bwMode="auto">
              <a:xfrm>
                <a:off x="2277319" y="941209"/>
                <a:ext cx="36510" cy="36958"/>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10" name="Google Shape;2310;p43"/>
              <p:cNvSpPr/>
              <p:nvPr/>
            </p:nvSpPr>
            <p:spPr bwMode="auto">
              <a:xfrm>
                <a:off x="2299665" y="963554"/>
                <a:ext cx="36510" cy="36510"/>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311" name="Google Shape;2311;p43"/>
            <p:cNvGrpSpPr/>
            <p:nvPr/>
          </p:nvGrpSpPr>
          <p:grpSpPr bwMode="auto">
            <a:xfrm rot="1801810">
              <a:off x="263984" y="3881350"/>
              <a:ext cx="354302" cy="391007"/>
              <a:chOff x="1433574" y="238125"/>
              <a:chExt cx="4740975" cy="5226075"/>
            </a:xfrm>
          </p:grpSpPr>
          <p:sp>
            <p:nvSpPr>
              <p:cNvPr id="2312" name="Google Shape;2312;p43"/>
              <p:cNvSpPr/>
              <p:nvPr/>
            </p:nvSpPr>
            <p:spPr bwMode="auto">
              <a:xfrm>
                <a:off x="3930200" y="2477250"/>
                <a:ext cx="314125" cy="236350"/>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13" name="Google Shape;2313;p43"/>
              <p:cNvSpPr/>
              <p:nvPr/>
            </p:nvSpPr>
            <p:spPr bwMode="auto">
              <a:xfrm>
                <a:off x="1433574" y="238125"/>
                <a:ext cx="4740975" cy="5226075"/>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14" name="Google Shape;2314;p43"/>
              <p:cNvSpPr/>
              <p:nvPr/>
            </p:nvSpPr>
            <p:spPr bwMode="auto">
              <a:xfrm>
                <a:off x="5158625" y="2089100"/>
                <a:ext cx="680675" cy="919950"/>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15" name="Google Shape;2315;p43"/>
              <p:cNvSpPr/>
              <p:nvPr/>
            </p:nvSpPr>
            <p:spPr bwMode="auto">
              <a:xfrm>
                <a:off x="4058050" y="3963975"/>
                <a:ext cx="680675" cy="919450"/>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16" name="Google Shape;2316;p43"/>
              <p:cNvSpPr/>
              <p:nvPr/>
            </p:nvSpPr>
            <p:spPr bwMode="auto">
              <a:xfrm>
                <a:off x="4608325" y="3026775"/>
                <a:ext cx="680700" cy="919475"/>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17" name="Google Shape;2317;p43"/>
              <p:cNvSpPr/>
              <p:nvPr/>
            </p:nvSpPr>
            <p:spPr bwMode="auto">
              <a:xfrm>
                <a:off x="2322525" y="3026475"/>
                <a:ext cx="684900" cy="919775"/>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18" name="Google Shape;2318;p43"/>
              <p:cNvSpPr/>
              <p:nvPr/>
            </p:nvSpPr>
            <p:spPr bwMode="auto">
              <a:xfrm>
                <a:off x="3296100" y="1835650"/>
                <a:ext cx="1015950" cy="507975"/>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19" name="Google Shape;2319;p43"/>
              <p:cNvSpPr/>
              <p:nvPr/>
            </p:nvSpPr>
            <p:spPr bwMode="auto">
              <a:xfrm>
                <a:off x="3296100"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20" name="Google Shape;2320;p43"/>
              <p:cNvSpPr/>
              <p:nvPr/>
            </p:nvSpPr>
            <p:spPr bwMode="auto">
              <a:xfrm>
                <a:off x="439667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21" name="Google Shape;2321;p43"/>
              <p:cNvSpPr/>
              <p:nvPr/>
            </p:nvSpPr>
            <p:spPr bwMode="auto">
              <a:xfrm>
                <a:off x="2195525" y="1243025"/>
                <a:ext cx="1015950" cy="507975"/>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22" name="Google Shape;2322;p43"/>
              <p:cNvSpPr/>
              <p:nvPr/>
            </p:nvSpPr>
            <p:spPr bwMode="auto">
              <a:xfrm>
                <a:off x="3296100" y="650400"/>
                <a:ext cx="1015950" cy="508000"/>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sp>
        <p:nvSpPr>
          <p:cNvPr id="2323" name="Google Shape;2323;p43"/>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a:t>
            </a:fld>
            <a:endParaRPr/>
          </a:p>
        </p:txBody>
      </p:sp>
      <p:grpSp>
        <p:nvGrpSpPr>
          <p:cNvPr id="2324" name="Google Shape;2324;p43"/>
          <p:cNvGrpSpPr/>
          <p:nvPr/>
        </p:nvGrpSpPr>
        <p:grpSpPr bwMode="auto">
          <a:xfrm>
            <a:off x="3806829" y="3332110"/>
            <a:ext cx="1530341" cy="1510858"/>
            <a:chOff x="1422333" y="551900"/>
            <a:chExt cx="4651492" cy="4592275"/>
          </a:xfrm>
        </p:grpSpPr>
        <p:sp>
          <p:nvSpPr>
            <p:cNvPr id="2325" name="Google Shape;2325;p43"/>
            <p:cNvSpPr/>
            <p:nvPr/>
          </p:nvSpPr>
          <p:spPr bwMode="auto">
            <a:xfrm>
              <a:off x="5003049" y="1087850"/>
              <a:ext cx="917475" cy="1498925"/>
            </a:xfrm>
            <a:custGeom>
              <a:avLst/>
              <a:gdLst/>
              <a:ahLst/>
              <a:cxnLst/>
              <a:rect l="l" t="t" r="r" b="b"/>
              <a:pathLst>
                <a:path w="36699" h="59957" fill="norm" stroke="1" extrusionOk="0">
                  <a:moveTo>
                    <a:pt x="36698" y="1"/>
                  </a:moveTo>
                  <a:cubicBezTo>
                    <a:pt x="35328" y="621"/>
                    <a:pt x="33828" y="979"/>
                    <a:pt x="32229" y="979"/>
                  </a:cubicBezTo>
                  <a:cubicBezTo>
                    <a:pt x="30924" y="979"/>
                    <a:pt x="29685" y="751"/>
                    <a:pt x="28543" y="327"/>
                  </a:cubicBezTo>
                  <a:lnTo>
                    <a:pt x="28543" y="51801"/>
                  </a:lnTo>
                  <a:lnTo>
                    <a:pt x="4078" y="51801"/>
                  </a:lnTo>
                  <a:cubicBezTo>
                    <a:pt x="1828" y="51801"/>
                    <a:pt x="1" y="53628"/>
                    <a:pt x="1" y="55879"/>
                  </a:cubicBezTo>
                  <a:cubicBezTo>
                    <a:pt x="1" y="58129"/>
                    <a:pt x="1828" y="59956"/>
                    <a:pt x="4078" y="59956"/>
                  </a:cubicBezTo>
                  <a:lnTo>
                    <a:pt x="32621" y="59956"/>
                  </a:lnTo>
                  <a:cubicBezTo>
                    <a:pt x="34872" y="59956"/>
                    <a:pt x="36698" y="58129"/>
                    <a:pt x="36698" y="55879"/>
                  </a:cubicBezTo>
                  <a:lnTo>
                    <a:pt x="36698" y="1"/>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26" name="Google Shape;2326;p43"/>
            <p:cNvSpPr/>
            <p:nvPr/>
          </p:nvSpPr>
          <p:spPr bwMode="auto">
            <a:xfrm>
              <a:off x="4936062" y="1056925"/>
              <a:ext cx="978625" cy="1560025"/>
            </a:xfrm>
            <a:custGeom>
              <a:avLst/>
              <a:gdLst/>
              <a:ahLst/>
              <a:cxnLst/>
              <a:rect l="l" t="t" r="r" b="b"/>
              <a:pathLst>
                <a:path w="39145" h="62401" fill="norm" stroke="1" extrusionOk="0">
                  <a:moveTo>
                    <a:pt x="36698" y="2999"/>
                  </a:moveTo>
                  <a:lnTo>
                    <a:pt x="36698" y="57116"/>
                  </a:lnTo>
                  <a:cubicBezTo>
                    <a:pt x="36698" y="58681"/>
                    <a:pt x="35393" y="59954"/>
                    <a:pt x="33828" y="59954"/>
                  </a:cubicBezTo>
                  <a:lnTo>
                    <a:pt x="5285" y="59954"/>
                  </a:lnTo>
                  <a:cubicBezTo>
                    <a:pt x="3720" y="59954"/>
                    <a:pt x="2447" y="58681"/>
                    <a:pt x="2447" y="57116"/>
                  </a:cubicBezTo>
                  <a:cubicBezTo>
                    <a:pt x="2447" y="55517"/>
                    <a:pt x="3720" y="54245"/>
                    <a:pt x="5285" y="54245"/>
                  </a:cubicBezTo>
                  <a:lnTo>
                    <a:pt x="29750" y="54245"/>
                  </a:lnTo>
                  <a:cubicBezTo>
                    <a:pt x="30435" y="54245"/>
                    <a:pt x="30990" y="53691"/>
                    <a:pt x="30990" y="53038"/>
                  </a:cubicBezTo>
                  <a:lnTo>
                    <a:pt x="30990" y="3195"/>
                  </a:lnTo>
                  <a:cubicBezTo>
                    <a:pt x="31787" y="3363"/>
                    <a:pt x="32607" y="3447"/>
                    <a:pt x="33432" y="3447"/>
                  </a:cubicBezTo>
                  <a:cubicBezTo>
                    <a:pt x="34531" y="3447"/>
                    <a:pt x="35636" y="3298"/>
                    <a:pt x="36698" y="2999"/>
                  </a:cubicBezTo>
                  <a:close/>
                  <a:moveTo>
                    <a:pt x="37924" y="0"/>
                  </a:moveTo>
                  <a:cubicBezTo>
                    <a:pt x="37743" y="0"/>
                    <a:pt x="37557" y="42"/>
                    <a:pt x="37383" y="129"/>
                  </a:cubicBezTo>
                  <a:cubicBezTo>
                    <a:pt x="36141" y="705"/>
                    <a:pt x="34781" y="993"/>
                    <a:pt x="33421" y="993"/>
                  </a:cubicBezTo>
                  <a:cubicBezTo>
                    <a:pt x="32316" y="993"/>
                    <a:pt x="31213" y="803"/>
                    <a:pt x="30174" y="422"/>
                  </a:cubicBezTo>
                  <a:cubicBezTo>
                    <a:pt x="30036" y="372"/>
                    <a:pt x="29888" y="346"/>
                    <a:pt x="29740" y="346"/>
                  </a:cubicBezTo>
                  <a:cubicBezTo>
                    <a:pt x="29503" y="346"/>
                    <a:pt x="29266" y="412"/>
                    <a:pt x="29065" y="553"/>
                  </a:cubicBezTo>
                  <a:cubicBezTo>
                    <a:pt x="28739" y="781"/>
                    <a:pt x="28543" y="1173"/>
                    <a:pt x="28543" y="1564"/>
                  </a:cubicBezTo>
                  <a:lnTo>
                    <a:pt x="28543" y="51799"/>
                  </a:lnTo>
                  <a:lnTo>
                    <a:pt x="5285" y="51799"/>
                  </a:lnTo>
                  <a:cubicBezTo>
                    <a:pt x="2382" y="51799"/>
                    <a:pt x="1" y="54180"/>
                    <a:pt x="1" y="57083"/>
                  </a:cubicBezTo>
                  <a:cubicBezTo>
                    <a:pt x="1" y="60019"/>
                    <a:pt x="2382" y="62400"/>
                    <a:pt x="5285" y="62400"/>
                  </a:cubicBezTo>
                  <a:lnTo>
                    <a:pt x="33828" y="62400"/>
                  </a:lnTo>
                  <a:cubicBezTo>
                    <a:pt x="36764" y="62400"/>
                    <a:pt x="39145" y="60019"/>
                    <a:pt x="39145" y="57083"/>
                  </a:cubicBezTo>
                  <a:lnTo>
                    <a:pt x="39145" y="1238"/>
                  </a:lnTo>
                  <a:cubicBezTo>
                    <a:pt x="39145" y="814"/>
                    <a:pt x="38916" y="422"/>
                    <a:pt x="38558" y="194"/>
                  </a:cubicBezTo>
                  <a:cubicBezTo>
                    <a:pt x="38376" y="67"/>
                    <a:pt x="38153" y="0"/>
                    <a:pt x="37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27" name="Google Shape;2327;p43"/>
            <p:cNvSpPr/>
            <p:nvPr/>
          </p:nvSpPr>
          <p:spPr bwMode="auto">
            <a:xfrm>
              <a:off x="2128425" y="2340475"/>
              <a:ext cx="203900" cy="2161075"/>
            </a:xfrm>
            <a:custGeom>
              <a:avLst/>
              <a:gdLst/>
              <a:ahLst/>
              <a:cxnLst/>
              <a:rect l="l" t="t" r="r" b="b"/>
              <a:pathLst>
                <a:path w="8156" h="86443" fill="norm" stroke="1" extrusionOk="0">
                  <a:moveTo>
                    <a:pt x="4078" y="0"/>
                  </a:moveTo>
                  <a:cubicBezTo>
                    <a:pt x="1828" y="0"/>
                    <a:pt x="1" y="1827"/>
                    <a:pt x="1" y="4077"/>
                  </a:cubicBezTo>
                  <a:lnTo>
                    <a:pt x="1" y="86443"/>
                  </a:lnTo>
                  <a:lnTo>
                    <a:pt x="8156" y="86443"/>
                  </a:lnTo>
                  <a:lnTo>
                    <a:pt x="8156" y="4077"/>
                  </a:lnTo>
                  <a:cubicBezTo>
                    <a:pt x="8156" y="1827"/>
                    <a:pt x="6329" y="0"/>
                    <a:pt x="4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28" name="Google Shape;2328;p43"/>
            <p:cNvSpPr/>
            <p:nvPr/>
          </p:nvSpPr>
          <p:spPr bwMode="auto">
            <a:xfrm>
              <a:off x="2043031" y="2310300"/>
              <a:ext cx="265075" cy="2222250"/>
            </a:xfrm>
            <a:custGeom>
              <a:avLst/>
              <a:gdLst/>
              <a:ahLst/>
              <a:cxnLst/>
              <a:rect l="l" t="t" r="r" b="b"/>
              <a:pathLst>
                <a:path w="10603" h="88890" fill="norm" stroke="1" extrusionOk="0">
                  <a:moveTo>
                    <a:pt x="5285" y="0"/>
                  </a:moveTo>
                  <a:cubicBezTo>
                    <a:pt x="2382" y="0"/>
                    <a:pt x="1" y="2349"/>
                    <a:pt x="1" y="5284"/>
                  </a:cubicBezTo>
                  <a:lnTo>
                    <a:pt x="1" y="40579"/>
                  </a:lnTo>
                  <a:cubicBezTo>
                    <a:pt x="1" y="41232"/>
                    <a:pt x="523" y="41786"/>
                    <a:pt x="1208" y="41786"/>
                  </a:cubicBezTo>
                  <a:cubicBezTo>
                    <a:pt x="1893" y="41786"/>
                    <a:pt x="2447" y="41232"/>
                    <a:pt x="2447" y="40579"/>
                  </a:cubicBezTo>
                  <a:lnTo>
                    <a:pt x="2447" y="5284"/>
                  </a:lnTo>
                  <a:cubicBezTo>
                    <a:pt x="2447" y="3719"/>
                    <a:pt x="3720" y="2447"/>
                    <a:pt x="5285" y="2447"/>
                  </a:cubicBezTo>
                  <a:cubicBezTo>
                    <a:pt x="6851" y="2447"/>
                    <a:pt x="8156" y="3719"/>
                    <a:pt x="8156" y="5284"/>
                  </a:cubicBezTo>
                  <a:lnTo>
                    <a:pt x="8156" y="86443"/>
                  </a:lnTo>
                  <a:lnTo>
                    <a:pt x="2447" y="86443"/>
                  </a:lnTo>
                  <a:lnTo>
                    <a:pt x="2447" y="52159"/>
                  </a:lnTo>
                  <a:cubicBezTo>
                    <a:pt x="2447" y="51507"/>
                    <a:pt x="1893" y="50952"/>
                    <a:pt x="1208" y="50952"/>
                  </a:cubicBezTo>
                  <a:cubicBezTo>
                    <a:pt x="523" y="50952"/>
                    <a:pt x="1" y="51507"/>
                    <a:pt x="1" y="52159"/>
                  </a:cubicBezTo>
                  <a:lnTo>
                    <a:pt x="1" y="87650"/>
                  </a:lnTo>
                  <a:cubicBezTo>
                    <a:pt x="1" y="88335"/>
                    <a:pt x="523" y="88889"/>
                    <a:pt x="1208" y="88889"/>
                  </a:cubicBezTo>
                  <a:lnTo>
                    <a:pt x="9363" y="88889"/>
                  </a:lnTo>
                  <a:cubicBezTo>
                    <a:pt x="10048" y="88889"/>
                    <a:pt x="10602" y="88335"/>
                    <a:pt x="10602" y="87650"/>
                  </a:cubicBezTo>
                  <a:lnTo>
                    <a:pt x="10602" y="5284"/>
                  </a:lnTo>
                  <a:cubicBezTo>
                    <a:pt x="10602" y="2349"/>
                    <a:pt x="8221" y="0"/>
                    <a:pt x="5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29" name="Google Shape;2329;p43"/>
            <p:cNvSpPr/>
            <p:nvPr/>
          </p:nvSpPr>
          <p:spPr bwMode="auto">
            <a:xfrm>
              <a:off x="5268100" y="2340475"/>
              <a:ext cx="203900" cy="2161075"/>
            </a:xfrm>
            <a:custGeom>
              <a:avLst/>
              <a:gdLst/>
              <a:ahLst/>
              <a:cxnLst/>
              <a:rect l="l" t="t" r="r" b="b"/>
              <a:pathLst>
                <a:path w="8156" h="86443" fill="norm" stroke="1" extrusionOk="0">
                  <a:moveTo>
                    <a:pt x="4078" y="0"/>
                  </a:moveTo>
                  <a:cubicBezTo>
                    <a:pt x="1827" y="0"/>
                    <a:pt x="0" y="1827"/>
                    <a:pt x="0" y="4077"/>
                  </a:cubicBezTo>
                  <a:lnTo>
                    <a:pt x="0" y="86443"/>
                  </a:lnTo>
                  <a:lnTo>
                    <a:pt x="8155" y="86443"/>
                  </a:lnTo>
                  <a:lnTo>
                    <a:pt x="8155" y="4077"/>
                  </a:lnTo>
                  <a:cubicBezTo>
                    <a:pt x="8155" y="1827"/>
                    <a:pt x="6329" y="0"/>
                    <a:pt x="4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0" name="Google Shape;2330;p43"/>
            <p:cNvSpPr/>
            <p:nvPr/>
          </p:nvSpPr>
          <p:spPr bwMode="auto">
            <a:xfrm>
              <a:off x="5182706" y="2310300"/>
              <a:ext cx="265050" cy="2222250"/>
            </a:xfrm>
            <a:custGeom>
              <a:avLst/>
              <a:gdLst/>
              <a:ahLst/>
              <a:cxnLst/>
              <a:rect l="l" t="t" r="r" b="b"/>
              <a:pathLst>
                <a:path w="10602" h="88890" fill="norm" stroke="1" extrusionOk="0">
                  <a:moveTo>
                    <a:pt x="5285" y="2447"/>
                  </a:moveTo>
                  <a:cubicBezTo>
                    <a:pt x="6851" y="2447"/>
                    <a:pt x="8155" y="3719"/>
                    <a:pt x="8155" y="5284"/>
                  </a:cubicBezTo>
                  <a:lnTo>
                    <a:pt x="8155" y="86443"/>
                  </a:lnTo>
                  <a:lnTo>
                    <a:pt x="2447" y="86443"/>
                  </a:lnTo>
                  <a:lnTo>
                    <a:pt x="2447" y="5284"/>
                  </a:lnTo>
                  <a:cubicBezTo>
                    <a:pt x="2447" y="3719"/>
                    <a:pt x="3719" y="2447"/>
                    <a:pt x="5285" y="2447"/>
                  </a:cubicBezTo>
                  <a:close/>
                  <a:moveTo>
                    <a:pt x="5285" y="0"/>
                  </a:moveTo>
                  <a:cubicBezTo>
                    <a:pt x="2382" y="0"/>
                    <a:pt x="0" y="2349"/>
                    <a:pt x="0" y="5284"/>
                  </a:cubicBezTo>
                  <a:lnTo>
                    <a:pt x="0" y="87650"/>
                  </a:lnTo>
                  <a:cubicBezTo>
                    <a:pt x="0" y="88335"/>
                    <a:pt x="522" y="88889"/>
                    <a:pt x="1207" y="88889"/>
                  </a:cubicBezTo>
                  <a:lnTo>
                    <a:pt x="9362" y="88889"/>
                  </a:lnTo>
                  <a:cubicBezTo>
                    <a:pt x="10047" y="88889"/>
                    <a:pt x="10602" y="88335"/>
                    <a:pt x="10602" y="87650"/>
                  </a:cubicBezTo>
                  <a:lnTo>
                    <a:pt x="10602" y="5284"/>
                  </a:lnTo>
                  <a:cubicBezTo>
                    <a:pt x="10602" y="2349"/>
                    <a:pt x="8221" y="0"/>
                    <a:pt x="5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1" name="Google Shape;2331;p43"/>
            <p:cNvSpPr/>
            <p:nvPr/>
          </p:nvSpPr>
          <p:spPr bwMode="auto">
            <a:xfrm>
              <a:off x="5543725" y="582250"/>
              <a:ext cx="530100" cy="530100"/>
            </a:xfrm>
            <a:custGeom>
              <a:avLst/>
              <a:gdLst/>
              <a:ahLst/>
              <a:cxnLst/>
              <a:rect l="l" t="t" r="r" b="b"/>
              <a:pathLst>
                <a:path w="21204" h="21204" fill="norm" stroke="1" extrusionOk="0">
                  <a:moveTo>
                    <a:pt x="10602" y="1"/>
                  </a:moveTo>
                  <a:cubicBezTo>
                    <a:pt x="4731" y="1"/>
                    <a:pt x="1" y="4763"/>
                    <a:pt x="1" y="10602"/>
                  </a:cubicBezTo>
                  <a:cubicBezTo>
                    <a:pt x="1" y="16441"/>
                    <a:pt x="4731" y="21203"/>
                    <a:pt x="10602" y="21203"/>
                  </a:cubicBezTo>
                  <a:cubicBezTo>
                    <a:pt x="16441" y="21203"/>
                    <a:pt x="21204" y="16441"/>
                    <a:pt x="21204" y="10602"/>
                  </a:cubicBezTo>
                  <a:cubicBezTo>
                    <a:pt x="21204" y="4763"/>
                    <a:pt x="16441" y="1"/>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2" name="Google Shape;2332;p43"/>
            <p:cNvSpPr/>
            <p:nvPr/>
          </p:nvSpPr>
          <p:spPr bwMode="auto">
            <a:xfrm>
              <a:off x="5457531" y="552075"/>
              <a:ext cx="591250" cy="591275"/>
            </a:xfrm>
            <a:custGeom>
              <a:avLst/>
              <a:gdLst/>
              <a:ahLst/>
              <a:cxnLst/>
              <a:rect l="l" t="t" r="r" b="b"/>
              <a:pathLst>
                <a:path w="23650" h="23651" fill="norm" stroke="1" extrusionOk="0">
                  <a:moveTo>
                    <a:pt x="11841" y="2447"/>
                  </a:moveTo>
                  <a:cubicBezTo>
                    <a:pt x="16995" y="2447"/>
                    <a:pt x="21203" y="6622"/>
                    <a:pt x="21203" y="11809"/>
                  </a:cubicBezTo>
                  <a:cubicBezTo>
                    <a:pt x="21203" y="16996"/>
                    <a:pt x="16995" y="21204"/>
                    <a:pt x="11841" y="21204"/>
                  </a:cubicBezTo>
                  <a:cubicBezTo>
                    <a:pt x="6655" y="21204"/>
                    <a:pt x="2447" y="16996"/>
                    <a:pt x="2447" y="11809"/>
                  </a:cubicBezTo>
                  <a:cubicBezTo>
                    <a:pt x="2447" y="6622"/>
                    <a:pt x="6655" y="2447"/>
                    <a:pt x="11841" y="2447"/>
                  </a:cubicBezTo>
                  <a:close/>
                  <a:moveTo>
                    <a:pt x="11841" y="1"/>
                  </a:moveTo>
                  <a:cubicBezTo>
                    <a:pt x="5317" y="1"/>
                    <a:pt x="0" y="5285"/>
                    <a:pt x="0" y="11809"/>
                  </a:cubicBezTo>
                  <a:cubicBezTo>
                    <a:pt x="0" y="18333"/>
                    <a:pt x="5317" y="23650"/>
                    <a:pt x="11841" y="23650"/>
                  </a:cubicBezTo>
                  <a:cubicBezTo>
                    <a:pt x="18365" y="23650"/>
                    <a:pt x="23650" y="18333"/>
                    <a:pt x="23650" y="11809"/>
                  </a:cubicBezTo>
                  <a:cubicBezTo>
                    <a:pt x="23650" y="5285"/>
                    <a:pt x="18365" y="1"/>
                    <a:pt x="11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3" name="Google Shape;2333;p43"/>
            <p:cNvSpPr/>
            <p:nvPr/>
          </p:nvSpPr>
          <p:spPr bwMode="auto">
            <a:xfrm>
              <a:off x="1891125" y="779600"/>
              <a:ext cx="535000" cy="559450"/>
            </a:xfrm>
            <a:custGeom>
              <a:avLst/>
              <a:gdLst/>
              <a:ahLst/>
              <a:cxnLst/>
              <a:rect l="l" t="t" r="r" b="b"/>
              <a:pathLst>
                <a:path w="21400" h="22378" fill="norm" stroke="1" extrusionOk="0">
                  <a:moveTo>
                    <a:pt x="10635" y="1"/>
                  </a:moveTo>
                  <a:cubicBezTo>
                    <a:pt x="9819" y="9428"/>
                    <a:pt x="0" y="10928"/>
                    <a:pt x="0" y="10928"/>
                  </a:cubicBezTo>
                  <a:cubicBezTo>
                    <a:pt x="8449" y="11320"/>
                    <a:pt x="10537" y="22378"/>
                    <a:pt x="10537" y="22378"/>
                  </a:cubicBezTo>
                  <a:cubicBezTo>
                    <a:pt x="10732" y="14484"/>
                    <a:pt x="21399" y="10798"/>
                    <a:pt x="21399" y="10798"/>
                  </a:cubicBezTo>
                  <a:cubicBezTo>
                    <a:pt x="13407" y="10308"/>
                    <a:pt x="10635" y="1"/>
                    <a:pt x="10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4" name="Google Shape;2334;p43"/>
            <p:cNvSpPr/>
            <p:nvPr/>
          </p:nvSpPr>
          <p:spPr bwMode="auto">
            <a:xfrm>
              <a:off x="1804906" y="749250"/>
              <a:ext cx="598600" cy="620800"/>
            </a:xfrm>
            <a:custGeom>
              <a:avLst/>
              <a:gdLst/>
              <a:ahLst/>
              <a:cxnLst/>
              <a:rect l="l" t="t" r="r" b="b"/>
              <a:pathLst>
                <a:path w="23944" h="24832" fill="norm" stroke="1" extrusionOk="0">
                  <a:moveTo>
                    <a:pt x="12168" y="5259"/>
                  </a:moveTo>
                  <a:cubicBezTo>
                    <a:pt x="13440" y="7739"/>
                    <a:pt x="15593" y="10870"/>
                    <a:pt x="18953" y="12371"/>
                  </a:cubicBezTo>
                  <a:cubicBezTo>
                    <a:pt x="16507" y="13708"/>
                    <a:pt x="13310" y="15959"/>
                    <a:pt x="11646" y="19221"/>
                  </a:cubicBezTo>
                  <a:cubicBezTo>
                    <a:pt x="10570" y="16676"/>
                    <a:pt x="8645" y="13610"/>
                    <a:pt x="5481" y="11979"/>
                  </a:cubicBezTo>
                  <a:cubicBezTo>
                    <a:pt x="7862" y="10837"/>
                    <a:pt x="10700" y="8815"/>
                    <a:pt x="12168" y="5259"/>
                  </a:cubicBezTo>
                  <a:close/>
                  <a:moveTo>
                    <a:pt x="11878" y="1"/>
                  </a:moveTo>
                  <a:cubicBezTo>
                    <a:pt x="11834" y="1"/>
                    <a:pt x="11789" y="3"/>
                    <a:pt x="11744" y="8"/>
                  </a:cubicBezTo>
                  <a:cubicBezTo>
                    <a:pt x="11157" y="40"/>
                    <a:pt x="10700" y="530"/>
                    <a:pt x="10635" y="1117"/>
                  </a:cubicBezTo>
                  <a:cubicBezTo>
                    <a:pt x="9950" y="9435"/>
                    <a:pt x="1436" y="10870"/>
                    <a:pt x="1077" y="10935"/>
                  </a:cubicBezTo>
                  <a:cubicBezTo>
                    <a:pt x="425" y="11001"/>
                    <a:pt x="1" y="11555"/>
                    <a:pt x="34" y="12207"/>
                  </a:cubicBezTo>
                  <a:cubicBezTo>
                    <a:pt x="66" y="12827"/>
                    <a:pt x="555" y="13317"/>
                    <a:pt x="1175" y="13349"/>
                  </a:cubicBezTo>
                  <a:cubicBezTo>
                    <a:pt x="8547" y="13708"/>
                    <a:pt x="10570" y="23722"/>
                    <a:pt x="10570" y="23820"/>
                  </a:cubicBezTo>
                  <a:cubicBezTo>
                    <a:pt x="10700" y="24407"/>
                    <a:pt x="11190" y="24831"/>
                    <a:pt x="11777" y="24831"/>
                  </a:cubicBezTo>
                  <a:cubicBezTo>
                    <a:pt x="11809" y="24831"/>
                    <a:pt x="11842" y="24831"/>
                    <a:pt x="11875" y="24799"/>
                  </a:cubicBezTo>
                  <a:cubicBezTo>
                    <a:pt x="12527" y="24766"/>
                    <a:pt x="12984" y="24244"/>
                    <a:pt x="13016" y="23624"/>
                  </a:cubicBezTo>
                  <a:cubicBezTo>
                    <a:pt x="13179" y="16676"/>
                    <a:pt x="22965" y="13219"/>
                    <a:pt x="23063" y="13153"/>
                  </a:cubicBezTo>
                  <a:cubicBezTo>
                    <a:pt x="23618" y="12990"/>
                    <a:pt x="23944" y="12436"/>
                    <a:pt x="23846" y="11849"/>
                  </a:cubicBezTo>
                  <a:cubicBezTo>
                    <a:pt x="23781" y="11262"/>
                    <a:pt x="23291" y="10837"/>
                    <a:pt x="22737" y="10805"/>
                  </a:cubicBezTo>
                  <a:cubicBezTo>
                    <a:pt x="15724" y="10381"/>
                    <a:pt x="13081" y="986"/>
                    <a:pt x="13049" y="888"/>
                  </a:cubicBezTo>
                  <a:cubicBezTo>
                    <a:pt x="12898" y="374"/>
                    <a:pt x="12438" y="1"/>
                    <a:pt x="11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5" name="Google Shape;2335;p43"/>
            <p:cNvSpPr/>
            <p:nvPr/>
          </p:nvSpPr>
          <p:spPr bwMode="auto">
            <a:xfrm>
              <a:off x="1526600" y="1125375"/>
              <a:ext cx="378400" cy="396350"/>
            </a:xfrm>
            <a:custGeom>
              <a:avLst/>
              <a:gdLst/>
              <a:ahLst/>
              <a:cxnLst/>
              <a:rect l="l" t="t" r="r" b="b"/>
              <a:pathLst>
                <a:path w="15136" h="15854" fill="norm" stroke="1" extrusionOk="0">
                  <a:moveTo>
                    <a:pt x="7503" y="0"/>
                  </a:moveTo>
                  <a:cubicBezTo>
                    <a:pt x="6948" y="6687"/>
                    <a:pt x="0" y="7731"/>
                    <a:pt x="0" y="7731"/>
                  </a:cubicBezTo>
                  <a:cubicBezTo>
                    <a:pt x="5970" y="8025"/>
                    <a:pt x="7470" y="15854"/>
                    <a:pt x="7470" y="15854"/>
                  </a:cubicBezTo>
                  <a:cubicBezTo>
                    <a:pt x="7568" y="10276"/>
                    <a:pt x="15136" y="7666"/>
                    <a:pt x="15136" y="7666"/>
                  </a:cubicBezTo>
                  <a:cubicBezTo>
                    <a:pt x="9493" y="7307"/>
                    <a:pt x="7503" y="0"/>
                    <a:pt x="75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6" name="Google Shape;2336;p43"/>
            <p:cNvSpPr/>
            <p:nvPr/>
          </p:nvSpPr>
          <p:spPr bwMode="auto">
            <a:xfrm>
              <a:off x="1422333" y="1095025"/>
              <a:ext cx="442025" cy="456875"/>
            </a:xfrm>
            <a:custGeom>
              <a:avLst/>
              <a:gdLst/>
              <a:ahLst/>
              <a:cxnLst/>
              <a:rect l="l" t="t" r="r" b="b"/>
              <a:pathLst>
                <a:path w="17681" h="18275" fill="norm" stroke="1" extrusionOk="0">
                  <a:moveTo>
                    <a:pt x="8971" y="4868"/>
                  </a:moveTo>
                  <a:cubicBezTo>
                    <a:pt x="9852" y="6401"/>
                    <a:pt x="11157" y="8097"/>
                    <a:pt x="13016" y="9141"/>
                  </a:cubicBezTo>
                  <a:cubicBezTo>
                    <a:pt x="11516" y="10022"/>
                    <a:pt x="9754" y="11359"/>
                    <a:pt x="8645" y="13186"/>
                  </a:cubicBezTo>
                  <a:cubicBezTo>
                    <a:pt x="7895" y="11653"/>
                    <a:pt x="6721" y="9957"/>
                    <a:pt x="5024" y="8880"/>
                  </a:cubicBezTo>
                  <a:cubicBezTo>
                    <a:pt x="6525" y="8032"/>
                    <a:pt x="8025" y="6727"/>
                    <a:pt x="8971" y="4868"/>
                  </a:cubicBezTo>
                  <a:close/>
                  <a:moveTo>
                    <a:pt x="8773" y="0"/>
                  </a:moveTo>
                  <a:cubicBezTo>
                    <a:pt x="8731" y="0"/>
                    <a:pt x="8688" y="3"/>
                    <a:pt x="8645" y="7"/>
                  </a:cubicBezTo>
                  <a:cubicBezTo>
                    <a:pt x="8058" y="73"/>
                    <a:pt x="7601" y="529"/>
                    <a:pt x="7536" y="1117"/>
                  </a:cubicBezTo>
                  <a:cubicBezTo>
                    <a:pt x="7079" y="6727"/>
                    <a:pt x="1306" y="7706"/>
                    <a:pt x="1045" y="7738"/>
                  </a:cubicBezTo>
                  <a:cubicBezTo>
                    <a:pt x="425" y="7836"/>
                    <a:pt x="1" y="8391"/>
                    <a:pt x="33" y="9011"/>
                  </a:cubicBezTo>
                  <a:cubicBezTo>
                    <a:pt x="66" y="9630"/>
                    <a:pt x="555" y="10152"/>
                    <a:pt x="1175" y="10185"/>
                  </a:cubicBezTo>
                  <a:cubicBezTo>
                    <a:pt x="6101" y="10413"/>
                    <a:pt x="7471" y="17231"/>
                    <a:pt x="7503" y="17296"/>
                  </a:cubicBezTo>
                  <a:cubicBezTo>
                    <a:pt x="7601" y="17883"/>
                    <a:pt x="8123" y="18275"/>
                    <a:pt x="8710" y="18275"/>
                  </a:cubicBezTo>
                  <a:lnTo>
                    <a:pt x="8808" y="18275"/>
                  </a:lnTo>
                  <a:cubicBezTo>
                    <a:pt x="9428" y="18242"/>
                    <a:pt x="9917" y="17720"/>
                    <a:pt x="9917" y="17100"/>
                  </a:cubicBezTo>
                  <a:cubicBezTo>
                    <a:pt x="10015" y="12436"/>
                    <a:pt x="16702" y="10054"/>
                    <a:pt x="16767" y="10022"/>
                  </a:cubicBezTo>
                  <a:cubicBezTo>
                    <a:pt x="17322" y="9826"/>
                    <a:pt x="17681" y="9272"/>
                    <a:pt x="17583" y="8717"/>
                  </a:cubicBezTo>
                  <a:cubicBezTo>
                    <a:pt x="17518" y="8130"/>
                    <a:pt x="17028" y="7673"/>
                    <a:pt x="16441" y="7641"/>
                  </a:cubicBezTo>
                  <a:cubicBezTo>
                    <a:pt x="11744" y="7380"/>
                    <a:pt x="9950" y="986"/>
                    <a:pt x="9950" y="921"/>
                  </a:cubicBezTo>
                  <a:cubicBezTo>
                    <a:pt x="9799" y="377"/>
                    <a:pt x="9311" y="0"/>
                    <a:pt x="8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7" name="Google Shape;2337;p43"/>
            <p:cNvSpPr/>
            <p:nvPr/>
          </p:nvSpPr>
          <p:spPr bwMode="auto">
            <a:xfrm>
              <a:off x="1526600" y="582250"/>
              <a:ext cx="378400" cy="395550"/>
            </a:xfrm>
            <a:custGeom>
              <a:avLst/>
              <a:gdLst/>
              <a:ahLst/>
              <a:cxnLst/>
              <a:rect l="l" t="t" r="r" b="b"/>
              <a:pathLst>
                <a:path w="15136" h="15822" fill="norm" stroke="1" extrusionOk="0">
                  <a:moveTo>
                    <a:pt x="7503" y="1"/>
                  </a:moveTo>
                  <a:cubicBezTo>
                    <a:pt x="6948" y="6655"/>
                    <a:pt x="0" y="7731"/>
                    <a:pt x="0" y="7731"/>
                  </a:cubicBezTo>
                  <a:cubicBezTo>
                    <a:pt x="5970" y="7992"/>
                    <a:pt x="7470" y="15821"/>
                    <a:pt x="7470" y="15821"/>
                  </a:cubicBezTo>
                  <a:cubicBezTo>
                    <a:pt x="7568" y="10243"/>
                    <a:pt x="15136" y="7634"/>
                    <a:pt x="15136" y="7634"/>
                  </a:cubicBezTo>
                  <a:cubicBezTo>
                    <a:pt x="9493" y="7307"/>
                    <a:pt x="7503" y="1"/>
                    <a:pt x="75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8" name="Google Shape;2338;p43"/>
            <p:cNvSpPr/>
            <p:nvPr/>
          </p:nvSpPr>
          <p:spPr bwMode="auto">
            <a:xfrm>
              <a:off x="1422333" y="551900"/>
              <a:ext cx="442025" cy="456875"/>
            </a:xfrm>
            <a:custGeom>
              <a:avLst/>
              <a:gdLst/>
              <a:ahLst/>
              <a:cxnLst/>
              <a:rect l="l" t="t" r="r" b="b"/>
              <a:pathLst>
                <a:path w="17681" h="18275" fill="norm" stroke="1" extrusionOk="0">
                  <a:moveTo>
                    <a:pt x="8971" y="4868"/>
                  </a:moveTo>
                  <a:cubicBezTo>
                    <a:pt x="9852" y="6401"/>
                    <a:pt x="11157" y="8097"/>
                    <a:pt x="13016" y="9109"/>
                  </a:cubicBezTo>
                  <a:cubicBezTo>
                    <a:pt x="11516" y="10022"/>
                    <a:pt x="9754" y="11359"/>
                    <a:pt x="8645" y="13186"/>
                  </a:cubicBezTo>
                  <a:cubicBezTo>
                    <a:pt x="7895" y="11653"/>
                    <a:pt x="6721" y="9957"/>
                    <a:pt x="5024" y="8880"/>
                  </a:cubicBezTo>
                  <a:cubicBezTo>
                    <a:pt x="6525" y="8032"/>
                    <a:pt x="8025" y="6727"/>
                    <a:pt x="8971" y="4868"/>
                  </a:cubicBezTo>
                  <a:close/>
                  <a:moveTo>
                    <a:pt x="8773" y="1"/>
                  </a:moveTo>
                  <a:cubicBezTo>
                    <a:pt x="8731" y="1"/>
                    <a:pt x="8688" y="3"/>
                    <a:pt x="8645" y="8"/>
                  </a:cubicBezTo>
                  <a:cubicBezTo>
                    <a:pt x="8058" y="40"/>
                    <a:pt x="7601" y="530"/>
                    <a:pt x="7536" y="1117"/>
                  </a:cubicBezTo>
                  <a:cubicBezTo>
                    <a:pt x="7079" y="6727"/>
                    <a:pt x="1306" y="7673"/>
                    <a:pt x="1045" y="7739"/>
                  </a:cubicBezTo>
                  <a:cubicBezTo>
                    <a:pt x="425" y="7836"/>
                    <a:pt x="1" y="8358"/>
                    <a:pt x="33" y="9011"/>
                  </a:cubicBezTo>
                  <a:cubicBezTo>
                    <a:pt x="66" y="9631"/>
                    <a:pt x="555" y="10120"/>
                    <a:pt x="1175" y="10152"/>
                  </a:cubicBezTo>
                  <a:cubicBezTo>
                    <a:pt x="6101" y="10381"/>
                    <a:pt x="7471" y="17198"/>
                    <a:pt x="7503" y="17264"/>
                  </a:cubicBezTo>
                  <a:cubicBezTo>
                    <a:pt x="7601" y="17851"/>
                    <a:pt x="8123" y="18275"/>
                    <a:pt x="8710" y="18275"/>
                  </a:cubicBezTo>
                  <a:lnTo>
                    <a:pt x="8808" y="18275"/>
                  </a:lnTo>
                  <a:cubicBezTo>
                    <a:pt x="9428" y="18210"/>
                    <a:pt x="9917" y="17688"/>
                    <a:pt x="9917" y="17068"/>
                  </a:cubicBezTo>
                  <a:cubicBezTo>
                    <a:pt x="10015" y="12403"/>
                    <a:pt x="16702" y="10022"/>
                    <a:pt x="16767" y="10022"/>
                  </a:cubicBezTo>
                  <a:cubicBezTo>
                    <a:pt x="17322" y="9826"/>
                    <a:pt x="17681" y="9272"/>
                    <a:pt x="17583" y="8685"/>
                  </a:cubicBezTo>
                  <a:cubicBezTo>
                    <a:pt x="17518" y="8097"/>
                    <a:pt x="17028" y="7673"/>
                    <a:pt x="16441" y="7641"/>
                  </a:cubicBezTo>
                  <a:cubicBezTo>
                    <a:pt x="11744" y="7347"/>
                    <a:pt x="9950" y="954"/>
                    <a:pt x="9950" y="888"/>
                  </a:cubicBezTo>
                  <a:cubicBezTo>
                    <a:pt x="9799" y="374"/>
                    <a:pt x="9311" y="1"/>
                    <a:pt x="8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39" name="Google Shape;2339;p43"/>
            <p:cNvSpPr/>
            <p:nvPr/>
          </p:nvSpPr>
          <p:spPr bwMode="auto">
            <a:xfrm>
              <a:off x="1526600" y="4746175"/>
              <a:ext cx="4547225" cy="367000"/>
            </a:xfrm>
            <a:custGeom>
              <a:avLst/>
              <a:gdLst/>
              <a:ahLst/>
              <a:cxnLst/>
              <a:rect l="l" t="t" r="r" b="b"/>
              <a:pathLst>
                <a:path w="181889" h="14680" fill="norm" stroke="1" extrusionOk="0">
                  <a:moveTo>
                    <a:pt x="9786" y="1"/>
                  </a:moveTo>
                  <a:cubicBezTo>
                    <a:pt x="4404" y="1"/>
                    <a:pt x="0" y="4372"/>
                    <a:pt x="0" y="9787"/>
                  </a:cubicBezTo>
                  <a:lnTo>
                    <a:pt x="0" y="14680"/>
                  </a:lnTo>
                  <a:lnTo>
                    <a:pt x="181889" y="14680"/>
                  </a:lnTo>
                  <a:lnTo>
                    <a:pt x="181889" y="9787"/>
                  </a:lnTo>
                  <a:cubicBezTo>
                    <a:pt x="181889" y="4372"/>
                    <a:pt x="177518" y="1"/>
                    <a:pt x="1721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0" name="Google Shape;2340;p43"/>
            <p:cNvSpPr/>
            <p:nvPr/>
          </p:nvSpPr>
          <p:spPr bwMode="auto">
            <a:xfrm>
              <a:off x="1441205" y="4716000"/>
              <a:ext cx="4607575" cy="428175"/>
            </a:xfrm>
            <a:custGeom>
              <a:avLst/>
              <a:gdLst/>
              <a:ahLst/>
              <a:cxnLst/>
              <a:rect l="l" t="t" r="r" b="b"/>
              <a:pathLst>
                <a:path w="184303" h="17127" fill="norm" stroke="1" extrusionOk="0">
                  <a:moveTo>
                    <a:pt x="173310" y="2447"/>
                  </a:moveTo>
                  <a:cubicBezTo>
                    <a:pt x="178040" y="2447"/>
                    <a:pt x="181856" y="6264"/>
                    <a:pt x="181856" y="10994"/>
                  </a:cubicBezTo>
                  <a:lnTo>
                    <a:pt x="181856" y="14680"/>
                  </a:lnTo>
                  <a:lnTo>
                    <a:pt x="2447" y="14680"/>
                  </a:lnTo>
                  <a:lnTo>
                    <a:pt x="2447" y="10994"/>
                  </a:lnTo>
                  <a:cubicBezTo>
                    <a:pt x="2447" y="6264"/>
                    <a:pt x="6296" y="2447"/>
                    <a:pt x="10993" y="2447"/>
                  </a:cubicBezTo>
                  <a:close/>
                  <a:moveTo>
                    <a:pt x="10993" y="1"/>
                  </a:moveTo>
                  <a:cubicBezTo>
                    <a:pt x="4926" y="1"/>
                    <a:pt x="0" y="4926"/>
                    <a:pt x="0" y="10994"/>
                  </a:cubicBezTo>
                  <a:lnTo>
                    <a:pt x="0" y="15887"/>
                  </a:lnTo>
                  <a:cubicBezTo>
                    <a:pt x="0" y="16572"/>
                    <a:pt x="555" y="17126"/>
                    <a:pt x="1207" y="17126"/>
                  </a:cubicBezTo>
                  <a:lnTo>
                    <a:pt x="183096" y="17126"/>
                  </a:lnTo>
                  <a:cubicBezTo>
                    <a:pt x="183781" y="17126"/>
                    <a:pt x="184303" y="16572"/>
                    <a:pt x="184303" y="15887"/>
                  </a:cubicBezTo>
                  <a:lnTo>
                    <a:pt x="184303" y="10994"/>
                  </a:lnTo>
                  <a:cubicBezTo>
                    <a:pt x="184303" y="4926"/>
                    <a:pt x="179377" y="1"/>
                    <a:pt x="173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1" name="Google Shape;2341;p43"/>
            <p:cNvSpPr/>
            <p:nvPr/>
          </p:nvSpPr>
          <p:spPr bwMode="auto">
            <a:xfrm>
              <a:off x="1845450" y="4501525"/>
              <a:ext cx="3909525" cy="244675"/>
            </a:xfrm>
            <a:custGeom>
              <a:avLst/>
              <a:gdLst/>
              <a:ahLst/>
              <a:cxnLst/>
              <a:rect l="l" t="t" r="r" b="b"/>
              <a:pathLst>
                <a:path w="156381" h="9787" fill="norm" stroke="1" extrusionOk="0">
                  <a:moveTo>
                    <a:pt x="9787" y="1"/>
                  </a:moveTo>
                  <a:cubicBezTo>
                    <a:pt x="4372" y="1"/>
                    <a:pt x="1" y="4372"/>
                    <a:pt x="1" y="9787"/>
                  </a:cubicBezTo>
                  <a:lnTo>
                    <a:pt x="156380" y="9787"/>
                  </a:lnTo>
                  <a:cubicBezTo>
                    <a:pt x="156380" y="4372"/>
                    <a:pt x="152009" y="1"/>
                    <a:pt x="146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2" name="Google Shape;2342;p43"/>
            <p:cNvSpPr/>
            <p:nvPr/>
          </p:nvSpPr>
          <p:spPr bwMode="auto">
            <a:xfrm>
              <a:off x="1760056" y="4471350"/>
              <a:ext cx="3969875" cy="305850"/>
            </a:xfrm>
            <a:custGeom>
              <a:avLst/>
              <a:gdLst/>
              <a:ahLst/>
              <a:cxnLst/>
              <a:rect l="l" t="t" r="r" b="b"/>
              <a:pathLst>
                <a:path w="158795" h="12234" fill="norm" stroke="1" extrusionOk="0">
                  <a:moveTo>
                    <a:pt x="10994" y="1"/>
                  </a:moveTo>
                  <a:cubicBezTo>
                    <a:pt x="4926" y="1"/>
                    <a:pt x="1" y="4926"/>
                    <a:pt x="1" y="10994"/>
                  </a:cubicBezTo>
                  <a:cubicBezTo>
                    <a:pt x="1" y="11679"/>
                    <a:pt x="523" y="12233"/>
                    <a:pt x="1208" y="12233"/>
                  </a:cubicBezTo>
                  <a:lnTo>
                    <a:pt x="157587" y="12233"/>
                  </a:lnTo>
                  <a:cubicBezTo>
                    <a:pt x="158272" y="12233"/>
                    <a:pt x="158794" y="11679"/>
                    <a:pt x="158794" y="10994"/>
                  </a:cubicBezTo>
                  <a:cubicBezTo>
                    <a:pt x="158794" y="4926"/>
                    <a:pt x="153869" y="1"/>
                    <a:pt x="147801" y="1"/>
                  </a:cubicBezTo>
                  <a:lnTo>
                    <a:pt x="113355" y="1"/>
                  </a:lnTo>
                  <a:cubicBezTo>
                    <a:pt x="112702" y="1"/>
                    <a:pt x="112148" y="523"/>
                    <a:pt x="112148" y="1208"/>
                  </a:cubicBezTo>
                  <a:cubicBezTo>
                    <a:pt x="112148" y="1893"/>
                    <a:pt x="112702" y="2447"/>
                    <a:pt x="113355" y="2447"/>
                  </a:cubicBezTo>
                  <a:lnTo>
                    <a:pt x="147801" y="2447"/>
                  </a:lnTo>
                  <a:cubicBezTo>
                    <a:pt x="152107" y="2447"/>
                    <a:pt x="155695" y="5611"/>
                    <a:pt x="156283" y="9787"/>
                  </a:cubicBezTo>
                  <a:lnTo>
                    <a:pt x="2513" y="9787"/>
                  </a:lnTo>
                  <a:cubicBezTo>
                    <a:pt x="3132" y="5611"/>
                    <a:pt x="6688" y="2447"/>
                    <a:pt x="10994" y="2447"/>
                  </a:cubicBezTo>
                  <a:lnTo>
                    <a:pt x="102101" y="2447"/>
                  </a:lnTo>
                  <a:cubicBezTo>
                    <a:pt x="102786" y="2447"/>
                    <a:pt x="103341" y="1893"/>
                    <a:pt x="103341" y="1208"/>
                  </a:cubicBezTo>
                  <a:cubicBezTo>
                    <a:pt x="103341" y="523"/>
                    <a:pt x="102786" y="1"/>
                    <a:pt x="102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3" name="Google Shape;2343;p43"/>
            <p:cNvSpPr/>
            <p:nvPr/>
          </p:nvSpPr>
          <p:spPr bwMode="auto">
            <a:xfrm>
              <a:off x="2185525" y="1013825"/>
              <a:ext cx="3229375" cy="2936275"/>
            </a:xfrm>
            <a:custGeom>
              <a:avLst/>
              <a:gdLst/>
              <a:ahLst/>
              <a:cxnLst/>
              <a:rect l="l" t="t" r="r" b="b"/>
              <a:pathLst>
                <a:path w="129175" h="117451" fill="norm" stroke="1" extrusionOk="0">
                  <a:moveTo>
                    <a:pt x="64647" y="0"/>
                  </a:moveTo>
                  <a:cubicBezTo>
                    <a:pt x="60172" y="0"/>
                    <a:pt x="55626" y="516"/>
                    <a:pt x="51083" y="1592"/>
                  </a:cubicBezTo>
                  <a:cubicBezTo>
                    <a:pt x="19540" y="9062"/>
                    <a:pt x="0" y="40670"/>
                    <a:pt x="7470" y="72246"/>
                  </a:cubicBezTo>
                  <a:cubicBezTo>
                    <a:pt x="13836" y="99246"/>
                    <a:pt x="37935" y="117451"/>
                    <a:pt x="64527" y="117451"/>
                  </a:cubicBezTo>
                  <a:cubicBezTo>
                    <a:pt x="69003" y="117451"/>
                    <a:pt x="73548" y="116935"/>
                    <a:pt x="78092" y="115859"/>
                  </a:cubicBezTo>
                  <a:cubicBezTo>
                    <a:pt x="109636" y="108389"/>
                    <a:pt x="129175" y="76781"/>
                    <a:pt x="121705" y="45237"/>
                  </a:cubicBezTo>
                  <a:cubicBezTo>
                    <a:pt x="115339" y="18209"/>
                    <a:pt x="91239" y="0"/>
                    <a:pt x="64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4" name="Google Shape;2344;p43"/>
            <p:cNvSpPr/>
            <p:nvPr/>
          </p:nvSpPr>
          <p:spPr bwMode="auto">
            <a:xfrm>
              <a:off x="2265312" y="984299"/>
              <a:ext cx="2996975" cy="2997775"/>
            </a:xfrm>
            <a:custGeom>
              <a:avLst/>
              <a:gdLst/>
              <a:ahLst/>
              <a:cxnLst/>
              <a:rect l="l" t="t" r="r" b="b"/>
              <a:pathLst>
                <a:path w="119879" h="119911" fill="norm" stroke="1" extrusionOk="0">
                  <a:moveTo>
                    <a:pt x="59924" y="2479"/>
                  </a:moveTo>
                  <a:cubicBezTo>
                    <a:pt x="91630" y="2479"/>
                    <a:pt x="117432" y="28249"/>
                    <a:pt x="117432" y="59955"/>
                  </a:cubicBezTo>
                  <a:cubicBezTo>
                    <a:pt x="117432" y="91662"/>
                    <a:pt x="91630" y="117464"/>
                    <a:pt x="59924" y="117464"/>
                  </a:cubicBezTo>
                  <a:cubicBezTo>
                    <a:pt x="28217" y="117464"/>
                    <a:pt x="2447" y="91662"/>
                    <a:pt x="2447" y="59955"/>
                  </a:cubicBezTo>
                  <a:cubicBezTo>
                    <a:pt x="2447" y="28249"/>
                    <a:pt x="28217" y="2479"/>
                    <a:pt x="59924" y="2479"/>
                  </a:cubicBezTo>
                  <a:close/>
                  <a:moveTo>
                    <a:pt x="59924" y="0"/>
                  </a:moveTo>
                  <a:cubicBezTo>
                    <a:pt x="26880" y="0"/>
                    <a:pt x="1" y="26912"/>
                    <a:pt x="1" y="59955"/>
                  </a:cubicBezTo>
                  <a:cubicBezTo>
                    <a:pt x="1" y="92999"/>
                    <a:pt x="26880" y="119911"/>
                    <a:pt x="59924" y="119911"/>
                  </a:cubicBezTo>
                  <a:cubicBezTo>
                    <a:pt x="92967" y="119911"/>
                    <a:pt x="119879" y="92999"/>
                    <a:pt x="119879" y="59955"/>
                  </a:cubicBezTo>
                  <a:cubicBezTo>
                    <a:pt x="119879" y="26912"/>
                    <a:pt x="92967" y="33"/>
                    <a:pt x="59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5" name="Google Shape;2345;p43"/>
            <p:cNvSpPr/>
            <p:nvPr/>
          </p:nvSpPr>
          <p:spPr bwMode="auto">
            <a:xfrm>
              <a:off x="3875225" y="2667225"/>
              <a:ext cx="712775" cy="662725"/>
            </a:xfrm>
            <a:custGeom>
              <a:avLst/>
              <a:gdLst/>
              <a:ahLst/>
              <a:cxnLst/>
              <a:rect l="l" t="t" r="r" b="b"/>
              <a:pathLst>
                <a:path w="28511" h="26509" fill="norm" stroke="1" extrusionOk="0">
                  <a:moveTo>
                    <a:pt x="14267" y="1"/>
                  </a:moveTo>
                  <a:cubicBezTo>
                    <a:pt x="13564" y="1"/>
                    <a:pt x="12851" y="57"/>
                    <a:pt x="12135" y="174"/>
                  </a:cubicBezTo>
                  <a:cubicBezTo>
                    <a:pt x="4894" y="1348"/>
                    <a:pt x="1" y="8166"/>
                    <a:pt x="1175" y="15375"/>
                  </a:cubicBezTo>
                  <a:cubicBezTo>
                    <a:pt x="2232" y="21893"/>
                    <a:pt x="7835" y="26509"/>
                    <a:pt x="14226" y="26509"/>
                  </a:cubicBezTo>
                  <a:cubicBezTo>
                    <a:pt x="14934" y="26509"/>
                    <a:pt x="15653" y="26452"/>
                    <a:pt x="16376" y="26335"/>
                  </a:cubicBezTo>
                  <a:cubicBezTo>
                    <a:pt x="23585" y="25160"/>
                    <a:pt x="28510" y="18376"/>
                    <a:pt x="27336" y="11134"/>
                  </a:cubicBezTo>
                  <a:cubicBezTo>
                    <a:pt x="26278" y="4641"/>
                    <a:pt x="20643" y="1"/>
                    <a:pt x="14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6" name="Google Shape;2346;p43"/>
            <p:cNvSpPr/>
            <p:nvPr/>
          </p:nvSpPr>
          <p:spPr bwMode="auto">
            <a:xfrm>
              <a:off x="3870325" y="2636500"/>
              <a:ext cx="724200" cy="724175"/>
            </a:xfrm>
            <a:custGeom>
              <a:avLst/>
              <a:gdLst/>
              <a:ahLst/>
              <a:cxnLst/>
              <a:rect l="l" t="t" r="r" b="b"/>
              <a:pathLst>
                <a:path w="28968" h="28967" fill="norm" stroke="1" extrusionOk="0">
                  <a:moveTo>
                    <a:pt x="14484" y="2447"/>
                  </a:moveTo>
                  <a:cubicBezTo>
                    <a:pt x="21106" y="2447"/>
                    <a:pt x="26521" y="7861"/>
                    <a:pt x="26521" y="14483"/>
                  </a:cubicBezTo>
                  <a:cubicBezTo>
                    <a:pt x="26521" y="21105"/>
                    <a:pt x="21106" y="26520"/>
                    <a:pt x="14484" y="26520"/>
                  </a:cubicBezTo>
                  <a:cubicBezTo>
                    <a:pt x="7862" y="26520"/>
                    <a:pt x="2447" y="21105"/>
                    <a:pt x="2447" y="14483"/>
                  </a:cubicBezTo>
                  <a:cubicBezTo>
                    <a:pt x="2447" y="7861"/>
                    <a:pt x="7862" y="2447"/>
                    <a:pt x="14484" y="2447"/>
                  </a:cubicBezTo>
                  <a:close/>
                  <a:moveTo>
                    <a:pt x="14484" y="0"/>
                  </a:moveTo>
                  <a:cubicBezTo>
                    <a:pt x="6492" y="0"/>
                    <a:pt x="1" y="6491"/>
                    <a:pt x="1" y="14483"/>
                  </a:cubicBezTo>
                  <a:cubicBezTo>
                    <a:pt x="1" y="22475"/>
                    <a:pt x="6492" y="28966"/>
                    <a:pt x="14484" y="28966"/>
                  </a:cubicBezTo>
                  <a:cubicBezTo>
                    <a:pt x="22476" y="28966"/>
                    <a:pt x="28967" y="22475"/>
                    <a:pt x="28967" y="14483"/>
                  </a:cubicBezTo>
                  <a:cubicBezTo>
                    <a:pt x="28967" y="6491"/>
                    <a:pt x="22476" y="0"/>
                    <a:pt x="14484"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7" name="Google Shape;2347;p43"/>
            <p:cNvSpPr/>
            <p:nvPr/>
          </p:nvSpPr>
          <p:spPr bwMode="auto">
            <a:xfrm>
              <a:off x="2705800" y="2584250"/>
              <a:ext cx="687500" cy="663100"/>
            </a:xfrm>
            <a:custGeom>
              <a:avLst/>
              <a:gdLst/>
              <a:ahLst/>
              <a:cxnLst/>
              <a:rect l="l" t="t" r="r" b="b"/>
              <a:pathLst>
                <a:path w="27500" h="26524" fill="norm" stroke="1" extrusionOk="0">
                  <a:moveTo>
                    <a:pt x="13755" y="1"/>
                  </a:moveTo>
                  <a:cubicBezTo>
                    <a:pt x="6858" y="1"/>
                    <a:pt x="1022" y="5345"/>
                    <a:pt x="523" y="12300"/>
                  </a:cubicBezTo>
                  <a:cubicBezTo>
                    <a:pt x="1" y="19607"/>
                    <a:pt x="5513" y="25968"/>
                    <a:pt x="12820" y="26490"/>
                  </a:cubicBezTo>
                  <a:cubicBezTo>
                    <a:pt x="13141" y="26513"/>
                    <a:pt x="13460" y="26524"/>
                    <a:pt x="13777" y="26524"/>
                  </a:cubicBezTo>
                  <a:cubicBezTo>
                    <a:pt x="20672" y="26524"/>
                    <a:pt x="26478" y="21178"/>
                    <a:pt x="26977" y="14192"/>
                  </a:cubicBezTo>
                  <a:cubicBezTo>
                    <a:pt x="27499" y="6885"/>
                    <a:pt x="21986" y="557"/>
                    <a:pt x="14712" y="35"/>
                  </a:cubicBezTo>
                  <a:cubicBezTo>
                    <a:pt x="14391" y="12"/>
                    <a:pt x="14072" y="1"/>
                    <a:pt x="13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8" name="Google Shape;2348;p43"/>
            <p:cNvSpPr/>
            <p:nvPr/>
          </p:nvSpPr>
          <p:spPr bwMode="auto">
            <a:xfrm>
              <a:off x="2686225" y="2554125"/>
              <a:ext cx="724200" cy="724175"/>
            </a:xfrm>
            <a:custGeom>
              <a:avLst/>
              <a:gdLst/>
              <a:ahLst/>
              <a:cxnLst/>
              <a:rect l="l" t="t" r="r" b="b"/>
              <a:pathLst>
                <a:path w="28968" h="28967" fill="norm" stroke="1" extrusionOk="0">
                  <a:moveTo>
                    <a:pt x="14484" y="2447"/>
                  </a:moveTo>
                  <a:cubicBezTo>
                    <a:pt x="21106" y="2447"/>
                    <a:pt x="26521" y="7862"/>
                    <a:pt x="26521" y="14484"/>
                  </a:cubicBezTo>
                  <a:cubicBezTo>
                    <a:pt x="26521" y="21105"/>
                    <a:pt x="21106" y="26520"/>
                    <a:pt x="14484" y="26520"/>
                  </a:cubicBezTo>
                  <a:cubicBezTo>
                    <a:pt x="7830" y="26520"/>
                    <a:pt x="2447" y="21105"/>
                    <a:pt x="2447" y="14484"/>
                  </a:cubicBezTo>
                  <a:cubicBezTo>
                    <a:pt x="2447" y="7862"/>
                    <a:pt x="7830" y="2447"/>
                    <a:pt x="14484" y="2447"/>
                  </a:cubicBezTo>
                  <a:close/>
                  <a:moveTo>
                    <a:pt x="14484" y="0"/>
                  </a:moveTo>
                  <a:cubicBezTo>
                    <a:pt x="6492" y="0"/>
                    <a:pt x="1" y="6492"/>
                    <a:pt x="1" y="14484"/>
                  </a:cubicBezTo>
                  <a:cubicBezTo>
                    <a:pt x="1" y="22476"/>
                    <a:pt x="6492" y="28967"/>
                    <a:pt x="14484" y="28967"/>
                  </a:cubicBezTo>
                  <a:cubicBezTo>
                    <a:pt x="22443" y="28967"/>
                    <a:pt x="28967" y="22476"/>
                    <a:pt x="28967" y="14484"/>
                  </a:cubicBezTo>
                  <a:cubicBezTo>
                    <a:pt x="28967" y="6492"/>
                    <a:pt x="22443" y="0"/>
                    <a:pt x="14484"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49" name="Google Shape;2349;p43"/>
            <p:cNvSpPr/>
            <p:nvPr/>
          </p:nvSpPr>
          <p:spPr bwMode="auto">
            <a:xfrm>
              <a:off x="3499275" y="2311100"/>
              <a:ext cx="662224" cy="663025"/>
            </a:xfrm>
            <a:custGeom>
              <a:avLst/>
              <a:gdLst/>
              <a:ahLst/>
              <a:cxnLst/>
              <a:rect l="l" t="t" r="r" b="b"/>
              <a:pathLst>
                <a:path w="26489" h="26521" fill="norm" stroke="1" extrusionOk="0">
                  <a:moveTo>
                    <a:pt x="13245" y="1"/>
                  </a:moveTo>
                  <a:cubicBezTo>
                    <a:pt x="5938" y="1"/>
                    <a:pt x="1" y="5938"/>
                    <a:pt x="1" y="13277"/>
                  </a:cubicBezTo>
                  <a:cubicBezTo>
                    <a:pt x="1" y="20584"/>
                    <a:pt x="5938" y="26521"/>
                    <a:pt x="13245" y="26521"/>
                  </a:cubicBezTo>
                  <a:cubicBezTo>
                    <a:pt x="20551" y="26521"/>
                    <a:pt x="26488" y="20584"/>
                    <a:pt x="26488" y="13277"/>
                  </a:cubicBezTo>
                  <a:cubicBezTo>
                    <a:pt x="26488" y="5938"/>
                    <a:pt x="20551" y="1"/>
                    <a:pt x="13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0" name="Google Shape;2350;p43"/>
            <p:cNvSpPr/>
            <p:nvPr/>
          </p:nvSpPr>
          <p:spPr bwMode="auto">
            <a:xfrm>
              <a:off x="3468300" y="2280925"/>
              <a:ext cx="724175" cy="723375"/>
            </a:xfrm>
            <a:custGeom>
              <a:avLst/>
              <a:gdLst/>
              <a:ahLst/>
              <a:cxnLst/>
              <a:rect l="l" t="t" r="r" b="b"/>
              <a:pathLst>
                <a:path w="28967" h="28935" fill="norm" stroke="1" extrusionOk="0">
                  <a:moveTo>
                    <a:pt x="14484" y="2447"/>
                  </a:moveTo>
                  <a:cubicBezTo>
                    <a:pt x="21105" y="2447"/>
                    <a:pt x="26520" y="7830"/>
                    <a:pt x="26520" y="14484"/>
                  </a:cubicBezTo>
                  <a:cubicBezTo>
                    <a:pt x="26520" y="21106"/>
                    <a:pt x="21105" y="26488"/>
                    <a:pt x="14484" y="26488"/>
                  </a:cubicBezTo>
                  <a:cubicBezTo>
                    <a:pt x="7862" y="26488"/>
                    <a:pt x="2447" y="21106"/>
                    <a:pt x="2447" y="14484"/>
                  </a:cubicBezTo>
                  <a:cubicBezTo>
                    <a:pt x="2447" y="7830"/>
                    <a:pt x="7862" y="2447"/>
                    <a:pt x="14484" y="2447"/>
                  </a:cubicBezTo>
                  <a:close/>
                  <a:moveTo>
                    <a:pt x="14484" y="1"/>
                  </a:moveTo>
                  <a:cubicBezTo>
                    <a:pt x="6492" y="1"/>
                    <a:pt x="0" y="6492"/>
                    <a:pt x="0" y="14484"/>
                  </a:cubicBezTo>
                  <a:cubicBezTo>
                    <a:pt x="0" y="22443"/>
                    <a:pt x="6492" y="28935"/>
                    <a:pt x="14484" y="28935"/>
                  </a:cubicBezTo>
                  <a:cubicBezTo>
                    <a:pt x="22475" y="28935"/>
                    <a:pt x="28967" y="22443"/>
                    <a:pt x="28967" y="14484"/>
                  </a:cubicBezTo>
                  <a:cubicBezTo>
                    <a:pt x="28967" y="6492"/>
                    <a:pt x="22475" y="1"/>
                    <a:pt x="14484" y="1"/>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1" name="Google Shape;2351;p43"/>
            <p:cNvSpPr/>
            <p:nvPr/>
          </p:nvSpPr>
          <p:spPr bwMode="auto">
            <a:xfrm>
              <a:off x="4494200" y="2608750"/>
              <a:ext cx="663025" cy="662224"/>
            </a:xfrm>
            <a:custGeom>
              <a:avLst/>
              <a:gdLst/>
              <a:ahLst/>
              <a:cxnLst/>
              <a:rect l="l" t="t" r="r" b="b"/>
              <a:pathLst>
                <a:path w="26521" h="26489" fill="norm" stroke="1" extrusionOk="0">
                  <a:moveTo>
                    <a:pt x="13276" y="1"/>
                  </a:moveTo>
                  <a:cubicBezTo>
                    <a:pt x="5937" y="1"/>
                    <a:pt x="0" y="5938"/>
                    <a:pt x="0" y="13245"/>
                  </a:cubicBezTo>
                  <a:cubicBezTo>
                    <a:pt x="0" y="20551"/>
                    <a:pt x="5937" y="26488"/>
                    <a:pt x="13276" y="26488"/>
                  </a:cubicBezTo>
                  <a:cubicBezTo>
                    <a:pt x="20583" y="26488"/>
                    <a:pt x="26520" y="20551"/>
                    <a:pt x="26520" y="13245"/>
                  </a:cubicBezTo>
                  <a:cubicBezTo>
                    <a:pt x="26520" y="5938"/>
                    <a:pt x="20583" y="1"/>
                    <a:pt x="13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2" name="Google Shape;2352;p43"/>
            <p:cNvSpPr/>
            <p:nvPr/>
          </p:nvSpPr>
          <p:spPr bwMode="auto">
            <a:xfrm>
              <a:off x="4464025" y="2577775"/>
              <a:ext cx="723350" cy="724175"/>
            </a:xfrm>
            <a:custGeom>
              <a:avLst/>
              <a:gdLst/>
              <a:ahLst/>
              <a:cxnLst/>
              <a:rect l="l" t="t" r="r" b="b"/>
              <a:pathLst>
                <a:path w="28934" h="28967" fill="norm" stroke="1" extrusionOk="0">
                  <a:moveTo>
                    <a:pt x="14483" y="2447"/>
                  </a:moveTo>
                  <a:cubicBezTo>
                    <a:pt x="21105" y="2447"/>
                    <a:pt x="26487" y="7862"/>
                    <a:pt x="26487" y="14484"/>
                  </a:cubicBezTo>
                  <a:cubicBezTo>
                    <a:pt x="26487" y="21105"/>
                    <a:pt x="21105" y="26520"/>
                    <a:pt x="14483" y="26520"/>
                  </a:cubicBezTo>
                  <a:cubicBezTo>
                    <a:pt x="7829" y="26520"/>
                    <a:pt x="2447" y="21105"/>
                    <a:pt x="2447" y="14484"/>
                  </a:cubicBezTo>
                  <a:cubicBezTo>
                    <a:pt x="2447" y="7862"/>
                    <a:pt x="7829" y="2447"/>
                    <a:pt x="14483" y="2447"/>
                  </a:cubicBezTo>
                  <a:close/>
                  <a:moveTo>
                    <a:pt x="14483" y="0"/>
                  </a:moveTo>
                  <a:cubicBezTo>
                    <a:pt x="6491" y="0"/>
                    <a:pt x="0" y="6492"/>
                    <a:pt x="0" y="14484"/>
                  </a:cubicBezTo>
                  <a:cubicBezTo>
                    <a:pt x="0" y="22475"/>
                    <a:pt x="6491" y="28967"/>
                    <a:pt x="14483" y="28967"/>
                  </a:cubicBezTo>
                  <a:cubicBezTo>
                    <a:pt x="22443" y="28967"/>
                    <a:pt x="28934" y="22475"/>
                    <a:pt x="28934" y="14484"/>
                  </a:cubicBezTo>
                  <a:cubicBezTo>
                    <a:pt x="28934" y="6492"/>
                    <a:pt x="22443" y="0"/>
                    <a:pt x="14483"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3" name="Google Shape;2353;p43"/>
            <p:cNvSpPr/>
            <p:nvPr/>
          </p:nvSpPr>
          <p:spPr bwMode="auto">
            <a:xfrm>
              <a:off x="2857500" y="3118375"/>
              <a:ext cx="729075" cy="662900"/>
            </a:xfrm>
            <a:custGeom>
              <a:avLst/>
              <a:gdLst/>
              <a:ahLst/>
              <a:cxnLst/>
              <a:rect l="l" t="t" r="r" b="b"/>
              <a:pathLst>
                <a:path w="29163" h="26516" fill="norm" stroke="1" extrusionOk="0">
                  <a:moveTo>
                    <a:pt x="14586" y="1"/>
                  </a:moveTo>
                  <a:cubicBezTo>
                    <a:pt x="13574" y="1"/>
                    <a:pt x="12545" y="118"/>
                    <a:pt x="11515" y="362"/>
                  </a:cubicBezTo>
                  <a:cubicBezTo>
                    <a:pt x="4404" y="2058"/>
                    <a:pt x="0" y="9170"/>
                    <a:pt x="1664" y="16313"/>
                  </a:cubicBezTo>
                  <a:cubicBezTo>
                    <a:pt x="3118" y="22409"/>
                    <a:pt x="8575" y="26516"/>
                    <a:pt x="14584" y="26516"/>
                  </a:cubicBezTo>
                  <a:cubicBezTo>
                    <a:pt x="15584" y="26516"/>
                    <a:pt x="16600" y="26402"/>
                    <a:pt x="17615" y="26164"/>
                  </a:cubicBezTo>
                  <a:cubicBezTo>
                    <a:pt x="24758" y="24468"/>
                    <a:pt x="29162" y="17325"/>
                    <a:pt x="27466" y="10213"/>
                  </a:cubicBezTo>
                  <a:cubicBezTo>
                    <a:pt x="26014" y="4127"/>
                    <a:pt x="20596" y="1"/>
                    <a:pt x="145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4" name="Google Shape;2354;p43"/>
            <p:cNvSpPr/>
            <p:nvPr/>
          </p:nvSpPr>
          <p:spPr bwMode="auto">
            <a:xfrm>
              <a:off x="2859925" y="3089100"/>
              <a:ext cx="723375" cy="724175"/>
            </a:xfrm>
            <a:custGeom>
              <a:avLst/>
              <a:gdLst/>
              <a:ahLst/>
              <a:cxnLst/>
              <a:rect l="l" t="t" r="r" b="b"/>
              <a:pathLst>
                <a:path w="28935" h="28967" fill="norm" stroke="1" extrusionOk="0">
                  <a:moveTo>
                    <a:pt x="14451" y="2447"/>
                  </a:moveTo>
                  <a:cubicBezTo>
                    <a:pt x="21106" y="2447"/>
                    <a:pt x="26488" y="7861"/>
                    <a:pt x="26488" y="14483"/>
                  </a:cubicBezTo>
                  <a:cubicBezTo>
                    <a:pt x="26488" y="21105"/>
                    <a:pt x="21106" y="26520"/>
                    <a:pt x="14451" y="26520"/>
                  </a:cubicBezTo>
                  <a:cubicBezTo>
                    <a:pt x="7830" y="26520"/>
                    <a:pt x="2447" y="21105"/>
                    <a:pt x="2447" y="14483"/>
                  </a:cubicBezTo>
                  <a:cubicBezTo>
                    <a:pt x="2447" y="7861"/>
                    <a:pt x="7830" y="2447"/>
                    <a:pt x="14451" y="2447"/>
                  </a:cubicBezTo>
                  <a:close/>
                  <a:moveTo>
                    <a:pt x="14451" y="0"/>
                  </a:moveTo>
                  <a:cubicBezTo>
                    <a:pt x="6492" y="0"/>
                    <a:pt x="1" y="6491"/>
                    <a:pt x="1" y="14483"/>
                  </a:cubicBezTo>
                  <a:cubicBezTo>
                    <a:pt x="1" y="22475"/>
                    <a:pt x="6492" y="28966"/>
                    <a:pt x="14451" y="28966"/>
                  </a:cubicBezTo>
                  <a:cubicBezTo>
                    <a:pt x="22443" y="28966"/>
                    <a:pt x="28935" y="22475"/>
                    <a:pt x="28935" y="14483"/>
                  </a:cubicBezTo>
                  <a:cubicBezTo>
                    <a:pt x="28935" y="6491"/>
                    <a:pt x="22443" y="0"/>
                    <a:pt x="14451"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5" name="Google Shape;2355;p43"/>
            <p:cNvSpPr/>
            <p:nvPr/>
          </p:nvSpPr>
          <p:spPr bwMode="auto">
            <a:xfrm>
              <a:off x="3241575" y="2738825"/>
              <a:ext cx="727450" cy="662224"/>
            </a:xfrm>
            <a:custGeom>
              <a:avLst/>
              <a:gdLst/>
              <a:ahLst/>
              <a:cxnLst/>
              <a:rect l="l" t="t" r="r" b="b"/>
              <a:pathLst>
                <a:path w="29098" h="26489" fill="norm" stroke="1" extrusionOk="0">
                  <a:moveTo>
                    <a:pt x="14537" y="1"/>
                  </a:moveTo>
                  <a:cubicBezTo>
                    <a:pt x="11149" y="1"/>
                    <a:pt x="7764" y="1289"/>
                    <a:pt x="5188" y="3866"/>
                  </a:cubicBezTo>
                  <a:cubicBezTo>
                    <a:pt x="1" y="9053"/>
                    <a:pt x="1" y="17436"/>
                    <a:pt x="5188" y="22623"/>
                  </a:cubicBezTo>
                  <a:cubicBezTo>
                    <a:pt x="7764" y="25200"/>
                    <a:pt x="11149" y="26488"/>
                    <a:pt x="14537" y="26488"/>
                  </a:cubicBezTo>
                  <a:cubicBezTo>
                    <a:pt x="17926" y="26488"/>
                    <a:pt x="21318" y="25200"/>
                    <a:pt x="23911" y="22623"/>
                  </a:cubicBezTo>
                  <a:cubicBezTo>
                    <a:pt x="29098" y="17436"/>
                    <a:pt x="29098" y="9053"/>
                    <a:pt x="23911" y="3866"/>
                  </a:cubicBezTo>
                  <a:cubicBezTo>
                    <a:pt x="21318" y="1289"/>
                    <a:pt x="17926" y="1"/>
                    <a:pt x="14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6" name="Google Shape;2356;p43"/>
            <p:cNvSpPr/>
            <p:nvPr/>
          </p:nvSpPr>
          <p:spPr bwMode="auto">
            <a:xfrm>
              <a:off x="3244024" y="2708250"/>
              <a:ext cx="723375" cy="723375"/>
            </a:xfrm>
            <a:custGeom>
              <a:avLst/>
              <a:gdLst/>
              <a:ahLst/>
              <a:cxnLst/>
              <a:rect l="l" t="t" r="r" b="b"/>
              <a:pathLst>
                <a:path w="28935" h="28935" fill="norm" stroke="1" extrusionOk="0">
                  <a:moveTo>
                    <a:pt x="14484" y="2447"/>
                  </a:moveTo>
                  <a:cubicBezTo>
                    <a:pt x="21106" y="2447"/>
                    <a:pt x="26488" y="7829"/>
                    <a:pt x="26488" y="14484"/>
                  </a:cubicBezTo>
                  <a:cubicBezTo>
                    <a:pt x="26488" y="21106"/>
                    <a:pt x="21106" y="26488"/>
                    <a:pt x="14484" y="26488"/>
                  </a:cubicBezTo>
                  <a:cubicBezTo>
                    <a:pt x="7830" y="26488"/>
                    <a:pt x="2447" y="21106"/>
                    <a:pt x="2447" y="14484"/>
                  </a:cubicBezTo>
                  <a:cubicBezTo>
                    <a:pt x="2447" y="7829"/>
                    <a:pt x="7830" y="2447"/>
                    <a:pt x="14484" y="2447"/>
                  </a:cubicBezTo>
                  <a:close/>
                  <a:moveTo>
                    <a:pt x="14484" y="1"/>
                  </a:moveTo>
                  <a:cubicBezTo>
                    <a:pt x="6492" y="1"/>
                    <a:pt x="1" y="6492"/>
                    <a:pt x="1" y="14484"/>
                  </a:cubicBezTo>
                  <a:cubicBezTo>
                    <a:pt x="1" y="22443"/>
                    <a:pt x="6492" y="28934"/>
                    <a:pt x="14484" y="28934"/>
                  </a:cubicBezTo>
                  <a:cubicBezTo>
                    <a:pt x="22443" y="28934"/>
                    <a:pt x="28935" y="22443"/>
                    <a:pt x="28935" y="14484"/>
                  </a:cubicBezTo>
                  <a:cubicBezTo>
                    <a:pt x="28935" y="6492"/>
                    <a:pt x="22443" y="1"/>
                    <a:pt x="14484" y="1"/>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7" name="Google Shape;2357;p43"/>
            <p:cNvSpPr/>
            <p:nvPr/>
          </p:nvSpPr>
          <p:spPr bwMode="auto">
            <a:xfrm>
              <a:off x="3447900" y="3288074"/>
              <a:ext cx="662224" cy="663025"/>
            </a:xfrm>
            <a:custGeom>
              <a:avLst/>
              <a:gdLst/>
              <a:ahLst/>
              <a:cxnLst/>
              <a:rect l="l" t="t" r="r" b="b"/>
              <a:pathLst>
                <a:path w="26489" h="26521" fill="norm" stroke="1" extrusionOk="0">
                  <a:moveTo>
                    <a:pt x="13244" y="0"/>
                  </a:moveTo>
                  <a:cubicBezTo>
                    <a:pt x="5938" y="0"/>
                    <a:pt x="1" y="5937"/>
                    <a:pt x="1" y="13277"/>
                  </a:cubicBezTo>
                  <a:cubicBezTo>
                    <a:pt x="1" y="20583"/>
                    <a:pt x="5938" y="26520"/>
                    <a:pt x="13244" y="26520"/>
                  </a:cubicBezTo>
                  <a:cubicBezTo>
                    <a:pt x="20584" y="26520"/>
                    <a:pt x="26488" y="20583"/>
                    <a:pt x="26488" y="13277"/>
                  </a:cubicBezTo>
                  <a:cubicBezTo>
                    <a:pt x="26488" y="5937"/>
                    <a:pt x="20584" y="0"/>
                    <a:pt x="132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8" name="Google Shape;2358;p43"/>
            <p:cNvSpPr/>
            <p:nvPr/>
          </p:nvSpPr>
          <p:spPr bwMode="auto">
            <a:xfrm>
              <a:off x="3416925" y="3257900"/>
              <a:ext cx="724175" cy="724175"/>
            </a:xfrm>
            <a:custGeom>
              <a:avLst/>
              <a:gdLst/>
              <a:ahLst/>
              <a:cxnLst/>
              <a:rect l="l" t="t" r="r" b="b"/>
              <a:pathLst>
                <a:path w="28967" h="28967" fill="norm" stroke="1" extrusionOk="0">
                  <a:moveTo>
                    <a:pt x="14483" y="2447"/>
                  </a:moveTo>
                  <a:cubicBezTo>
                    <a:pt x="21138" y="2447"/>
                    <a:pt x="26520" y="7829"/>
                    <a:pt x="26520" y="14484"/>
                  </a:cubicBezTo>
                  <a:cubicBezTo>
                    <a:pt x="26520" y="21105"/>
                    <a:pt x="21138" y="26520"/>
                    <a:pt x="14483" y="26520"/>
                  </a:cubicBezTo>
                  <a:cubicBezTo>
                    <a:pt x="7862" y="26520"/>
                    <a:pt x="2447" y="21105"/>
                    <a:pt x="2447" y="14484"/>
                  </a:cubicBezTo>
                  <a:cubicBezTo>
                    <a:pt x="2447" y="7829"/>
                    <a:pt x="7862" y="2447"/>
                    <a:pt x="14483" y="2447"/>
                  </a:cubicBezTo>
                  <a:close/>
                  <a:moveTo>
                    <a:pt x="14483" y="0"/>
                  </a:moveTo>
                  <a:cubicBezTo>
                    <a:pt x="6524" y="0"/>
                    <a:pt x="0" y="6492"/>
                    <a:pt x="0" y="14484"/>
                  </a:cubicBezTo>
                  <a:cubicBezTo>
                    <a:pt x="0" y="22443"/>
                    <a:pt x="6492" y="28967"/>
                    <a:pt x="14483" y="28967"/>
                  </a:cubicBezTo>
                  <a:cubicBezTo>
                    <a:pt x="22475" y="28967"/>
                    <a:pt x="28967" y="22443"/>
                    <a:pt x="28967" y="14484"/>
                  </a:cubicBezTo>
                  <a:cubicBezTo>
                    <a:pt x="28967" y="6492"/>
                    <a:pt x="22475" y="0"/>
                    <a:pt x="14483" y="0"/>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59" name="Google Shape;2359;p43"/>
            <p:cNvSpPr/>
            <p:nvPr/>
          </p:nvSpPr>
          <p:spPr bwMode="auto">
            <a:xfrm>
              <a:off x="4016300" y="3108550"/>
              <a:ext cx="729075" cy="662425"/>
            </a:xfrm>
            <a:custGeom>
              <a:avLst/>
              <a:gdLst/>
              <a:ahLst/>
              <a:cxnLst/>
              <a:rect l="l" t="t" r="r" b="b"/>
              <a:pathLst>
                <a:path w="29163" h="26497" fill="norm" stroke="1" extrusionOk="0">
                  <a:moveTo>
                    <a:pt x="14602" y="0"/>
                  </a:moveTo>
                  <a:cubicBezTo>
                    <a:pt x="13585" y="0"/>
                    <a:pt x="12551" y="118"/>
                    <a:pt x="11516" y="364"/>
                  </a:cubicBezTo>
                  <a:cubicBezTo>
                    <a:pt x="4405" y="2027"/>
                    <a:pt x="1" y="9171"/>
                    <a:pt x="1664" y="16282"/>
                  </a:cubicBezTo>
                  <a:cubicBezTo>
                    <a:pt x="3115" y="22391"/>
                    <a:pt x="8550" y="26497"/>
                    <a:pt x="14541" y="26497"/>
                  </a:cubicBezTo>
                  <a:cubicBezTo>
                    <a:pt x="15555" y="26497"/>
                    <a:pt x="16586" y="26379"/>
                    <a:pt x="17616" y="26133"/>
                  </a:cubicBezTo>
                  <a:cubicBezTo>
                    <a:pt x="24727" y="24470"/>
                    <a:pt x="29163" y="17326"/>
                    <a:pt x="27467" y="10182"/>
                  </a:cubicBezTo>
                  <a:cubicBezTo>
                    <a:pt x="26016" y="4101"/>
                    <a:pt x="20606" y="0"/>
                    <a:pt x="14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60" name="Google Shape;2360;p43"/>
            <p:cNvSpPr/>
            <p:nvPr/>
          </p:nvSpPr>
          <p:spPr bwMode="auto">
            <a:xfrm>
              <a:off x="4018750" y="3079300"/>
              <a:ext cx="723375" cy="724200"/>
            </a:xfrm>
            <a:custGeom>
              <a:avLst/>
              <a:gdLst/>
              <a:ahLst/>
              <a:cxnLst/>
              <a:rect l="l" t="t" r="r" b="b"/>
              <a:pathLst>
                <a:path w="28935" h="28968" fill="norm" stroke="1" extrusionOk="0">
                  <a:moveTo>
                    <a:pt x="14484" y="2447"/>
                  </a:moveTo>
                  <a:cubicBezTo>
                    <a:pt x="21106" y="2447"/>
                    <a:pt x="26488" y="7829"/>
                    <a:pt x="26488" y="14484"/>
                  </a:cubicBezTo>
                  <a:cubicBezTo>
                    <a:pt x="26488" y="21106"/>
                    <a:pt x="21106" y="26521"/>
                    <a:pt x="14484" y="26521"/>
                  </a:cubicBezTo>
                  <a:cubicBezTo>
                    <a:pt x="7829" y="26521"/>
                    <a:pt x="2447" y="21106"/>
                    <a:pt x="2447" y="14484"/>
                  </a:cubicBezTo>
                  <a:cubicBezTo>
                    <a:pt x="2447" y="7829"/>
                    <a:pt x="7829" y="2447"/>
                    <a:pt x="14484" y="2447"/>
                  </a:cubicBezTo>
                  <a:close/>
                  <a:moveTo>
                    <a:pt x="14484" y="1"/>
                  </a:moveTo>
                  <a:cubicBezTo>
                    <a:pt x="6492" y="1"/>
                    <a:pt x="1" y="6492"/>
                    <a:pt x="1" y="14484"/>
                  </a:cubicBezTo>
                  <a:cubicBezTo>
                    <a:pt x="1" y="22476"/>
                    <a:pt x="6492" y="28967"/>
                    <a:pt x="14484" y="28967"/>
                  </a:cubicBezTo>
                  <a:cubicBezTo>
                    <a:pt x="22443" y="28967"/>
                    <a:pt x="28935" y="22476"/>
                    <a:pt x="28935" y="14484"/>
                  </a:cubicBezTo>
                  <a:cubicBezTo>
                    <a:pt x="28935" y="6492"/>
                    <a:pt x="22443" y="1"/>
                    <a:pt x="14484" y="1"/>
                  </a:cubicBezTo>
                  <a:close/>
                </a:path>
              </a:pathLst>
            </a:custGeom>
            <a:solidFill>
              <a:srgbClr val="3A31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61" name="Google Shape;2361;p43"/>
            <p:cNvSpPr/>
            <p:nvPr/>
          </p:nvSpPr>
          <p:spPr bwMode="auto">
            <a:xfrm>
              <a:off x="2751362" y="984299"/>
              <a:ext cx="2024075" cy="2997775"/>
            </a:xfrm>
            <a:custGeom>
              <a:avLst/>
              <a:gdLst/>
              <a:ahLst/>
              <a:cxnLst/>
              <a:rect l="l" t="t" r="r" b="b"/>
              <a:pathLst>
                <a:path w="80963" h="119911" fill="norm" stroke="1" extrusionOk="0">
                  <a:moveTo>
                    <a:pt x="40482" y="2479"/>
                  </a:moveTo>
                  <a:cubicBezTo>
                    <a:pt x="61456" y="2479"/>
                    <a:pt x="78516" y="28249"/>
                    <a:pt x="78516" y="59955"/>
                  </a:cubicBezTo>
                  <a:cubicBezTo>
                    <a:pt x="78516" y="91662"/>
                    <a:pt x="61456" y="117464"/>
                    <a:pt x="40482" y="117464"/>
                  </a:cubicBezTo>
                  <a:cubicBezTo>
                    <a:pt x="19507" y="117464"/>
                    <a:pt x="2447" y="91662"/>
                    <a:pt x="2447" y="59955"/>
                  </a:cubicBezTo>
                  <a:cubicBezTo>
                    <a:pt x="2447" y="28249"/>
                    <a:pt x="19507" y="2479"/>
                    <a:pt x="40482" y="2479"/>
                  </a:cubicBezTo>
                  <a:close/>
                  <a:moveTo>
                    <a:pt x="40482" y="0"/>
                  </a:moveTo>
                  <a:cubicBezTo>
                    <a:pt x="18170" y="0"/>
                    <a:pt x="0" y="26912"/>
                    <a:pt x="0" y="59955"/>
                  </a:cubicBezTo>
                  <a:cubicBezTo>
                    <a:pt x="0" y="92999"/>
                    <a:pt x="18170" y="119911"/>
                    <a:pt x="40482" y="119911"/>
                  </a:cubicBezTo>
                  <a:cubicBezTo>
                    <a:pt x="62826" y="119911"/>
                    <a:pt x="80963" y="92999"/>
                    <a:pt x="80963" y="59955"/>
                  </a:cubicBezTo>
                  <a:cubicBezTo>
                    <a:pt x="80963" y="26912"/>
                    <a:pt x="62826" y="33"/>
                    <a:pt x="40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62" name="Google Shape;2362;p43"/>
            <p:cNvSpPr/>
            <p:nvPr/>
          </p:nvSpPr>
          <p:spPr bwMode="auto">
            <a:xfrm>
              <a:off x="3352387" y="985099"/>
              <a:ext cx="822025" cy="2996975"/>
            </a:xfrm>
            <a:custGeom>
              <a:avLst/>
              <a:gdLst/>
              <a:ahLst/>
              <a:cxnLst/>
              <a:rect l="l" t="t" r="r" b="b"/>
              <a:pathLst>
                <a:path w="32881" h="119879" fill="norm" stroke="1" extrusionOk="0">
                  <a:moveTo>
                    <a:pt x="16441" y="2447"/>
                  </a:moveTo>
                  <a:cubicBezTo>
                    <a:pt x="19800" y="2447"/>
                    <a:pt x="23389" y="8515"/>
                    <a:pt x="26031" y="18725"/>
                  </a:cubicBezTo>
                  <a:cubicBezTo>
                    <a:pt x="28869" y="29717"/>
                    <a:pt x="30434" y="44331"/>
                    <a:pt x="30434" y="59923"/>
                  </a:cubicBezTo>
                  <a:cubicBezTo>
                    <a:pt x="30434" y="75516"/>
                    <a:pt x="28869" y="90129"/>
                    <a:pt x="26031" y="101122"/>
                  </a:cubicBezTo>
                  <a:cubicBezTo>
                    <a:pt x="23389" y="111332"/>
                    <a:pt x="19800" y="117432"/>
                    <a:pt x="16441" y="117432"/>
                  </a:cubicBezTo>
                  <a:cubicBezTo>
                    <a:pt x="13081" y="117432"/>
                    <a:pt x="9525" y="111332"/>
                    <a:pt x="6850" y="101122"/>
                  </a:cubicBezTo>
                  <a:cubicBezTo>
                    <a:pt x="4012" y="90129"/>
                    <a:pt x="2447" y="75516"/>
                    <a:pt x="2447" y="59923"/>
                  </a:cubicBezTo>
                  <a:cubicBezTo>
                    <a:pt x="2447" y="44331"/>
                    <a:pt x="4012" y="29717"/>
                    <a:pt x="6850" y="18725"/>
                  </a:cubicBezTo>
                  <a:cubicBezTo>
                    <a:pt x="9525" y="8515"/>
                    <a:pt x="13081" y="2447"/>
                    <a:pt x="16441" y="2447"/>
                  </a:cubicBezTo>
                  <a:close/>
                  <a:moveTo>
                    <a:pt x="16441" y="1"/>
                  </a:moveTo>
                  <a:cubicBezTo>
                    <a:pt x="10439" y="1"/>
                    <a:pt x="6655" y="9819"/>
                    <a:pt x="4502" y="18105"/>
                  </a:cubicBezTo>
                  <a:cubicBezTo>
                    <a:pt x="1599" y="29293"/>
                    <a:pt x="0" y="44135"/>
                    <a:pt x="0" y="59923"/>
                  </a:cubicBezTo>
                  <a:cubicBezTo>
                    <a:pt x="0" y="75712"/>
                    <a:pt x="1599" y="90554"/>
                    <a:pt x="4502" y="101742"/>
                  </a:cubicBezTo>
                  <a:cubicBezTo>
                    <a:pt x="6655" y="110028"/>
                    <a:pt x="10439" y="119879"/>
                    <a:pt x="16441" y="119879"/>
                  </a:cubicBezTo>
                  <a:cubicBezTo>
                    <a:pt x="22443" y="119879"/>
                    <a:pt x="26259" y="110028"/>
                    <a:pt x="28412" y="101742"/>
                  </a:cubicBezTo>
                  <a:cubicBezTo>
                    <a:pt x="31283" y="90554"/>
                    <a:pt x="32881" y="75712"/>
                    <a:pt x="32881" y="59923"/>
                  </a:cubicBezTo>
                  <a:cubicBezTo>
                    <a:pt x="32881" y="44135"/>
                    <a:pt x="31283" y="29293"/>
                    <a:pt x="28412" y="18105"/>
                  </a:cubicBezTo>
                  <a:cubicBezTo>
                    <a:pt x="26259" y="9819"/>
                    <a:pt x="22443" y="1"/>
                    <a:pt x="1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63" name="Google Shape;2363;p43"/>
            <p:cNvSpPr/>
            <p:nvPr/>
          </p:nvSpPr>
          <p:spPr bwMode="auto">
            <a:xfrm>
              <a:off x="2265312" y="1471150"/>
              <a:ext cx="2996975" cy="2024075"/>
            </a:xfrm>
            <a:custGeom>
              <a:avLst/>
              <a:gdLst/>
              <a:ahLst/>
              <a:cxnLst/>
              <a:rect l="l" t="t" r="r" b="b"/>
              <a:pathLst>
                <a:path w="119879" h="80963" fill="norm" stroke="1" extrusionOk="0">
                  <a:moveTo>
                    <a:pt x="59924" y="2447"/>
                  </a:moveTo>
                  <a:cubicBezTo>
                    <a:pt x="91630" y="2447"/>
                    <a:pt x="117432" y="19507"/>
                    <a:pt x="117432" y="40481"/>
                  </a:cubicBezTo>
                  <a:cubicBezTo>
                    <a:pt x="117432" y="61456"/>
                    <a:pt x="91630" y="78516"/>
                    <a:pt x="59924" y="78516"/>
                  </a:cubicBezTo>
                  <a:cubicBezTo>
                    <a:pt x="28217" y="78516"/>
                    <a:pt x="2447" y="61456"/>
                    <a:pt x="2447" y="40481"/>
                  </a:cubicBezTo>
                  <a:cubicBezTo>
                    <a:pt x="2447" y="19507"/>
                    <a:pt x="28217" y="2447"/>
                    <a:pt x="59924" y="2447"/>
                  </a:cubicBezTo>
                  <a:close/>
                  <a:moveTo>
                    <a:pt x="59924" y="0"/>
                  </a:moveTo>
                  <a:cubicBezTo>
                    <a:pt x="26880" y="0"/>
                    <a:pt x="1" y="18170"/>
                    <a:pt x="1" y="40481"/>
                  </a:cubicBezTo>
                  <a:cubicBezTo>
                    <a:pt x="1" y="62793"/>
                    <a:pt x="26880" y="80963"/>
                    <a:pt x="59924" y="80963"/>
                  </a:cubicBezTo>
                  <a:cubicBezTo>
                    <a:pt x="92967" y="80963"/>
                    <a:pt x="119879" y="62793"/>
                    <a:pt x="119879" y="40481"/>
                  </a:cubicBezTo>
                  <a:cubicBezTo>
                    <a:pt x="119879" y="18170"/>
                    <a:pt x="92967" y="0"/>
                    <a:pt x="59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64" name="Google Shape;2364;p43"/>
            <p:cNvSpPr/>
            <p:nvPr/>
          </p:nvSpPr>
          <p:spPr bwMode="auto">
            <a:xfrm>
              <a:off x="2302125" y="2072175"/>
              <a:ext cx="2996975" cy="822025"/>
            </a:xfrm>
            <a:custGeom>
              <a:avLst/>
              <a:gdLst/>
              <a:ahLst/>
              <a:cxnLst/>
              <a:rect l="l" t="t" r="r" b="b"/>
              <a:pathLst>
                <a:path w="119879" h="32881" fill="norm" stroke="1" extrusionOk="0">
                  <a:moveTo>
                    <a:pt x="59924" y="2447"/>
                  </a:moveTo>
                  <a:cubicBezTo>
                    <a:pt x="75516" y="2447"/>
                    <a:pt x="90162" y="4012"/>
                    <a:pt x="101155" y="6850"/>
                  </a:cubicBezTo>
                  <a:cubicBezTo>
                    <a:pt x="111332" y="9492"/>
                    <a:pt x="117432" y="13081"/>
                    <a:pt x="117432" y="16440"/>
                  </a:cubicBezTo>
                  <a:cubicBezTo>
                    <a:pt x="117432" y="19800"/>
                    <a:pt x="111332" y="23389"/>
                    <a:pt x="101155" y="26031"/>
                  </a:cubicBezTo>
                  <a:cubicBezTo>
                    <a:pt x="90162" y="28869"/>
                    <a:pt x="75516" y="30434"/>
                    <a:pt x="59924" y="30434"/>
                  </a:cubicBezTo>
                  <a:cubicBezTo>
                    <a:pt x="44364" y="30434"/>
                    <a:pt x="29718" y="28869"/>
                    <a:pt x="18725" y="26031"/>
                  </a:cubicBezTo>
                  <a:cubicBezTo>
                    <a:pt x="8515" y="23389"/>
                    <a:pt x="2447" y="19800"/>
                    <a:pt x="2447" y="16440"/>
                  </a:cubicBezTo>
                  <a:cubicBezTo>
                    <a:pt x="2447" y="13081"/>
                    <a:pt x="8515" y="9492"/>
                    <a:pt x="18725" y="6850"/>
                  </a:cubicBezTo>
                  <a:cubicBezTo>
                    <a:pt x="29718" y="4012"/>
                    <a:pt x="44364" y="2447"/>
                    <a:pt x="59924" y="2447"/>
                  </a:cubicBezTo>
                  <a:close/>
                  <a:moveTo>
                    <a:pt x="59924" y="0"/>
                  </a:moveTo>
                  <a:cubicBezTo>
                    <a:pt x="44136" y="0"/>
                    <a:pt x="29294" y="1598"/>
                    <a:pt x="18105" y="4502"/>
                  </a:cubicBezTo>
                  <a:cubicBezTo>
                    <a:pt x="9852" y="6622"/>
                    <a:pt x="1" y="10438"/>
                    <a:pt x="1" y="16440"/>
                  </a:cubicBezTo>
                  <a:cubicBezTo>
                    <a:pt x="1" y="22443"/>
                    <a:pt x="9852" y="26259"/>
                    <a:pt x="18105" y="28379"/>
                  </a:cubicBezTo>
                  <a:cubicBezTo>
                    <a:pt x="29294" y="31283"/>
                    <a:pt x="44136" y="32881"/>
                    <a:pt x="59924" y="32881"/>
                  </a:cubicBezTo>
                  <a:cubicBezTo>
                    <a:pt x="75712" y="32881"/>
                    <a:pt x="90554" y="31283"/>
                    <a:pt x="101742" y="28379"/>
                  </a:cubicBezTo>
                  <a:cubicBezTo>
                    <a:pt x="110028" y="26259"/>
                    <a:pt x="119879" y="22443"/>
                    <a:pt x="119879" y="16440"/>
                  </a:cubicBezTo>
                  <a:cubicBezTo>
                    <a:pt x="119879" y="10438"/>
                    <a:pt x="110028" y="6622"/>
                    <a:pt x="101742" y="4502"/>
                  </a:cubicBezTo>
                  <a:cubicBezTo>
                    <a:pt x="90554" y="1598"/>
                    <a:pt x="75712" y="0"/>
                    <a:pt x="599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71" name="Google Shape;2371;p44"/>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a:t>
            </a:fld>
            <a:endParaRPr/>
          </a:p>
        </p:txBody>
      </p:sp>
      <p:sp>
        <p:nvSpPr>
          <p:cNvPr id="2372" name="Google Shape;2372;p4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pt-BR"/>
              <a:t>Tipos de Dados</a:t>
            </a:r>
            <a:endParaRPr/>
          </a:p>
        </p:txBody>
      </p:sp>
      <p:pic>
        <p:nvPicPr>
          <p:cNvPr id="50730255" name=""/>
          <p:cNvPicPr>
            <a:picLocks noChangeAspect="1"/>
          </p:cNvPicPr>
          <p:nvPr/>
        </p:nvPicPr>
        <p:blipFill>
          <a:blip r:embed="rId3"/>
          <a:stretch/>
        </p:blipFill>
        <p:spPr bwMode="auto">
          <a:xfrm flipH="0" flipV="0">
            <a:off x="1579461" y="1241704"/>
            <a:ext cx="6198512" cy="292023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36172734" name="Google Shape;2262;p43"/>
          <p:cNvSpPr txBox="1"/>
          <p:nvPr>
            <p:ph type="title"/>
          </p:nvPr>
        </p:nvSpPr>
        <p:spPr bwMode="auto">
          <a:xfrm>
            <a:off x="720000" y="1671874"/>
            <a:ext cx="7704000" cy="841799"/>
          </a:xfrm>
          <a:prstGeom prst="rect">
            <a:avLst/>
          </a:prstGeom>
        </p:spPr>
        <p:txBody>
          <a:bodyPr spcFirstLastPara="1" wrap="square" lIns="91424" tIns="91424" rIns="91424" bIns="91424" anchor="b" anchorCtr="0">
            <a:noAutofit/>
          </a:bodyPr>
          <a:lstStyle/>
          <a:p>
            <a:pPr marL="0" lvl="0" indent="0" algn="ctr">
              <a:spcBef>
                <a:spcPts val="0"/>
              </a:spcBef>
              <a:spcAft>
                <a:spcPts val="0"/>
              </a:spcAft>
              <a:buNone/>
              <a:defRPr/>
            </a:pPr>
            <a:r>
              <a:rPr lang="pt-BR"/>
              <a:t>Histograma</a:t>
            </a:r>
            <a:endParaRPr/>
          </a:p>
        </p:txBody>
      </p:sp>
      <p:grpSp>
        <p:nvGrpSpPr>
          <p:cNvPr id="2065824841" name="Google Shape;2265;p43"/>
          <p:cNvGrpSpPr/>
          <p:nvPr/>
        </p:nvGrpSpPr>
        <p:grpSpPr bwMode="auto">
          <a:xfrm flipH="1">
            <a:off x="7109323" y="3525777"/>
            <a:ext cx="1319580" cy="1041927"/>
            <a:chOff x="190036" y="3818871"/>
            <a:chExt cx="1346097" cy="1062866"/>
          </a:xfrm>
        </p:grpSpPr>
        <p:grpSp>
          <p:nvGrpSpPr>
            <p:cNvPr id="1010704608" name="Google Shape;2266;p43"/>
            <p:cNvGrpSpPr/>
            <p:nvPr/>
          </p:nvGrpSpPr>
          <p:grpSpPr bwMode="auto">
            <a:xfrm rot="1802238">
              <a:off x="1120649" y="4476647"/>
              <a:ext cx="354499" cy="339088"/>
              <a:chOff x="1190624" y="346474"/>
              <a:chExt cx="5219199" cy="5002374"/>
            </a:xfrm>
          </p:grpSpPr>
          <p:sp>
            <p:nvSpPr>
              <p:cNvPr id="1579518245" name="Google Shape;2267;p43"/>
              <p:cNvSpPr/>
              <p:nvPr/>
            </p:nvSpPr>
            <p:spPr bwMode="auto">
              <a:xfrm>
                <a:off x="1190624" y="1760649"/>
                <a:ext cx="5219199" cy="3588199"/>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733663273" name="Google Shape;2268;p43"/>
              <p:cNvSpPr/>
              <p:nvPr/>
            </p:nvSpPr>
            <p:spPr bwMode="auto">
              <a:xfrm>
                <a:off x="1857699" y="346474"/>
                <a:ext cx="3945375" cy="2186124"/>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grpSp>
        <p:grpSp>
          <p:nvGrpSpPr>
            <p:cNvPr id="1138862527" name="Google Shape;2269;p43"/>
            <p:cNvGrpSpPr/>
            <p:nvPr/>
          </p:nvGrpSpPr>
          <p:grpSpPr bwMode="auto">
            <a:xfrm rot="5399978">
              <a:off x="436381" y="4464317"/>
              <a:ext cx="380062" cy="363765"/>
              <a:chOff x="2057566" y="690969"/>
              <a:chExt cx="352890" cy="337789"/>
            </a:xfrm>
          </p:grpSpPr>
          <p:sp>
            <p:nvSpPr>
              <p:cNvPr id="775403259" name="Google Shape;2270;p43"/>
              <p:cNvSpPr/>
              <p:nvPr/>
            </p:nvSpPr>
            <p:spPr bwMode="auto">
              <a:xfrm>
                <a:off x="2057566" y="690969"/>
                <a:ext cx="352890" cy="337789"/>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77798717" name="Google Shape;2271;p43"/>
              <p:cNvSpPr/>
              <p:nvPr/>
            </p:nvSpPr>
            <p:spPr bwMode="auto">
              <a:xfrm>
                <a:off x="2078527" y="742458"/>
                <a:ext cx="36509" cy="36509"/>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937162540" name="Google Shape;2272;p43"/>
              <p:cNvSpPr/>
              <p:nvPr/>
            </p:nvSpPr>
            <p:spPr bwMode="auto">
              <a:xfrm>
                <a:off x="2099530" y="763419"/>
                <a:ext cx="36509" cy="36509"/>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449277265" name="Google Shape;2273;p43"/>
              <p:cNvSpPr/>
              <p:nvPr/>
            </p:nvSpPr>
            <p:spPr bwMode="auto">
              <a:xfrm>
                <a:off x="2121835" y="785765"/>
                <a:ext cx="36509" cy="36509"/>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825447887" name="Google Shape;2274;p43"/>
              <p:cNvSpPr/>
              <p:nvPr/>
            </p:nvSpPr>
            <p:spPr bwMode="auto">
              <a:xfrm>
                <a:off x="2144181" y="808070"/>
                <a:ext cx="36509" cy="36509"/>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011094024" name="Google Shape;2275;p43"/>
              <p:cNvSpPr/>
              <p:nvPr/>
            </p:nvSpPr>
            <p:spPr bwMode="auto">
              <a:xfrm>
                <a:off x="2166079" y="829968"/>
                <a:ext cx="36509" cy="36509"/>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659855968" name="Google Shape;2276;p43"/>
              <p:cNvSpPr/>
              <p:nvPr/>
            </p:nvSpPr>
            <p:spPr bwMode="auto">
              <a:xfrm>
                <a:off x="2188424" y="852314"/>
                <a:ext cx="36509" cy="36509"/>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861929581" name="Google Shape;2277;p43"/>
              <p:cNvSpPr/>
              <p:nvPr/>
            </p:nvSpPr>
            <p:spPr bwMode="auto">
              <a:xfrm>
                <a:off x="2210770" y="874659"/>
                <a:ext cx="36509" cy="36509"/>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63983094" name="Google Shape;2278;p43"/>
              <p:cNvSpPr/>
              <p:nvPr/>
            </p:nvSpPr>
            <p:spPr bwMode="auto">
              <a:xfrm>
                <a:off x="2233075" y="896964"/>
                <a:ext cx="36509" cy="36550"/>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723181710" name="Google Shape;2279;p43"/>
              <p:cNvSpPr/>
              <p:nvPr/>
            </p:nvSpPr>
            <p:spPr bwMode="auto">
              <a:xfrm>
                <a:off x="2255421" y="919310"/>
                <a:ext cx="36509" cy="36509"/>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34728641" name="Google Shape;2280;p43"/>
              <p:cNvSpPr/>
              <p:nvPr/>
            </p:nvSpPr>
            <p:spPr bwMode="auto">
              <a:xfrm>
                <a:off x="2277318" y="941208"/>
                <a:ext cx="36509" cy="36957"/>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413133207" name="Google Shape;2281;p43"/>
              <p:cNvSpPr/>
              <p:nvPr/>
            </p:nvSpPr>
            <p:spPr bwMode="auto">
              <a:xfrm>
                <a:off x="2299664" y="963553"/>
                <a:ext cx="36509" cy="36509"/>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grpSp>
        <p:grpSp>
          <p:nvGrpSpPr>
            <p:cNvPr id="1275306091" name="Google Shape;2282;p43"/>
            <p:cNvGrpSpPr/>
            <p:nvPr/>
          </p:nvGrpSpPr>
          <p:grpSpPr bwMode="auto">
            <a:xfrm rot="1801791">
              <a:off x="263983" y="3881349"/>
              <a:ext cx="354301" cy="391006"/>
              <a:chOff x="1433574" y="238124"/>
              <a:chExt cx="4740975" cy="5226074"/>
            </a:xfrm>
          </p:grpSpPr>
          <p:sp>
            <p:nvSpPr>
              <p:cNvPr id="571142537" name="Google Shape;2283;p43"/>
              <p:cNvSpPr/>
              <p:nvPr/>
            </p:nvSpPr>
            <p:spPr bwMode="auto">
              <a:xfrm>
                <a:off x="3930199" y="2477250"/>
                <a:ext cx="314124" cy="236349"/>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613374088" name="Google Shape;2284;p43"/>
              <p:cNvSpPr/>
              <p:nvPr/>
            </p:nvSpPr>
            <p:spPr bwMode="auto">
              <a:xfrm>
                <a:off x="1433574" y="238124"/>
                <a:ext cx="4740975" cy="5226074"/>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117013673" name="Google Shape;2285;p43"/>
              <p:cNvSpPr/>
              <p:nvPr/>
            </p:nvSpPr>
            <p:spPr bwMode="auto">
              <a:xfrm>
                <a:off x="5158624" y="2089099"/>
                <a:ext cx="680674" cy="919949"/>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437597245" name="Google Shape;2286;p43"/>
              <p:cNvSpPr/>
              <p:nvPr/>
            </p:nvSpPr>
            <p:spPr bwMode="auto">
              <a:xfrm>
                <a:off x="4058049" y="3963974"/>
                <a:ext cx="680674" cy="919449"/>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849784563" name="Google Shape;2287;p43"/>
              <p:cNvSpPr/>
              <p:nvPr/>
            </p:nvSpPr>
            <p:spPr bwMode="auto">
              <a:xfrm>
                <a:off x="4608324" y="3026774"/>
                <a:ext cx="680699" cy="919474"/>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967829696" name="Google Shape;2288;p43"/>
              <p:cNvSpPr/>
              <p:nvPr/>
            </p:nvSpPr>
            <p:spPr bwMode="auto">
              <a:xfrm>
                <a:off x="2322524" y="3026475"/>
                <a:ext cx="684899" cy="919774"/>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301678659" name="Google Shape;2289;p43"/>
              <p:cNvSpPr/>
              <p:nvPr/>
            </p:nvSpPr>
            <p:spPr bwMode="auto">
              <a:xfrm>
                <a:off x="3296099" y="1835649"/>
                <a:ext cx="1015949" cy="507974"/>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849290315" name="Google Shape;2290;p43"/>
              <p:cNvSpPr/>
              <p:nvPr/>
            </p:nvSpPr>
            <p:spPr bwMode="auto">
              <a:xfrm>
                <a:off x="3296099" y="1243024"/>
                <a:ext cx="1015949" cy="507974"/>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41227635" name="Google Shape;2291;p43"/>
              <p:cNvSpPr/>
              <p:nvPr/>
            </p:nvSpPr>
            <p:spPr bwMode="auto">
              <a:xfrm>
                <a:off x="4396674" y="1243024"/>
                <a:ext cx="1015949" cy="507974"/>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363387392" name="Google Shape;2292;p43"/>
              <p:cNvSpPr/>
              <p:nvPr/>
            </p:nvSpPr>
            <p:spPr bwMode="auto">
              <a:xfrm>
                <a:off x="2195524" y="1243024"/>
                <a:ext cx="1015949" cy="507974"/>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327516496" name="Google Shape;2293;p43"/>
              <p:cNvSpPr/>
              <p:nvPr/>
            </p:nvSpPr>
            <p:spPr bwMode="auto">
              <a:xfrm>
                <a:off x="3296099" y="650399"/>
                <a:ext cx="1015949" cy="507999"/>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grpSp>
      </p:grpSp>
      <p:grpSp>
        <p:nvGrpSpPr>
          <p:cNvPr id="1085986732" name="Google Shape;2294;p43"/>
          <p:cNvGrpSpPr/>
          <p:nvPr/>
        </p:nvGrpSpPr>
        <p:grpSpPr bwMode="auto">
          <a:xfrm>
            <a:off x="715098" y="3566577"/>
            <a:ext cx="1319580" cy="1041927"/>
            <a:chOff x="190036" y="3818871"/>
            <a:chExt cx="1346097" cy="1062866"/>
          </a:xfrm>
        </p:grpSpPr>
        <p:grpSp>
          <p:nvGrpSpPr>
            <p:cNvPr id="56446449" name="Google Shape;2295;p43"/>
            <p:cNvGrpSpPr/>
            <p:nvPr/>
          </p:nvGrpSpPr>
          <p:grpSpPr bwMode="auto">
            <a:xfrm rot="1802238">
              <a:off x="1120649" y="4476647"/>
              <a:ext cx="354499" cy="339088"/>
              <a:chOff x="1190624" y="346474"/>
              <a:chExt cx="5219199" cy="5002374"/>
            </a:xfrm>
          </p:grpSpPr>
          <p:sp>
            <p:nvSpPr>
              <p:cNvPr id="335608359" name="Google Shape;2296;p43"/>
              <p:cNvSpPr/>
              <p:nvPr/>
            </p:nvSpPr>
            <p:spPr bwMode="auto">
              <a:xfrm>
                <a:off x="1190624" y="1760649"/>
                <a:ext cx="5219199" cy="3588199"/>
              </a:xfrm>
              <a:custGeom>
                <a:avLst/>
                <a:gdLst/>
                <a:ahLst/>
                <a:cxnLst/>
                <a:rect l="l" t="t" r="r" b="b"/>
                <a:pathLst>
                  <a:path w="208768" h="143528" fill="norm" stroke="1" extrusionOk="0">
                    <a:moveTo>
                      <a:pt x="150475" y="0"/>
                    </a:moveTo>
                    <a:cubicBezTo>
                      <a:pt x="144734" y="0"/>
                      <a:pt x="140037" y="4665"/>
                      <a:pt x="140037" y="10439"/>
                    </a:cubicBezTo>
                    <a:lnTo>
                      <a:pt x="140037" y="115670"/>
                    </a:lnTo>
                    <a:lnTo>
                      <a:pt x="126989" y="115670"/>
                    </a:lnTo>
                    <a:lnTo>
                      <a:pt x="126989" y="36535"/>
                    </a:lnTo>
                    <a:cubicBezTo>
                      <a:pt x="126989" y="30761"/>
                      <a:pt x="122324" y="26096"/>
                      <a:pt x="116551" y="26096"/>
                    </a:cubicBezTo>
                    <a:lnTo>
                      <a:pt x="92216" y="26096"/>
                    </a:lnTo>
                    <a:cubicBezTo>
                      <a:pt x="86443" y="26096"/>
                      <a:pt x="81778" y="30761"/>
                      <a:pt x="81778" y="36535"/>
                    </a:cubicBezTo>
                    <a:lnTo>
                      <a:pt x="81778" y="101905"/>
                    </a:lnTo>
                    <a:cubicBezTo>
                      <a:pt x="81778" y="103829"/>
                      <a:pt x="83311" y="105395"/>
                      <a:pt x="85236" y="105395"/>
                    </a:cubicBezTo>
                    <a:cubicBezTo>
                      <a:pt x="87160" y="105395"/>
                      <a:pt x="88726" y="103829"/>
                      <a:pt x="88726" y="101905"/>
                    </a:cubicBezTo>
                    <a:lnTo>
                      <a:pt x="88726" y="36535"/>
                    </a:lnTo>
                    <a:cubicBezTo>
                      <a:pt x="88726" y="34610"/>
                      <a:pt x="90292" y="33044"/>
                      <a:pt x="92216" y="33044"/>
                    </a:cubicBezTo>
                    <a:lnTo>
                      <a:pt x="116551" y="33044"/>
                    </a:lnTo>
                    <a:cubicBezTo>
                      <a:pt x="118475" y="33044"/>
                      <a:pt x="120041" y="34610"/>
                      <a:pt x="120041" y="36535"/>
                    </a:cubicBezTo>
                    <a:lnTo>
                      <a:pt x="120041" y="115670"/>
                    </a:lnTo>
                    <a:lnTo>
                      <a:pt x="68730" y="115670"/>
                    </a:lnTo>
                    <a:lnTo>
                      <a:pt x="68730" y="62630"/>
                    </a:lnTo>
                    <a:cubicBezTo>
                      <a:pt x="68730" y="56857"/>
                      <a:pt x="64033" y="52192"/>
                      <a:pt x="58292" y="52192"/>
                    </a:cubicBezTo>
                    <a:lnTo>
                      <a:pt x="33925" y="52192"/>
                    </a:lnTo>
                    <a:cubicBezTo>
                      <a:pt x="28184" y="52192"/>
                      <a:pt x="23486" y="56857"/>
                      <a:pt x="23486" y="62630"/>
                    </a:cubicBezTo>
                    <a:lnTo>
                      <a:pt x="23486" y="103601"/>
                    </a:lnTo>
                    <a:cubicBezTo>
                      <a:pt x="23486" y="105526"/>
                      <a:pt x="25052" y="107059"/>
                      <a:pt x="26977" y="107059"/>
                    </a:cubicBezTo>
                    <a:cubicBezTo>
                      <a:pt x="28901" y="107059"/>
                      <a:pt x="30434" y="105526"/>
                      <a:pt x="30434" y="103601"/>
                    </a:cubicBezTo>
                    <a:lnTo>
                      <a:pt x="30434" y="62630"/>
                    </a:lnTo>
                    <a:cubicBezTo>
                      <a:pt x="30434" y="60706"/>
                      <a:pt x="32000" y="59140"/>
                      <a:pt x="33925" y="59140"/>
                    </a:cubicBezTo>
                    <a:lnTo>
                      <a:pt x="58292" y="59140"/>
                    </a:lnTo>
                    <a:cubicBezTo>
                      <a:pt x="60184" y="59140"/>
                      <a:pt x="61749" y="60706"/>
                      <a:pt x="61749" y="62630"/>
                    </a:cubicBezTo>
                    <a:lnTo>
                      <a:pt x="61749" y="119161"/>
                    </a:lnTo>
                    <a:cubicBezTo>
                      <a:pt x="61749" y="121085"/>
                      <a:pt x="63315" y="122651"/>
                      <a:pt x="65240" y="122651"/>
                    </a:cubicBezTo>
                    <a:lnTo>
                      <a:pt x="198329" y="122651"/>
                    </a:lnTo>
                    <a:cubicBezTo>
                      <a:pt x="200253" y="122651"/>
                      <a:pt x="201819" y="124217"/>
                      <a:pt x="201819" y="126109"/>
                    </a:cubicBezTo>
                    <a:lnTo>
                      <a:pt x="201819" y="133089"/>
                    </a:lnTo>
                    <a:cubicBezTo>
                      <a:pt x="201819" y="135014"/>
                      <a:pt x="200253" y="136547"/>
                      <a:pt x="198329" y="136547"/>
                    </a:cubicBezTo>
                    <a:lnTo>
                      <a:pt x="10438" y="136547"/>
                    </a:lnTo>
                    <a:cubicBezTo>
                      <a:pt x="8514" y="136547"/>
                      <a:pt x="6948" y="135014"/>
                      <a:pt x="6948" y="133089"/>
                    </a:cubicBezTo>
                    <a:lnTo>
                      <a:pt x="6948" y="126109"/>
                    </a:lnTo>
                    <a:cubicBezTo>
                      <a:pt x="6948" y="124217"/>
                      <a:pt x="8514" y="122651"/>
                      <a:pt x="10438" y="122651"/>
                    </a:cubicBezTo>
                    <a:lnTo>
                      <a:pt x="46092" y="122651"/>
                    </a:lnTo>
                    <a:cubicBezTo>
                      <a:pt x="48016" y="122651"/>
                      <a:pt x="49582" y="121085"/>
                      <a:pt x="49582" y="119161"/>
                    </a:cubicBezTo>
                    <a:cubicBezTo>
                      <a:pt x="49582" y="117236"/>
                      <a:pt x="48016" y="115670"/>
                      <a:pt x="46092" y="115670"/>
                    </a:cubicBezTo>
                    <a:lnTo>
                      <a:pt x="10438" y="115670"/>
                    </a:lnTo>
                    <a:cubicBezTo>
                      <a:pt x="4697" y="115670"/>
                      <a:pt x="0" y="120368"/>
                      <a:pt x="0" y="126109"/>
                    </a:cubicBezTo>
                    <a:lnTo>
                      <a:pt x="0" y="133089"/>
                    </a:lnTo>
                    <a:cubicBezTo>
                      <a:pt x="0" y="138830"/>
                      <a:pt x="4697" y="143528"/>
                      <a:pt x="10438" y="143528"/>
                    </a:cubicBezTo>
                    <a:lnTo>
                      <a:pt x="198329" y="143528"/>
                    </a:lnTo>
                    <a:cubicBezTo>
                      <a:pt x="204070" y="143528"/>
                      <a:pt x="208767" y="138830"/>
                      <a:pt x="208767" y="133089"/>
                    </a:cubicBezTo>
                    <a:lnTo>
                      <a:pt x="208767" y="126109"/>
                    </a:lnTo>
                    <a:cubicBezTo>
                      <a:pt x="208767" y="120368"/>
                      <a:pt x="204070" y="115670"/>
                      <a:pt x="198329" y="115670"/>
                    </a:cubicBezTo>
                    <a:lnTo>
                      <a:pt x="147018" y="115670"/>
                    </a:lnTo>
                    <a:lnTo>
                      <a:pt x="147018" y="10439"/>
                    </a:lnTo>
                    <a:cubicBezTo>
                      <a:pt x="147018" y="8514"/>
                      <a:pt x="148583" y="6948"/>
                      <a:pt x="150475" y="6948"/>
                    </a:cubicBezTo>
                    <a:lnTo>
                      <a:pt x="174842" y="6948"/>
                    </a:lnTo>
                    <a:cubicBezTo>
                      <a:pt x="176767" y="6948"/>
                      <a:pt x="178333" y="8514"/>
                      <a:pt x="178333" y="10439"/>
                    </a:cubicBezTo>
                    <a:lnTo>
                      <a:pt x="178333" y="99687"/>
                    </a:lnTo>
                    <a:cubicBezTo>
                      <a:pt x="178333" y="101611"/>
                      <a:pt x="179866" y="103144"/>
                      <a:pt x="181791" y="103144"/>
                    </a:cubicBezTo>
                    <a:cubicBezTo>
                      <a:pt x="183715" y="103144"/>
                      <a:pt x="185281" y="101611"/>
                      <a:pt x="185281" y="99687"/>
                    </a:cubicBezTo>
                    <a:lnTo>
                      <a:pt x="185281" y="10439"/>
                    </a:lnTo>
                    <a:cubicBezTo>
                      <a:pt x="185281" y="4665"/>
                      <a:pt x="180584" y="0"/>
                      <a:pt x="174842"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448905397" name="Google Shape;2297;p43"/>
              <p:cNvSpPr/>
              <p:nvPr/>
            </p:nvSpPr>
            <p:spPr bwMode="auto">
              <a:xfrm>
                <a:off x="1857699" y="346474"/>
                <a:ext cx="3945375" cy="2186124"/>
              </a:xfrm>
              <a:custGeom>
                <a:avLst/>
                <a:gdLst/>
                <a:ahLst/>
                <a:cxnLst/>
                <a:rect l="l" t="t" r="r" b="b"/>
                <a:pathLst>
                  <a:path w="157815" h="87445" fill="norm" stroke="1" extrusionOk="0">
                    <a:moveTo>
                      <a:pt x="150136" y="1"/>
                    </a:moveTo>
                    <a:cubicBezTo>
                      <a:pt x="147699" y="1"/>
                      <a:pt x="143952" y="4"/>
                      <a:pt x="138145" y="4"/>
                    </a:cubicBezTo>
                    <a:cubicBezTo>
                      <a:pt x="136221" y="4"/>
                      <a:pt x="134687" y="1570"/>
                      <a:pt x="134687" y="3495"/>
                    </a:cubicBezTo>
                    <a:cubicBezTo>
                      <a:pt x="134687" y="5419"/>
                      <a:pt x="136221" y="6985"/>
                      <a:pt x="138145" y="6985"/>
                    </a:cubicBezTo>
                    <a:lnTo>
                      <a:pt x="146268" y="6985"/>
                    </a:lnTo>
                    <a:cubicBezTo>
                      <a:pt x="109538" y="45248"/>
                      <a:pt x="60249" y="70594"/>
                      <a:pt x="3164" y="80543"/>
                    </a:cubicBezTo>
                    <a:cubicBezTo>
                      <a:pt x="1272" y="80869"/>
                      <a:pt x="0" y="82663"/>
                      <a:pt x="326" y="84555"/>
                    </a:cubicBezTo>
                    <a:cubicBezTo>
                      <a:pt x="618" y="86248"/>
                      <a:pt x="2085" y="87444"/>
                      <a:pt x="3768" y="87444"/>
                    </a:cubicBezTo>
                    <a:cubicBezTo>
                      <a:pt x="3967" y="87444"/>
                      <a:pt x="4168" y="87427"/>
                      <a:pt x="4371" y="87393"/>
                    </a:cubicBezTo>
                    <a:cubicBezTo>
                      <a:pt x="60184" y="77672"/>
                      <a:pt x="111136" y="53436"/>
                      <a:pt x="150769" y="12335"/>
                    </a:cubicBezTo>
                    <a:lnTo>
                      <a:pt x="150769" y="18272"/>
                    </a:lnTo>
                    <a:cubicBezTo>
                      <a:pt x="150769" y="20196"/>
                      <a:pt x="152335" y="21762"/>
                      <a:pt x="154259" y="21762"/>
                    </a:cubicBezTo>
                    <a:cubicBezTo>
                      <a:pt x="156184" y="21762"/>
                      <a:pt x="157717" y="20196"/>
                      <a:pt x="157717" y="18272"/>
                    </a:cubicBezTo>
                    <a:cubicBezTo>
                      <a:pt x="157717" y="2255"/>
                      <a:pt x="157815" y="3169"/>
                      <a:pt x="157554" y="2386"/>
                    </a:cubicBezTo>
                    <a:cubicBezTo>
                      <a:pt x="157163" y="1244"/>
                      <a:pt x="156184" y="363"/>
                      <a:pt x="155010" y="102"/>
                    </a:cubicBezTo>
                    <a:cubicBezTo>
                      <a:pt x="154640" y="15"/>
                      <a:pt x="155010" y="1"/>
                      <a:pt x="150136" y="1"/>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grpSp>
        <p:grpSp>
          <p:nvGrpSpPr>
            <p:cNvPr id="1731155839" name="Google Shape;2298;p43"/>
            <p:cNvGrpSpPr/>
            <p:nvPr/>
          </p:nvGrpSpPr>
          <p:grpSpPr bwMode="auto">
            <a:xfrm rot="5399978">
              <a:off x="436381" y="4464317"/>
              <a:ext cx="380062" cy="363765"/>
              <a:chOff x="2057566" y="690969"/>
              <a:chExt cx="352890" cy="337789"/>
            </a:xfrm>
          </p:grpSpPr>
          <p:sp>
            <p:nvSpPr>
              <p:cNvPr id="799240302" name="Google Shape;2299;p43"/>
              <p:cNvSpPr/>
              <p:nvPr/>
            </p:nvSpPr>
            <p:spPr bwMode="auto">
              <a:xfrm>
                <a:off x="2057566" y="690969"/>
                <a:ext cx="352890" cy="337789"/>
              </a:xfrm>
              <a:custGeom>
                <a:avLst/>
                <a:gdLst/>
                <a:ahLst/>
                <a:cxnLst/>
                <a:rect l="l" t="t" r="r" b="b"/>
                <a:pathLst>
                  <a:path w="8670" h="8299" fill="norm" stroke="1" extrusionOk="0">
                    <a:moveTo>
                      <a:pt x="4719" y="1444"/>
                    </a:moveTo>
                    <a:cubicBezTo>
                      <a:pt x="5221" y="1444"/>
                      <a:pt x="5701" y="1668"/>
                      <a:pt x="6150" y="2116"/>
                    </a:cubicBezTo>
                    <a:cubicBezTo>
                      <a:pt x="6598" y="2564"/>
                      <a:pt x="6822" y="3068"/>
                      <a:pt x="6822" y="3584"/>
                    </a:cubicBezTo>
                    <a:cubicBezTo>
                      <a:pt x="6822" y="4300"/>
                      <a:pt x="6385" y="4883"/>
                      <a:pt x="6195" y="5118"/>
                    </a:cubicBezTo>
                    <a:lnTo>
                      <a:pt x="3182" y="2105"/>
                    </a:lnTo>
                    <a:cubicBezTo>
                      <a:pt x="3406" y="1903"/>
                      <a:pt x="3977" y="1455"/>
                      <a:pt x="4682" y="1444"/>
                    </a:cubicBezTo>
                    <a:cubicBezTo>
                      <a:pt x="4695" y="1444"/>
                      <a:pt x="4707" y="1444"/>
                      <a:pt x="4719" y="1444"/>
                    </a:cubicBezTo>
                    <a:close/>
                    <a:moveTo>
                      <a:pt x="4719" y="1164"/>
                    </a:moveTo>
                    <a:cubicBezTo>
                      <a:pt x="4707" y="1164"/>
                      <a:pt x="4695" y="1164"/>
                      <a:pt x="4682" y="1164"/>
                    </a:cubicBezTo>
                    <a:cubicBezTo>
                      <a:pt x="3652" y="1175"/>
                      <a:pt x="2913" y="1971"/>
                      <a:pt x="2879" y="2004"/>
                    </a:cubicBezTo>
                    <a:lnTo>
                      <a:pt x="2790" y="2105"/>
                    </a:lnTo>
                    <a:lnTo>
                      <a:pt x="6195" y="5510"/>
                    </a:lnTo>
                    <a:lnTo>
                      <a:pt x="6284" y="5420"/>
                    </a:lnTo>
                    <a:cubicBezTo>
                      <a:pt x="6318" y="5387"/>
                      <a:pt x="7091" y="4625"/>
                      <a:pt x="7102" y="3595"/>
                    </a:cubicBezTo>
                    <a:cubicBezTo>
                      <a:pt x="7113" y="2990"/>
                      <a:pt x="6855" y="2430"/>
                      <a:pt x="6340" y="1915"/>
                    </a:cubicBezTo>
                    <a:cubicBezTo>
                      <a:pt x="5847" y="1421"/>
                      <a:pt x="5289" y="1164"/>
                      <a:pt x="4719" y="1164"/>
                    </a:cubicBezTo>
                    <a:close/>
                    <a:moveTo>
                      <a:pt x="4575" y="237"/>
                    </a:moveTo>
                    <a:cubicBezTo>
                      <a:pt x="5467" y="237"/>
                      <a:pt x="6357" y="576"/>
                      <a:pt x="7035" y="1254"/>
                    </a:cubicBezTo>
                    <a:cubicBezTo>
                      <a:pt x="8401" y="2620"/>
                      <a:pt x="8401" y="4827"/>
                      <a:pt x="7035" y="6193"/>
                    </a:cubicBezTo>
                    <a:lnTo>
                      <a:pt x="6945" y="6294"/>
                    </a:lnTo>
                    <a:lnTo>
                      <a:pt x="7606" y="6955"/>
                    </a:lnTo>
                    <a:lnTo>
                      <a:pt x="6654" y="7907"/>
                    </a:lnTo>
                    <a:lnTo>
                      <a:pt x="393" y="1646"/>
                    </a:lnTo>
                    <a:lnTo>
                      <a:pt x="1345" y="694"/>
                    </a:lnTo>
                    <a:lnTo>
                      <a:pt x="2006" y="1355"/>
                    </a:lnTo>
                    <a:lnTo>
                      <a:pt x="2106" y="1254"/>
                    </a:lnTo>
                    <a:cubicBezTo>
                      <a:pt x="2790" y="576"/>
                      <a:pt x="3683" y="237"/>
                      <a:pt x="4575" y="237"/>
                    </a:cubicBezTo>
                    <a:close/>
                    <a:moveTo>
                      <a:pt x="4521" y="1"/>
                    </a:moveTo>
                    <a:cubicBezTo>
                      <a:pt x="3623" y="1"/>
                      <a:pt x="2723" y="321"/>
                      <a:pt x="2006" y="963"/>
                    </a:cubicBezTo>
                    <a:lnTo>
                      <a:pt x="1345" y="302"/>
                    </a:lnTo>
                    <a:lnTo>
                      <a:pt x="1" y="1646"/>
                    </a:lnTo>
                    <a:lnTo>
                      <a:pt x="6654" y="8299"/>
                    </a:lnTo>
                    <a:lnTo>
                      <a:pt x="7998" y="6955"/>
                    </a:lnTo>
                    <a:lnTo>
                      <a:pt x="7326" y="6283"/>
                    </a:lnTo>
                    <a:cubicBezTo>
                      <a:pt x="8670" y="4793"/>
                      <a:pt x="8603" y="2519"/>
                      <a:pt x="7191" y="1108"/>
                    </a:cubicBezTo>
                    <a:cubicBezTo>
                      <a:pt x="6454" y="371"/>
                      <a:pt x="5488" y="1"/>
                      <a:pt x="4521" y="1"/>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080737164" name="Google Shape;2300;p43"/>
              <p:cNvSpPr/>
              <p:nvPr/>
            </p:nvSpPr>
            <p:spPr bwMode="auto">
              <a:xfrm>
                <a:off x="2078527" y="742458"/>
                <a:ext cx="36509" cy="36509"/>
              </a:xfrm>
              <a:custGeom>
                <a:avLst/>
                <a:gdLst/>
                <a:ahLst/>
                <a:cxnLst/>
                <a:rect l="l" t="t" r="r" b="b"/>
                <a:pathLst>
                  <a:path w="897" h="897" fill="norm" stroke="1" extrusionOk="0">
                    <a:moveTo>
                      <a:pt x="707" y="0"/>
                    </a:moveTo>
                    <a:lnTo>
                      <a:pt x="1" y="706"/>
                    </a:lnTo>
                    <a:lnTo>
                      <a:pt x="202" y="896"/>
                    </a:lnTo>
                    <a:lnTo>
                      <a:pt x="897" y="202"/>
                    </a:lnTo>
                    <a:lnTo>
                      <a:pt x="707"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042170173" name="Google Shape;2301;p43"/>
              <p:cNvSpPr/>
              <p:nvPr/>
            </p:nvSpPr>
            <p:spPr bwMode="auto">
              <a:xfrm>
                <a:off x="2099530" y="763419"/>
                <a:ext cx="36509" cy="36509"/>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712316472" name="Google Shape;2302;p43"/>
              <p:cNvSpPr/>
              <p:nvPr/>
            </p:nvSpPr>
            <p:spPr bwMode="auto">
              <a:xfrm>
                <a:off x="2121835" y="785765"/>
                <a:ext cx="36509" cy="36509"/>
              </a:xfrm>
              <a:custGeom>
                <a:avLst/>
                <a:gdLst/>
                <a:ahLst/>
                <a:cxnLst/>
                <a:rect l="l" t="t" r="r" b="b"/>
                <a:pathLst>
                  <a:path w="897" h="897" fill="norm" stroke="1" extrusionOk="0">
                    <a:moveTo>
                      <a:pt x="695" y="0"/>
                    </a:moveTo>
                    <a:lnTo>
                      <a:pt x="1" y="694"/>
                    </a:lnTo>
                    <a:lnTo>
                      <a:pt x="203" y="896"/>
                    </a:lnTo>
                    <a:lnTo>
                      <a:pt x="897" y="202"/>
                    </a:lnTo>
                    <a:lnTo>
                      <a:pt x="695"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756207451" name="Google Shape;2303;p43"/>
              <p:cNvSpPr/>
              <p:nvPr/>
            </p:nvSpPr>
            <p:spPr bwMode="auto">
              <a:xfrm>
                <a:off x="2144181" y="808070"/>
                <a:ext cx="36509" cy="36509"/>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920660287" name="Google Shape;2304;p43"/>
              <p:cNvSpPr/>
              <p:nvPr/>
            </p:nvSpPr>
            <p:spPr bwMode="auto">
              <a:xfrm>
                <a:off x="2166079" y="829968"/>
                <a:ext cx="36509" cy="36509"/>
              </a:xfrm>
              <a:custGeom>
                <a:avLst/>
                <a:gdLst/>
                <a:ahLst/>
                <a:cxnLst/>
                <a:rect l="l" t="t" r="r" b="b"/>
                <a:pathLst>
                  <a:path w="897" h="897" fill="norm" stroke="1" extrusionOk="0">
                    <a:moveTo>
                      <a:pt x="706" y="1"/>
                    </a:moveTo>
                    <a:lnTo>
                      <a:pt x="0" y="706"/>
                    </a:lnTo>
                    <a:lnTo>
                      <a:pt x="202" y="897"/>
                    </a:lnTo>
                    <a:lnTo>
                      <a:pt x="896" y="202"/>
                    </a:lnTo>
                    <a:lnTo>
                      <a:pt x="706" y="1"/>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765533213" name="Google Shape;2305;p43"/>
              <p:cNvSpPr/>
              <p:nvPr/>
            </p:nvSpPr>
            <p:spPr bwMode="auto">
              <a:xfrm>
                <a:off x="2188424" y="852314"/>
                <a:ext cx="36509" cy="36509"/>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089190654" name="Google Shape;2306;p43"/>
              <p:cNvSpPr/>
              <p:nvPr/>
            </p:nvSpPr>
            <p:spPr bwMode="auto">
              <a:xfrm>
                <a:off x="2210770" y="874659"/>
                <a:ext cx="36509" cy="36509"/>
              </a:xfrm>
              <a:custGeom>
                <a:avLst/>
                <a:gdLst/>
                <a:ahLst/>
                <a:cxnLst/>
                <a:rect l="l" t="t" r="r" b="b"/>
                <a:pathLst>
                  <a:path w="897" h="897" fill="norm" stroke="1" extrusionOk="0">
                    <a:moveTo>
                      <a:pt x="694" y="0"/>
                    </a:moveTo>
                    <a:lnTo>
                      <a:pt x="0" y="706"/>
                    </a:lnTo>
                    <a:lnTo>
                      <a:pt x="202" y="896"/>
                    </a:lnTo>
                    <a:lnTo>
                      <a:pt x="896" y="202"/>
                    </a:lnTo>
                    <a:lnTo>
                      <a:pt x="694"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57447705" name="Google Shape;2307;p43"/>
              <p:cNvSpPr/>
              <p:nvPr/>
            </p:nvSpPr>
            <p:spPr bwMode="auto">
              <a:xfrm>
                <a:off x="2233075" y="896964"/>
                <a:ext cx="36509" cy="36550"/>
              </a:xfrm>
              <a:custGeom>
                <a:avLst/>
                <a:gdLst/>
                <a:ahLst/>
                <a:cxnLst/>
                <a:rect l="l" t="t" r="r" b="b"/>
                <a:pathLst>
                  <a:path w="897" h="898" fill="norm" stroke="1" extrusionOk="0">
                    <a:moveTo>
                      <a:pt x="695" y="1"/>
                    </a:moveTo>
                    <a:lnTo>
                      <a:pt x="1" y="695"/>
                    </a:lnTo>
                    <a:lnTo>
                      <a:pt x="202" y="897"/>
                    </a:lnTo>
                    <a:lnTo>
                      <a:pt x="897" y="203"/>
                    </a:lnTo>
                    <a:lnTo>
                      <a:pt x="695" y="1"/>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095876471" name="Google Shape;2308;p43"/>
              <p:cNvSpPr/>
              <p:nvPr/>
            </p:nvSpPr>
            <p:spPr bwMode="auto">
              <a:xfrm>
                <a:off x="2255421" y="919310"/>
                <a:ext cx="36509" cy="36509"/>
              </a:xfrm>
              <a:custGeom>
                <a:avLst/>
                <a:gdLst/>
                <a:ahLst/>
                <a:cxnLst/>
                <a:rect l="l" t="t" r="r" b="b"/>
                <a:pathLst>
                  <a:path w="897" h="897" fill="norm" stroke="1" extrusionOk="0">
                    <a:moveTo>
                      <a:pt x="695" y="1"/>
                    </a:moveTo>
                    <a:lnTo>
                      <a:pt x="1" y="695"/>
                    </a:lnTo>
                    <a:lnTo>
                      <a:pt x="191" y="897"/>
                    </a:lnTo>
                    <a:lnTo>
                      <a:pt x="897" y="191"/>
                    </a:lnTo>
                    <a:lnTo>
                      <a:pt x="695" y="1"/>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772192869" name="Google Shape;2309;p43"/>
              <p:cNvSpPr/>
              <p:nvPr/>
            </p:nvSpPr>
            <p:spPr bwMode="auto">
              <a:xfrm>
                <a:off x="2277318" y="941208"/>
                <a:ext cx="36509" cy="36957"/>
              </a:xfrm>
              <a:custGeom>
                <a:avLst/>
                <a:gdLst/>
                <a:ahLst/>
                <a:cxnLst/>
                <a:rect l="l" t="t" r="r" b="b"/>
                <a:pathLst>
                  <a:path w="897" h="908" fill="norm" stroke="1" extrusionOk="0">
                    <a:moveTo>
                      <a:pt x="706" y="0"/>
                    </a:moveTo>
                    <a:lnTo>
                      <a:pt x="0" y="706"/>
                    </a:lnTo>
                    <a:lnTo>
                      <a:pt x="202" y="908"/>
                    </a:lnTo>
                    <a:lnTo>
                      <a:pt x="896" y="202"/>
                    </a:lnTo>
                    <a:lnTo>
                      <a:pt x="706"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073794423" name="Google Shape;2310;p43"/>
              <p:cNvSpPr/>
              <p:nvPr/>
            </p:nvSpPr>
            <p:spPr bwMode="auto">
              <a:xfrm>
                <a:off x="2299664" y="963553"/>
                <a:ext cx="36509" cy="36509"/>
              </a:xfrm>
              <a:custGeom>
                <a:avLst/>
                <a:gdLst/>
                <a:ahLst/>
                <a:cxnLst/>
                <a:rect l="l" t="t" r="r" b="b"/>
                <a:pathLst>
                  <a:path w="897" h="897" fill="norm" stroke="1" extrusionOk="0">
                    <a:moveTo>
                      <a:pt x="706" y="0"/>
                    </a:moveTo>
                    <a:lnTo>
                      <a:pt x="0" y="706"/>
                    </a:lnTo>
                    <a:lnTo>
                      <a:pt x="202" y="896"/>
                    </a:lnTo>
                    <a:lnTo>
                      <a:pt x="896" y="202"/>
                    </a:lnTo>
                    <a:lnTo>
                      <a:pt x="706" y="0"/>
                    </a:ln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grpSp>
        <p:grpSp>
          <p:nvGrpSpPr>
            <p:cNvPr id="544518251" name="Google Shape;2311;p43"/>
            <p:cNvGrpSpPr/>
            <p:nvPr/>
          </p:nvGrpSpPr>
          <p:grpSpPr bwMode="auto">
            <a:xfrm rot="1801791">
              <a:off x="263983" y="3881349"/>
              <a:ext cx="354301" cy="391006"/>
              <a:chOff x="1433574" y="238124"/>
              <a:chExt cx="4740975" cy="5226074"/>
            </a:xfrm>
          </p:grpSpPr>
          <p:sp>
            <p:nvSpPr>
              <p:cNvPr id="1709529509" name="Google Shape;2312;p43"/>
              <p:cNvSpPr/>
              <p:nvPr/>
            </p:nvSpPr>
            <p:spPr bwMode="auto">
              <a:xfrm>
                <a:off x="3930199" y="2477250"/>
                <a:ext cx="314124" cy="236349"/>
              </a:xfrm>
              <a:custGeom>
                <a:avLst/>
                <a:gdLst/>
                <a:ahLst/>
                <a:cxnLst/>
                <a:rect l="l" t="t" r="r" b="b"/>
                <a:pathLst>
                  <a:path w="12565" h="9454" fill="norm" stroke="1" extrusionOk="0">
                    <a:moveTo>
                      <a:pt x="8668" y="0"/>
                    </a:moveTo>
                    <a:cubicBezTo>
                      <a:pt x="8117" y="0"/>
                      <a:pt x="7558" y="133"/>
                      <a:pt x="7044" y="411"/>
                    </a:cubicBezTo>
                    <a:lnTo>
                      <a:pt x="2236" y="3087"/>
                    </a:lnTo>
                    <a:cubicBezTo>
                      <a:pt x="576" y="4001"/>
                      <a:pt x="1" y="6067"/>
                      <a:pt x="881" y="7692"/>
                    </a:cubicBezTo>
                    <a:cubicBezTo>
                      <a:pt x="1525" y="8810"/>
                      <a:pt x="2676" y="9453"/>
                      <a:pt x="3861" y="9453"/>
                    </a:cubicBezTo>
                    <a:cubicBezTo>
                      <a:pt x="4403" y="9453"/>
                      <a:pt x="4979" y="9318"/>
                      <a:pt x="5487" y="9013"/>
                    </a:cubicBezTo>
                    <a:lnTo>
                      <a:pt x="10329" y="6338"/>
                    </a:lnTo>
                    <a:cubicBezTo>
                      <a:pt x="11955" y="5457"/>
                      <a:pt x="12564" y="3391"/>
                      <a:pt x="11650" y="1732"/>
                    </a:cubicBezTo>
                    <a:cubicBezTo>
                      <a:pt x="11025" y="621"/>
                      <a:pt x="9861" y="0"/>
                      <a:pt x="8668"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163167243" name="Google Shape;2313;p43"/>
              <p:cNvSpPr/>
              <p:nvPr/>
            </p:nvSpPr>
            <p:spPr bwMode="auto">
              <a:xfrm>
                <a:off x="1433574" y="238124"/>
                <a:ext cx="4740975" cy="5226074"/>
              </a:xfrm>
              <a:custGeom>
                <a:avLst/>
                <a:gdLst/>
                <a:ahLst/>
                <a:cxnLst/>
                <a:rect l="l" t="t" r="r" b="b"/>
                <a:pathLst>
                  <a:path w="189639" h="209043" fill="norm" stroke="1" extrusionOk="0">
                    <a:moveTo>
                      <a:pt x="94820" y="6773"/>
                    </a:moveTo>
                    <a:cubicBezTo>
                      <a:pt x="98545" y="6773"/>
                      <a:pt x="102270" y="7518"/>
                      <a:pt x="105013" y="9076"/>
                    </a:cubicBezTo>
                    <a:lnTo>
                      <a:pt x="172741" y="46495"/>
                    </a:lnTo>
                    <a:cubicBezTo>
                      <a:pt x="174536" y="47511"/>
                      <a:pt x="176263" y="49035"/>
                      <a:pt x="177753" y="50830"/>
                    </a:cubicBezTo>
                    <a:lnTo>
                      <a:pt x="118322" y="83678"/>
                    </a:lnTo>
                    <a:cubicBezTo>
                      <a:pt x="116696" y="84592"/>
                      <a:pt x="116087" y="86658"/>
                      <a:pt x="117001" y="88283"/>
                    </a:cubicBezTo>
                    <a:cubicBezTo>
                      <a:pt x="117610" y="89401"/>
                      <a:pt x="118762" y="90044"/>
                      <a:pt x="119947" y="90044"/>
                    </a:cubicBezTo>
                    <a:cubicBezTo>
                      <a:pt x="120523" y="90044"/>
                      <a:pt x="121065" y="89909"/>
                      <a:pt x="121606" y="89604"/>
                    </a:cubicBezTo>
                    <a:lnTo>
                      <a:pt x="181275" y="56620"/>
                    </a:lnTo>
                    <a:cubicBezTo>
                      <a:pt x="182257" y="58957"/>
                      <a:pt x="182866" y="61395"/>
                      <a:pt x="182866" y="63630"/>
                    </a:cubicBezTo>
                    <a:lnTo>
                      <a:pt x="182866" y="145412"/>
                    </a:lnTo>
                    <a:cubicBezTo>
                      <a:pt x="182866" y="151677"/>
                      <a:pt x="178227" y="159533"/>
                      <a:pt x="172741" y="162547"/>
                    </a:cubicBezTo>
                    <a:lnTo>
                      <a:pt x="105013" y="200000"/>
                    </a:lnTo>
                    <a:cubicBezTo>
                      <a:pt x="103117" y="201050"/>
                      <a:pt x="100712" y="201727"/>
                      <a:pt x="98206" y="202066"/>
                    </a:cubicBezTo>
                    <a:lnTo>
                      <a:pt x="98206" y="111311"/>
                    </a:lnTo>
                    <a:cubicBezTo>
                      <a:pt x="98206" y="109414"/>
                      <a:pt x="96682" y="107924"/>
                      <a:pt x="94820" y="107924"/>
                    </a:cubicBezTo>
                    <a:cubicBezTo>
                      <a:pt x="92924" y="107924"/>
                      <a:pt x="91434" y="109414"/>
                      <a:pt x="91434" y="111311"/>
                    </a:cubicBezTo>
                    <a:lnTo>
                      <a:pt x="91434" y="202066"/>
                    </a:lnTo>
                    <a:cubicBezTo>
                      <a:pt x="88894" y="201727"/>
                      <a:pt x="86523" y="201050"/>
                      <a:pt x="84593" y="200000"/>
                    </a:cubicBezTo>
                    <a:lnTo>
                      <a:pt x="16865" y="162547"/>
                    </a:lnTo>
                    <a:cubicBezTo>
                      <a:pt x="11379" y="159533"/>
                      <a:pt x="6774" y="151677"/>
                      <a:pt x="6774" y="145412"/>
                    </a:cubicBezTo>
                    <a:lnTo>
                      <a:pt x="6774" y="63630"/>
                    </a:lnTo>
                    <a:cubicBezTo>
                      <a:pt x="6774" y="61429"/>
                      <a:pt x="7349" y="58991"/>
                      <a:pt x="8331" y="56654"/>
                    </a:cubicBezTo>
                    <a:lnTo>
                      <a:pt x="84187" y="98578"/>
                    </a:lnTo>
                    <a:cubicBezTo>
                      <a:pt x="84729" y="98883"/>
                      <a:pt x="85270" y="99018"/>
                      <a:pt x="85812" y="99018"/>
                    </a:cubicBezTo>
                    <a:cubicBezTo>
                      <a:pt x="87031" y="99018"/>
                      <a:pt x="88183" y="98375"/>
                      <a:pt x="88792" y="97257"/>
                    </a:cubicBezTo>
                    <a:cubicBezTo>
                      <a:pt x="89707" y="95632"/>
                      <a:pt x="89097" y="93566"/>
                      <a:pt x="87471" y="92652"/>
                    </a:cubicBezTo>
                    <a:lnTo>
                      <a:pt x="11853" y="50864"/>
                    </a:lnTo>
                    <a:cubicBezTo>
                      <a:pt x="13343" y="49035"/>
                      <a:pt x="15070" y="47511"/>
                      <a:pt x="16865" y="46495"/>
                    </a:cubicBezTo>
                    <a:lnTo>
                      <a:pt x="84593" y="9076"/>
                    </a:lnTo>
                    <a:cubicBezTo>
                      <a:pt x="87370" y="7518"/>
                      <a:pt x="91095" y="6773"/>
                      <a:pt x="94820" y="6773"/>
                    </a:cubicBezTo>
                    <a:close/>
                    <a:moveTo>
                      <a:pt x="94816" y="0"/>
                    </a:moveTo>
                    <a:cubicBezTo>
                      <a:pt x="89960" y="0"/>
                      <a:pt x="85101" y="1050"/>
                      <a:pt x="81308" y="3149"/>
                    </a:cubicBezTo>
                    <a:lnTo>
                      <a:pt x="13580" y="40569"/>
                    </a:lnTo>
                    <a:cubicBezTo>
                      <a:pt x="5961" y="44802"/>
                      <a:pt x="1" y="54927"/>
                      <a:pt x="1" y="63630"/>
                    </a:cubicBezTo>
                    <a:lnTo>
                      <a:pt x="1" y="145412"/>
                    </a:lnTo>
                    <a:cubicBezTo>
                      <a:pt x="1" y="154115"/>
                      <a:pt x="5961" y="164274"/>
                      <a:pt x="13580" y="168473"/>
                    </a:cubicBezTo>
                    <a:lnTo>
                      <a:pt x="81308" y="205927"/>
                    </a:lnTo>
                    <a:cubicBezTo>
                      <a:pt x="85101" y="207992"/>
                      <a:pt x="89944" y="209042"/>
                      <a:pt x="94820" y="209042"/>
                    </a:cubicBezTo>
                    <a:cubicBezTo>
                      <a:pt x="99663" y="209042"/>
                      <a:pt x="104505" y="207992"/>
                      <a:pt x="108298" y="205927"/>
                    </a:cubicBezTo>
                    <a:lnTo>
                      <a:pt x="176026" y="168473"/>
                    </a:lnTo>
                    <a:cubicBezTo>
                      <a:pt x="183645" y="164274"/>
                      <a:pt x="189639" y="154115"/>
                      <a:pt x="189639" y="145412"/>
                    </a:cubicBezTo>
                    <a:lnTo>
                      <a:pt x="189639" y="63630"/>
                    </a:lnTo>
                    <a:cubicBezTo>
                      <a:pt x="189639" y="54927"/>
                      <a:pt x="183645" y="44802"/>
                      <a:pt x="176026" y="40569"/>
                    </a:cubicBezTo>
                    <a:lnTo>
                      <a:pt x="108298" y="3149"/>
                    </a:lnTo>
                    <a:cubicBezTo>
                      <a:pt x="104522" y="1050"/>
                      <a:pt x="99671" y="0"/>
                      <a:pt x="94816"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702284667" name="Google Shape;2314;p43"/>
              <p:cNvSpPr/>
              <p:nvPr/>
            </p:nvSpPr>
            <p:spPr bwMode="auto">
              <a:xfrm>
                <a:off x="5158624" y="2089099"/>
                <a:ext cx="680674" cy="919949"/>
              </a:xfrm>
              <a:custGeom>
                <a:avLst/>
                <a:gdLst/>
                <a:ahLst/>
                <a:cxnLst/>
                <a:rect l="l" t="t" r="r" b="b"/>
                <a:pathLst>
                  <a:path w="27227" h="36798" fill="norm" stroke="1" extrusionOk="0">
                    <a:moveTo>
                      <a:pt x="17824" y="0"/>
                    </a:moveTo>
                    <a:cubicBezTo>
                      <a:pt x="15940" y="0"/>
                      <a:pt x="13953" y="578"/>
                      <a:pt x="11988" y="1715"/>
                    </a:cubicBezTo>
                    <a:cubicBezTo>
                      <a:pt x="5249" y="5575"/>
                      <a:pt x="0" y="15531"/>
                      <a:pt x="0" y="24336"/>
                    </a:cubicBezTo>
                    <a:cubicBezTo>
                      <a:pt x="0" y="29585"/>
                      <a:pt x="1897" y="33682"/>
                      <a:pt x="5249" y="35612"/>
                    </a:cubicBezTo>
                    <a:cubicBezTo>
                      <a:pt x="6570" y="36391"/>
                      <a:pt x="8060" y="36798"/>
                      <a:pt x="9584" y="36798"/>
                    </a:cubicBezTo>
                    <a:cubicBezTo>
                      <a:pt x="11446" y="36798"/>
                      <a:pt x="13410" y="36222"/>
                      <a:pt x="15374" y="35071"/>
                    </a:cubicBezTo>
                    <a:cubicBezTo>
                      <a:pt x="20657" y="32023"/>
                      <a:pt x="25263" y="25013"/>
                      <a:pt x="26820" y="17631"/>
                    </a:cubicBezTo>
                    <a:cubicBezTo>
                      <a:pt x="27227" y="15802"/>
                      <a:pt x="26042" y="14007"/>
                      <a:pt x="24213" y="13635"/>
                    </a:cubicBezTo>
                    <a:cubicBezTo>
                      <a:pt x="23970" y="13581"/>
                      <a:pt x="23727" y="13555"/>
                      <a:pt x="23489" y="13555"/>
                    </a:cubicBezTo>
                    <a:cubicBezTo>
                      <a:pt x="21932" y="13555"/>
                      <a:pt x="20540" y="14657"/>
                      <a:pt x="20217" y="16242"/>
                    </a:cubicBezTo>
                    <a:cubicBezTo>
                      <a:pt x="19032" y="21762"/>
                      <a:pt x="15645" y="27113"/>
                      <a:pt x="11988" y="29212"/>
                    </a:cubicBezTo>
                    <a:cubicBezTo>
                      <a:pt x="11430" y="29552"/>
                      <a:pt x="10489" y="29996"/>
                      <a:pt x="9614" y="29996"/>
                    </a:cubicBezTo>
                    <a:cubicBezTo>
                      <a:pt x="9268" y="29996"/>
                      <a:pt x="8933" y="29927"/>
                      <a:pt x="8636" y="29754"/>
                    </a:cubicBezTo>
                    <a:cubicBezTo>
                      <a:pt x="7721" y="29246"/>
                      <a:pt x="6773" y="27553"/>
                      <a:pt x="6773" y="24336"/>
                    </a:cubicBezTo>
                    <a:cubicBezTo>
                      <a:pt x="6773" y="17935"/>
                      <a:pt x="10701" y="10282"/>
                      <a:pt x="15374" y="7573"/>
                    </a:cubicBezTo>
                    <a:cubicBezTo>
                      <a:pt x="15965" y="7228"/>
                      <a:pt x="16896" y="6776"/>
                      <a:pt x="17764" y="6776"/>
                    </a:cubicBezTo>
                    <a:cubicBezTo>
                      <a:pt x="18090" y="6776"/>
                      <a:pt x="18406" y="6840"/>
                      <a:pt x="18693" y="6997"/>
                    </a:cubicBezTo>
                    <a:cubicBezTo>
                      <a:pt x="19200" y="7266"/>
                      <a:pt x="19742" y="7393"/>
                      <a:pt x="20275" y="7393"/>
                    </a:cubicBezTo>
                    <a:cubicBezTo>
                      <a:pt x="21486" y="7393"/>
                      <a:pt x="22653" y="6738"/>
                      <a:pt x="23265" y="5609"/>
                    </a:cubicBezTo>
                    <a:cubicBezTo>
                      <a:pt x="24145" y="3950"/>
                      <a:pt x="23536" y="1884"/>
                      <a:pt x="21876" y="1003"/>
                    </a:cubicBezTo>
                    <a:cubicBezTo>
                      <a:pt x="20621" y="332"/>
                      <a:pt x="19252" y="0"/>
                      <a:pt x="17824"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557690721" name="Google Shape;2315;p43"/>
              <p:cNvSpPr/>
              <p:nvPr/>
            </p:nvSpPr>
            <p:spPr bwMode="auto">
              <a:xfrm>
                <a:off x="4058049" y="3963974"/>
                <a:ext cx="680674" cy="919449"/>
              </a:xfrm>
              <a:custGeom>
                <a:avLst/>
                <a:gdLst/>
                <a:ahLst/>
                <a:cxnLst/>
                <a:rect l="l" t="t" r="r" b="b"/>
                <a:pathLst>
                  <a:path w="27227" h="36778" fill="norm" stroke="1" extrusionOk="0">
                    <a:moveTo>
                      <a:pt x="17778" y="0"/>
                    </a:moveTo>
                    <a:cubicBezTo>
                      <a:pt x="15907" y="0"/>
                      <a:pt x="13937" y="567"/>
                      <a:pt x="11988" y="1694"/>
                    </a:cubicBezTo>
                    <a:cubicBezTo>
                      <a:pt x="5249" y="5589"/>
                      <a:pt x="0" y="15545"/>
                      <a:pt x="0" y="24349"/>
                    </a:cubicBezTo>
                    <a:cubicBezTo>
                      <a:pt x="0" y="29564"/>
                      <a:pt x="1897" y="33696"/>
                      <a:pt x="5249" y="35626"/>
                    </a:cubicBezTo>
                    <a:cubicBezTo>
                      <a:pt x="6570" y="36405"/>
                      <a:pt x="8060" y="36777"/>
                      <a:pt x="9584" y="36777"/>
                    </a:cubicBezTo>
                    <a:cubicBezTo>
                      <a:pt x="11446" y="36777"/>
                      <a:pt x="13410" y="36202"/>
                      <a:pt x="15374" y="35084"/>
                    </a:cubicBezTo>
                    <a:cubicBezTo>
                      <a:pt x="20657" y="32036"/>
                      <a:pt x="25263" y="25027"/>
                      <a:pt x="26820" y="17644"/>
                    </a:cubicBezTo>
                    <a:cubicBezTo>
                      <a:pt x="27227" y="15816"/>
                      <a:pt x="26042" y="14021"/>
                      <a:pt x="24213" y="13614"/>
                    </a:cubicBezTo>
                    <a:cubicBezTo>
                      <a:pt x="23981" y="13567"/>
                      <a:pt x="23750" y="13545"/>
                      <a:pt x="23522" y="13545"/>
                    </a:cubicBezTo>
                    <a:cubicBezTo>
                      <a:pt x="21952" y="13545"/>
                      <a:pt x="20542" y="14625"/>
                      <a:pt x="20217" y="16222"/>
                    </a:cubicBezTo>
                    <a:cubicBezTo>
                      <a:pt x="19032" y="21776"/>
                      <a:pt x="15645" y="27092"/>
                      <a:pt x="11988" y="29192"/>
                    </a:cubicBezTo>
                    <a:cubicBezTo>
                      <a:pt x="11424" y="29535"/>
                      <a:pt x="10468" y="30003"/>
                      <a:pt x="9586" y="30003"/>
                    </a:cubicBezTo>
                    <a:cubicBezTo>
                      <a:pt x="9250" y="30003"/>
                      <a:pt x="8925" y="29936"/>
                      <a:pt x="8635" y="29768"/>
                    </a:cubicBezTo>
                    <a:cubicBezTo>
                      <a:pt x="7721" y="29226"/>
                      <a:pt x="6773" y="27533"/>
                      <a:pt x="6773" y="24349"/>
                    </a:cubicBezTo>
                    <a:cubicBezTo>
                      <a:pt x="6773" y="17949"/>
                      <a:pt x="10701" y="10262"/>
                      <a:pt x="15374" y="7553"/>
                    </a:cubicBezTo>
                    <a:cubicBezTo>
                      <a:pt x="15973" y="7229"/>
                      <a:pt x="16920" y="6776"/>
                      <a:pt x="17797" y="6776"/>
                    </a:cubicBezTo>
                    <a:cubicBezTo>
                      <a:pt x="18111" y="6776"/>
                      <a:pt x="18416" y="6834"/>
                      <a:pt x="18693" y="6977"/>
                    </a:cubicBezTo>
                    <a:cubicBezTo>
                      <a:pt x="19207" y="7250"/>
                      <a:pt x="19756" y="7380"/>
                      <a:pt x="20296" y="7380"/>
                    </a:cubicBezTo>
                    <a:cubicBezTo>
                      <a:pt x="21500" y="7380"/>
                      <a:pt x="22657" y="6734"/>
                      <a:pt x="23265" y="5589"/>
                    </a:cubicBezTo>
                    <a:cubicBezTo>
                      <a:pt x="24145" y="3929"/>
                      <a:pt x="23536" y="1898"/>
                      <a:pt x="21876" y="1017"/>
                    </a:cubicBezTo>
                    <a:cubicBezTo>
                      <a:pt x="20607" y="338"/>
                      <a:pt x="19222" y="0"/>
                      <a:pt x="17778"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287298556" name="Google Shape;2316;p43"/>
              <p:cNvSpPr/>
              <p:nvPr/>
            </p:nvSpPr>
            <p:spPr bwMode="auto">
              <a:xfrm>
                <a:off x="4608324" y="3026774"/>
                <a:ext cx="680699" cy="919474"/>
              </a:xfrm>
              <a:custGeom>
                <a:avLst/>
                <a:gdLst/>
                <a:ahLst/>
                <a:cxnLst/>
                <a:rect l="l" t="t" r="r" b="b"/>
                <a:pathLst>
                  <a:path w="27228" h="36779" fill="norm" stroke="1" extrusionOk="0">
                    <a:moveTo>
                      <a:pt x="17778" y="1"/>
                    </a:moveTo>
                    <a:cubicBezTo>
                      <a:pt x="15908" y="1"/>
                      <a:pt x="13938" y="568"/>
                      <a:pt x="11989" y="1695"/>
                    </a:cubicBezTo>
                    <a:cubicBezTo>
                      <a:pt x="5250" y="5589"/>
                      <a:pt x="1" y="15511"/>
                      <a:pt x="1" y="24350"/>
                    </a:cubicBezTo>
                    <a:cubicBezTo>
                      <a:pt x="1" y="29565"/>
                      <a:pt x="1897" y="33696"/>
                      <a:pt x="5250" y="35627"/>
                    </a:cubicBezTo>
                    <a:cubicBezTo>
                      <a:pt x="6570" y="36372"/>
                      <a:pt x="8060" y="36778"/>
                      <a:pt x="9584" y="36778"/>
                    </a:cubicBezTo>
                    <a:cubicBezTo>
                      <a:pt x="11447" y="36778"/>
                      <a:pt x="13411" y="36202"/>
                      <a:pt x="15375" y="35051"/>
                    </a:cubicBezTo>
                    <a:cubicBezTo>
                      <a:pt x="20658" y="32003"/>
                      <a:pt x="25263" y="25027"/>
                      <a:pt x="26821" y="17645"/>
                    </a:cubicBezTo>
                    <a:cubicBezTo>
                      <a:pt x="27227" y="15816"/>
                      <a:pt x="26042" y="13988"/>
                      <a:pt x="24213" y="13615"/>
                    </a:cubicBezTo>
                    <a:cubicBezTo>
                      <a:pt x="23982" y="13568"/>
                      <a:pt x="23751" y="13545"/>
                      <a:pt x="23523" y="13545"/>
                    </a:cubicBezTo>
                    <a:cubicBezTo>
                      <a:pt x="21953" y="13545"/>
                      <a:pt x="20543" y="14626"/>
                      <a:pt x="20217" y="16223"/>
                    </a:cubicBezTo>
                    <a:cubicBezTo>
                      <a:pt x="19032" y="21742"/>
                      <a:pt x="15646" y="27093"/>
                      <a:pt x="11989" y="29193"/>
                    </a:cubicBezTo>
                    <a:cubicBezTo>
                      <a:pt x="11430" y="29532"/>
                      <a:pt x="10489" y="29976"/>
                      <a:pt x="9615" y="29976"/>
                    </a:cubicBezTo>
                    <a:cubicBezTo>
                      <a:pt x="9269" y="29976"/>
                      <a:pt x="8933" y="29907"/>
                      <a:pt x="8636" y="29734"/>
                    </a:cubicBezTo>
                    <a:cubicBezTo>
                      <a:pt x="7722" y="29226"/>
                      <a:pt x="6773" y="27533"/>
                      <a:pt x="6773" y="24350"/>
                    </a:cubicBezTo>
                    <a:cubicBezTo>
                      <a:pt x="6773" y="17950"/>
                      <a:pt x="10702" y="10263"/>
                      <a:pt x="15375" y="7553"/>
                    </a:cubicBezTo>
                    <a:cubicBezTo>
                      <a:pt x="15973" y="7229"/>
                      <a:pt x="16920" y="6777"/>
                      <a:pt x="17797" y="6777"/>
                    </a:cubicBezTo>
                    <a:cubicBezTo>
                      <a:pt x="18111" y="6777"/>
                      <a:pt x="18417" y="6835"/>
                      <a:pt x="18694" y="6978"/>
                    </a:cubicBezTo>
                    <a:cubicBezTo>
                      <a:pt x="19207" y="7250"/>
                      <a:pt x="19757" y="7380"/>
                      <a:pt x="20297" y="7380"/>
                    </a:cubicBezTo>
                    <a:cubicBezTo>
                      <a:pt x="21501" y="7380"/>
                      <a:pt x="22657" y="6735"/>
                      <a:pt x="23265" y="5589"/>
                    </a:cubicBezTo>
                    <a:cubicBezTo>
                      <a:pt x="24146" y="3930"/>
                      <a:pt x="23536" y="1898"/>
                      <a:pt x="21877" y="1018"/>
                    </a:cubicBezTo>
                    <a:cubicBezTo>
                      <a:pt x="20608" y="339"/>
                      <a:pt x="19223" y="1"/>
                      <a:pt x="17778" y="1"/>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16795994" name="Google Shape;2317;p43"/>
              <p:cNvSpPr/>
              <p:nvPr/>
            </p:nvSpPr>
            <p:spPr bwMode="auto">
              <a:xfrm>
                <a:off x="2322524" y="3026475"/>
                <a:ext cx="684899" cy="919774"/>
              </a:xfrm>
              <a:custGeom>
                <a:avLst/>
                <a:gdLst/>
                <a:ahLst/>
                <a:cxnLst/>
                <a:rect l="l" t="t" r="r" b="b"/>
                <a:pathLst>
                  <a:path w="27396" h="36791" fill="norm" stroke="1" extrusionOk="0">
                    <a:moveTo>
                      <a:pt x="9579" y="0"/>
                    </a:moveTo>
                    <a:cubicBezTo>
                      <a:pt x="8044" y="0"/>
                      <a:pt x="6578" y="386"/>
                      <a:pt x="5249" y="1165"/>
                    </a:cubicBezTo>
                    <a:cubicBezTo>
                      <a:pt x="1896" y="3095"/>
                      <a:pt x="0" y="7193"/>
                      <a:pt x="0" y="12442"/>
                    </a:cubicBezTo>
                    <a:cubicBezTo>
                      <a:pt x="0" y="21246"/>
                      <a:pt x="5249" y="31202"/>
                      <a:pt x="11988" y="35063"/>
                    </a:cubicBezTo>
                    <a:cubicBezTo>
                      <a:pt x="13952" y="36214"/>
                      <a:pt x="15916" y="36790"/>
                      <a:pt x="17779" y="36790"/>
                    </a:cubicBezTo>
                    <a:cubicBezTo>
                      <a:pt x="19336" y="36790"/>
                      <a:pt x="20793" y="36384"/>
                      <a:pt x="22147" y="35639"/>
                    </a:cubicBezTo>
                    <a:cubicBezTo>
                      <a:pt x="25466" y="33708"/>
                      <a:pt x="27396" y="29577"/>
                      <a:pt x="27396" y="24362"/>
                    </a:cubicBezTo>
                    <a:cubicBezTo>
                      <a:pt x="27396" y="22770"/>
                      <a:pt x="27227" y="21111"/>
                      <a:pt x="26888" y="19418"/>
                    </a:cubicBezTo>
                    <a:cubicBezTo>
                      <a:pt x="26562" y="17816"/>
                      <a:pt x="25144" y="16708"/>
                      <a:pt x="23569" y="16708"/>
                    </a:cubicBezTo>
                    <a:cubicBezTo>
                      <a:pt x="23345" y="16708"/>
                      <a:pt x="23119" y="16730"/>
                      <a:pt x="22892" y="16776"/>
                    </a:cubicBezTo>
                    <a:cubicBezTo>
                      <a:pt x="21063" y="17115"/>
                      <a:pt x="19878" y="18910"/>
                      <a:pt x="20251" y="20739"/>
                    </a:cubicBezTo>
                    <a:cubicBezTo>
                      <a:pt x="20488" y="21991"/>
                      <a:pt x="20623" y="23211"/>
                      <a:pt x="20623" y="24362"/>
                    </a:cubicBezTo>
                    <a:cubicBezTo>
                      <a:pt x="20623" y="27545"/>
                      <a:pt x="19641" y="29238"/>
                      <a:pt x="18761" y="29746"/>
                    </a:cubicBezTo>
                    <a:cubicBezTo>
                      <a:pt x="18463" y="29919"/>
                      <a:pt x="18128" y="29988"/>
                      <a:pt x="17781" y="29988"/>
                    </a:cubicBezTo>
                    <a:cubicBezTo>
                      <a:pt x="16905" y="29988"/>
                      <a:pt x="15957" y="29544"/>
                      <a:pt x="15374" y="29205"/>
                    </a:cubicBezTo>
                    <a:cubicBezTo>
                      <a:pt x="10701" y="26529"/>
                      <a:pt x="6773" y="18842"/>
                      <a:pt x="6773" y="12442"/>
                    </a:cubicBezTo>
                    <a:cubicBezTo>
                      <a:pt x="6773" y="9225"/>
                      <a:pt x="7721" y="7532"/>
                      <a:pt x="8635" y="7024"/>
                    </a:cubicBezTo>
                    <a:cubicBezTo>
                      <a:pt x="8933" y="6851"/>
                      <a:pt x="9268" y="6782"/>
                      <a:pt x="9614" y="6782"/>
                    </a:cubicBezTo>
                    <a:cubicBezTo>
                      <a:pt x="10489" y="6782"/>
                      <a:pt x="11430" y="7226"/>
                      <a:pt x="11988" y="7565"/>
                    </a:cubicBezTo>
                    <a:cubicBezTo>
                      <a:pt x="12665" y="7938"/>
                      <a:pt x="13309" y="8446"/>
                      <a:pt x="13952" y="9022"/>
                    </a:cubicBezTo>
                    <a:cubicBezTo>
                      <a:pt x="14607" y="9628"/>
                      <a:pt x="15427" y="9926"/>
                      <a:pt x="16243" y="9926"/>
                    </a:cubicBezTo>
                    <a:cubicBezTo>
                      <a:pt x="17157" y="9926"/>
                      <a:pt x="18065" y="9552"/>
                      <a:pt x="18727" y="8818"/>
                    </a:cubicBezTo>
                    <a:cubicBezTo>
                      <a:pt x="20014" y="7430"/>
                      <a:pt x="19912" y="5297"/>
                      <a:pt x="18524" y="4044"/>
                    </a:cubicBezTo>
                    <a:cubicBezTo>
                      <a:pt x="17508" y="3095"/>
                      <a:pt x="16458" y="2317"/>
                      <a:pt x="15374" y="1707"/>
                    </a:cubicBezTo>
                    <a:cubicBezTo>
                      <a:pt x="13422" y="573"/>
                      <a:pt x="11449" y="0"/>
                      <a:pt x="957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032532563" name="Google Shape;2318;p43"/>
              <p:cNvSpPr/>
              <p:nvPr/>
            </p:nvSpPr>
            <p:spPr bwMode="auto">
              <a:xfrm>
                <a:off x="3296099" y="1835649"/>
                <a:ext cx="1015949" cy="507974"/>
              </a:xfrm>
              <a:custGeom>
                <a:avLst/>
                <a:gdLst/>
                <a:ahLst/>
                <a:cxnLst/>
                <a:rect l="l" t="t" r="r" b="b"/>
                <a:pathLst>
                  <a:path w="40638" h="20319" fill="norm" stroke="1" extrusionOk="0">
                    <a:moveTo>
                      <a:pt x="20319" y="0"/>
                    </a:moveTo>
                    <a:cubicBezTo>
                      <a:pt x="15375" y="0"/>
                      <a:pt x="10668" y="779"/>
                      <a:pt x="7078" y="2201"/>
                    </a:cubicBezTo>
                    <a:cubicBezTo>
                      <a:pt x="915" y="4673"/>
                      <a:pt x="1" y="8229"/>
                      <a:pt x="1" y="10159"/>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59"/>
                    </a:cubicBezTo>
                    <a:cubicBezTo>
                      <a:pt x="40637" y="8263"/>
                      <a:pt x="39113" y="6773"/>
                      <a:pt x="37251" y="6773"/>
                    </a:cubicBezTo>
                    <a:cubicBezTo>
                      <a:pt x="35422" y="6773"/>
                      <a:pt x="33932" y="8195"/>
                      <a:pt x="33865" y="10024"/>
                    </a:cubicBezTo>
                    <a:cubicBezTo>
                      <a:pt x="33255" y="11074"/>
                      <a:pt x="28582" y="13546"/>
                      <a:pt x="20319" y="13546"/>
                    </a:cubicBezTo>
                    <a:cubicBezTo>
                      <a:pt x="12361" y="13546"/>
                      <a:pt x="7722" y="11243"/>
                      <a:pt x="6841" y="10159"/>
                    </a:cubicBezTo>
                    <a:cubicBezTo>
                      <a:pt x="7722" y="9042"/>
                      <a:pt x="12361" y="6773"/>
                      <a:pt x="20319" y="6773"/>
                    </a:cubicBezTo>
                    <a:cubicBezTo>
                      <a:pt x="22452" y="6773"/>
                      <a:pt x="24552" y="6942"/>
                      <a:pt x="26482" y="7281"/>
                    </a:cubicBezTo>
                    <a:cubicBezTo>
                      <a:pt x="26674" y="7312"/>
                      <a:pt x="26865" y="7328"/>
                      <a:pt x="27053" y="7328"/>
                    </a:cubicBezTo>
                    <a:cubicBezTo>
                      <a:pt x="28692" y="7328"/>
                      <a:pt x="30137" y="6175"/>
                      <a:pt x="30410" y="4504"/>
                    </a:cubicBezTo>
                    <a:cubicBezTo>
                      <a:pt x="30749" y="2675"/>
                      <a:pt x="29496" y="915"/>
                      <a:pt x="27667" y="610"/>
                    </a:cubicBezTo>
                    <a:cubicBezTo>
                      <a:pt x="25331" y="203"/>
                      <a:pt x="22859" y="0"/>
                      <a:pt x="2031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910299092" name="Google Shape;2319;p43"/>
              <p:cNvSpPr/>
              <p:nvPr/>
            </p:nvSpPr>
            <p:spPr bwMode="auto">
              <a:xfrm>
                <a:off x="3296099" y="1243024"/>
                <a:ext cx="1015949" cy="507974"/>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691673911" name="Google Shape;2320;p43"/>
              <p:cNvSpPr/>
              <p:nvPr/>
            </p:nvSpPr>
            <p:spPr bwMode="auto">
              <a:xfrm>
                <a:off x="4396674" y="1243024"/>
                <a:ext cx="1015949" cy="507974"/>
              </a:xfrm>
              <a:custGeom>
                <a:avLst/>
                <a:gdLst/>
                <a:ahLst/>
                <a:cxnLst/>
                <a:rect l="l" t="t" r="r" b="b"/>
                <a:pathLst>
                  <a:path w="40638" h="20319" fill="norm" stroke="1" extrusionOk="0">
                    <a:moveTo>
                      <a:pt x="20319" y="0"/>
                    </a:moveTo>
                    <a:cubicBezTo>
                      <a:pt x="15375" y="0"/>
                      <a:pt x="10668" y="779"/>
                      <a:pt x="7078" y="2202"/>
                    </a:cubicBezTo>
                    <a:cubicBezTo>
                      <a:pt x="915" y="4674"/>
                      <a:pt x="1" y="8229"/>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4" y="6773"/>
                      <a:pt x="37251" y="6773"/>
                    </a:cubicBezTo>
                    <a:cubicBezTo>
                      <a:pt x="35422" y="6773"/>
                      <a:pt x="33932" y="8196"/>
                      <a:pt x="33865" y="10024"/>
                    </a:cubicBezTo>
                    <a:cubicBezTo>
                      <a:pt x="33255" y="11074"/>
                      <a:pt x="28582" y="13546"/>
                      <a:pt x="20319" y="13546"/>
                    </a:cubicBezTo>
                    <a:cubicBezTo>
                      <a:pt x="12361" y="13546"/>
                      <a:pt x="7722" y="11243"/>
                      <a:pt x="6841" y="10160"/>
                    </a:cubicBezTo>
                    <a:cubicBezTo>
                      <a:pt x="7722" y="9042"/>
                      <a:pt x="12361" y="6773"/>
                      <a:pt x="20319" y="6773"/>
                    </a:cubicBezTo>
                    <a:cubicBezTo>
                      <a:pt x="22452" y="6773"/>
                      <a:pt x="24552" y="6943"/>
                      <a:pt x="26482" y="7281"/>
                    </a:cubicBezTo>
                    <a:cubicBezTo>
                      <a:pt x="26674" y="7313"/>
                      <a:pt x="26865" y="7328"/>
                      <a:pt x="27053" y="7328"/>
                    </a:cubicBezTo>
                    <a:cubicBezTo>
                      <a:pt x="28692" y="7328"/>
                      <a:pt x="30137" y="6175"/>
                      <a:pt x="30411" y="4504"/>
                    </a:cubicBezTo>
                    <a:cubicBezTo>
                      <a:pt x="30749" y="2676"/>
                      <a:pt x="29496" y="915"/>
                      <a:pt x="27668" y="610"/>
                    </a:cubicBezTo>
                    <a:cubicBezTo>
                      <a:pt x="25331" y="204"/>
                      <a:pt x="22859" y="0"/>
                      <a:pt x="2031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930526958" name="Google Shape;2321;p43"/>
              <p:cNvSpPr/>
              <p:nvPr/>
            </p:nvSpPr>
            <p:spPr bwMode="auto">
              <a:xfrm>
                <a:off x="2195524" y="1243024"/>
                <a:ext cx="1015949" cy="507974"/>
              </a:xfrm>
              <a:custGeom>
                <a:avLst/>
                <a:gdLst/>
                <a:ahLst/>
                <a:cxnLst/>
                <a:rect l="l" t="t" r="r" b="b"/>
                <a:pathLst>
                  <a:path w="40638" h="20319" fill="norm" stroke="1" extrusionOk="0">
                    <a:moveTo>
                      <a:pt x="20319" y="0"/>
                    </a:moveTo>
                    <a:cubicBezTo>
                      <a:pt x="15375" y="0"/>
                      <a:pt x="10668" y="779"/>
                      <a:pt x="7078" y="2202"/>
                    </a:cubicBezTo>
                    <a:cubicBezTo>
                      <a:pt x="915" y="4674"/>
                      <a:pt x="0" y="8229"/>
                      <a:pt x="0" y="10160"/>
                    </a:cubicBezTo>
                    <a:cubicBezTo>
                      <a:pt x="0"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3"/>
                      <a:pt x="39113" y="6773"/>
                      <a:pt x="37251" y="6773"/>
                    </a:cubicBezTo>
                    <a:cubicBezTo>
                      <a:pt x="35422" y="6773"/>
                      <a:pt x="33932" y="8196"/>
                      <a:pt x="33864" y="10024"/>
                    </a:cubicBezTo>
                    <a:cubicBezTo>
                      <a:pt x="33255" y="11074"/>
                      <a:pt x="28582" y="13546"/>
                      <a:pt x="20319" y="13546"/>
                    </a:cubicBezTo>
                    <a:cubicBezTo>
                      <a:pt x="12361" y="13546"/>
                      <a:pt x="7721" y="11243"/>
                      <a:pt x="6841" y="10160"/>
                    </a:cubicBezTo>
                    <a:cubicBezTo>
                      <a:pt x="7721" y="9042"/>
                      <a:pt x="12361" y="6773"/>
                      <a:pt x="20319" y="6773"/>
                    </a:cubicBezTo>
                    <a:cubicBezTo>
                      <a:pt x="22452" y="6773"/>
                      <a:pt x="24552" y="6943"/>
                      <a:pt x="26482" y="7281"/>
                    </a:cubicBezTo>
                    <a:cubicBezTo>
                      <a:pt x="26674" y="7313"/>
                      <a:pt x="26865" y="7328"/>
                      <a:pt x="27053" y="7328"/>
                    </a:cubicBezTo>
                    <a:cubicBezTo>
                      <a:pt x="28692" y="7328"/>
                      <a:pt x="30137" y="6175"/>
                      <a:pt x="30410" y="4504"/>
                    </a:cubicBezTo>
                    <a:cubicBezTo>
                      <a:pt x="30749" y="2676"/>
                      <a:pt x="29496" y="915"/>
                      <a:pt x="27667" y="610"/>
                    </a:cubicBezTo>
                    <a:cubicBezTo>
                      <a:pt x="25331" y="204"/>
                      <a:pt x="22859" y="0"/>
                      <a:pt x="20319" y="0"/>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030847825" name="Google Shape;2322;p43"/>
              <p:cNvSpPr/>
              <p:nvPr/>
            </p:nvSpPr>
            <p:spPr bwMode="auto">
              <a:xfrm>
                <a:off x="3296099" y="650399"/>
                <a:ext cx="1015949" cy="507999"/>
              </a:xfrm>
              <a:custGeom>
                <a:avLst/>
                <a:gdLst/>
                <a:ahLst/>
                <a:cxnLst/>
                <a:rect l="l" t="t" r="r" b="b"/>
                <a:pathLst>
                  <a:path w="40638" h="20320" fill="norm" stroke="1" extrusionOk="0">
                    <a:moveTo>
                      <a:pt x="20319" y="1"/>
                    </a:moveTo>
                    <a:cubicBezTo>
                      <a:pt x="15375" y="1"/>
                      <a:pt x="10668" y="780"/>
                      <a:pt x="7078" y="2202"/>
                    </a:cubicBezTo>
                    <a:cubicBezTo>
                      <a:pt x="915" y="4674"/>
                      <a:pt x="1" y="8230"/>
                      <a:pt x="1" y="10160"/>
                    </a:cubicBezTo>
                    <a:cubicBezTo>
                      <a:pt x="1" y="12056"/>
                      <a:pt x="915" y="15612"/>
                      <a:pt x="7078" y="18084"/>
                    </a:cubicBezTo>
                    <a:cubicBezTo>
                      <a:pt x="10668" y="19506"/>
                      <a:pt x="15375" y="20319"/>
                      <a:pt x="20319" y="20319"/>
                    </a:cubicBezTo>
                    <a:cubicBezTo>
                      <a:pt x="25263" y="20319"/>
                      <a:pt x="29936" y="19506"/>
                      <a:pt x="33526" y="18084"/>
                    </a:cubicBezTo>
                    <a:cubicBezTo>
                      <a:pt x="39689" y="15612"/>
                      <a:pt x="40637" y="12056"/>
                      <a:pt x="40637" y="10160"/>
                    </a:cubicBezTo>
                    <a:cubicBezTo>
                      <a:pt x="40637" y="8264"/>
                      <a:pt x="39113" y="6774"/>
                      <a:pt x="37251" y="6774"/>
                    </a:cubicBezTo>
                    <a:cubicBezTo>
                      <a:pt x="35422" y="6774"/>
                      <a:pt x="33932" y="8196"/>
                      <a:pt x="33865" y="10024"/>
                    </a:cubicBezTo>
                    <a:cubicBezTo>
                      <a:pt x="33255" y="11074"/>
                      <a:pt x="28582" y="13546"/>
                      <a:pt x="20319" y="13546"/>
                    </a:cubicBezTo>
                    <a:cubicBezTo>
                      <a:pt x="12361" y="13546"/>
                      <a:pt x="7722" y="11244"/>
                      <a:pt x="6841" y="10160"/>
                    </a:cubicBezTo>
                    <a:cubicBezTo>
                      <a:pt x="7722" y="9042"/>
                      <a:pt x="12361" y="6774"/>
                      <a:pt x="20319" y="6774"/>
                    </a:cubicBezTo>
                    <a:cubicBezTo>
                      <a:pt x="22452" y="6774"/>
                      <a:pt x="24552" y="6943"/>
                      <a:pt x="26482" y="7281"/>
                    </a:cubicBezTo>
                    <a:cubicBezTo>
                      <a:pt x="26674" y="7313"/>
                      <a:pt x="26865" y="7328"/>
                      <a:pt x="27053" y="7328"/>
                    </a:cubicBezTo>
                    <a:cubicBezTo>
                      <a:pt x="28692" y="7328"/>
                      <a:pt x="30137" y="6175"/>
                      <a:pt x="30410" y="4505"/>
                    </a:cubicBezTo>
                    <a:cubicBezTo>
                      <a:pt x="30749" y="2676"/>
                      <a:pt x="29496" y="915"/>
                      <a:pt x="27667" y="610"/>
                    </a:cubicBezTo>
                    <a:cubicBezTo>
                      <a:pt x="25331" y="204"/>
                      <a:pt x="22859" y="1"/>
                      <a:pt x="20319" y="1"/>
                    </a:cubicBezTo>
                    <a:close/>
                  </a:path>
                </a:pathLst>
              </a:custGeom>
              <a:solidFill>
                <a:schemeClr val="dk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grpSp>
      </p:grpSp>
      <p:sp>
        <p:nvSpPr>
          <p:cNvPr id="688239690" name="Google Shape;2323;p43"/>
          <p:cNvSpPr txBox="1"/>
          <p:nvPr>
            <p:ph type="sldNum" idx="12"/>
          </p:nvPr>
        </p:nvSpPr>
        <p:spPr bwMode="auto">
          <a:xfrm>
            <a:off x="8404383" y="4673650"/>
            <a:ext cx="548699" cy="393599"/>
          </a:xfrm>
          <a:prstGeom prst="rect">
            <a:avLst/>
          </a:prstGeom>
        </p:spPr>
        <p:txBody>
          <a:bodyPr spcFirstLastPara="1" wrap="square" lIns="91424" tIns="91424" rIns="91424" bIns="91424" anchor="t" anchorCtr="0">
            <a:noAutofit/>
          </a:bodyPr>
          <a:lstStyle/>
          <a:p>
            <a:pPr marL="0" lvl="0" indent="0" algn="r">
              <a:spcBef>
                <a:spcPts val="0"/>
              </a:spcBef>
              <a:spcAft>
                <a:spcPts val="0"/>
              </a:spcAft>
              <a:buNone/>
              <a:defRPr/>
            </a:pPr>
            <a:fld id="{1DF35FCA-C90A-5D90-9946-248E54143E1C}" type="slidenum">
              <a:rPr lang="en"/>
              <a:t/>
            </a:fld>
            <a:endParaRPr/>
          </a:p>
        </p:txBody>
      </p:sp>
      <p:grpSp>
        <p:nvGrpSpPr>
          <p:cNvPr id="874598776" name="Google Shape;2324;p43"/>
          <p:cNvGrpSpPr/>
          <p:nvPr/>
        </p:nvGrpSpPr>
        <p:grpSpPr bwMode="auto">
          <a:xfrm>
            <a:off x="3806829" y="3332109"/>
            <a:ext cx="1530340" cy="1510857"/>
            <a:chOff x="1422333" y="551899"/>
            <a:chExt cx="4651491" cy="4592274"/>
          </a:xfrm>
        </p:grpSpPr>
        <p:sp>
          <p:nvSpPr>
            <p:cNvPr id="584128290" name="Google Shape;2325;p43"/>
            <p:cNvSpPr/>
            <p:nvPr/>
          </p:nvSpPr>
          <p:spPr bwMode="auto">
            <a:xfrm>
              <a:off x="5003049" y="1087849"/>
              <a:ext cx="917474" cy="1498924"/>
            </a:xfrm>
            <a:custGeom>
              <a:avLst/>
              <a:gdLst/>
              <a:ahLst/>
              <a:cxnLst/>
              <a:rect l="l" t="t" r="r" b="b"/>
              <a:pathLst>
                <a:path w="36699" h="59957" fill="norm" stroke="1" extrusionOk="0">
                  <a:moveTo>
                    <a:pt x="36698" y="1"/>
                  </a:moveTo>
                  <a:cubicBezTo>
                    <a:pt x="35328" y="621"/>
                    <a:pt x="33828" y="979"/>
                    <a:pt x="32229" y="979"/>
                  </a:cubicBezTo>
                  <a:cubicBezTo>
                    <a:pt x="30924" y="979"/>
                    <a:pt x="29685" y="751"/>
                    <a:pt x="28543" y="327"/>
                  </a:cubicBezTo>
                  <a:lnTo>
                    <a:pt x="28543" y="51801"/>
                  </a:lnTo>
                  <a:lnTo>
                    <a:pt x="4078" y="51801"/>
                  </a:lnTo>
                  <a:cubicBezTo>
                    <a:pt x="1828" y="51801"/>
                    <a:pt x="1" y="53628"/>
                    <a:pt x="1" y="55879"/>
                  </a:cubicBezTo>
                  <a:cubicBezTo>
                    <a:pt x="1" y="58129"/>
                    <a:pt x="1828" y="59956"/>
                    <a:pt x="4078" y="59956"/>
                  </a:cubicBezTo>
                  <a:lnTo>
                    <a:pt x="32621" y="59956"/>
                  </a:lnTo>
                  <a:cubicBezTo>
                    <a:pt x="34872" y="59956"/>
                    <a:pt x="36698" y="58129"/>
                    <a:pt x="36698" y="55879"/>
                  </a:cubicBezTo>
                  <a:lnTo>
                    <a:pt x="36698" y="1"/>
                  </a:lnTo>
                  <a:close/>
                </a:path>
              </a:pathLst>
            </a:custGeom>
            <a:solidFill>
              <a:schemeClr val="accent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652307619" name="Google Shape;2326;p43"/>
            <p:cNvSpPr/>
            <p:nvPr/>
          </p:nvSpPr>
          <p:spPr bwMode="auto">
            <a:xfrm>
              <a:off x="4936061" y="1056924"/>
              <a:ext cx="978624" cy="1560024"/>
            </a:xfrm>
            <a:custGeom>
              <a:avLst/>
              <a:gdLst/>
              <a:ahLst/>
              <a:cxnLst/>
              <a:rect l="l" t="t" r="r" b="b"/>
              <a:pathLst>
                <a:path w="39145" h="62401" fill="norm" stroke="1" extrusionOk="0">
                  <a:moveTo>
                    <a:pt x="36698" y="2999"/>
                  </a:moveTo>
                  <a:lnTo>
                    <a:pt x="36698" y="57116"/>
                  </a:lnTo>
                  <a:cubicBezTo>
                    <a:pt x="36698" y="58681"/>
                    <a:pt x="35393" y="59954"/>
                    <a:pt x="33828" y="59954"/>
                  </a:cubicBezTo>
                  <a:lnTo>
                    <a:pt x="5285" y="59954"/>
                  </a:lnTo>
                  <a:cubicBezTo>
                    <a:pt x="3720" y="59954"/>
                    <a:pt x="2447" y="58681"/>
                    <a:pt x="2447" y="57116"/>
                  </a:cubicBezTo>
                  <a:cubicBezTo>
                    <a:pt x="2447" y="55517"/>
                    <a:pt x="3720" y="54245"/>
                    <a:pt x="5285" y="54245"/>
                  </a:cubicBezTo>
                  <a:lnTo>
                    <a:pt x="29750" y="54245"/>
                  </a:lnTo>
                  <a:cubicBezTo>
                    <a:pt x="30435" y="54245"/>
                    <a:pt x="30990" y="53691"/>
                    <a:pt x="30990" y="53038"/>
                  </a:cubicBezTo>
                  <a:lnTo>
                    <a:pt x="30990" y="3195"/>
                  </a:lnTo>
                  <a:cubicBezTo>
                    <a:pt x="31787" y="3363"/>
                    <a:pt x="32607" y="3447"/>
                    <a:pt x="33432" y="3447"/>
                  </a:cubicBezTo>
                  <a:cubicBezTo>
                    <a:pt x="34531" y="3447"/>
                    <a:pt x="35636" y="3298"/>
                    <a:pt x="36698" y="2999"/>
                  </a:cubicBezTo>
                  <a:close/>
                  <a:moveTo>
                    <a:pt x="37924" y="0"/>
                  </a:moveTo>
                  <a:cubicBezTo>
                    <a:pt x="37743" y="0"/>
                    <a:pt x="37557" y="42"/>
                    <a:pt x="37383" y="129"/>
                  </a:cubicBezTo>
                  <a:cubicBezTo>
                    <a:pt x="36141" y="705"/>
                    <a:pt x="34781" y="993"/>
                    <a:pt x="33421" y="993"/>
                  </a:cubicBezTo>
                  <a:cubicBezTo>
                    <a:pt x="32316" y="993"/>
                    <a:pt x="31213" y="803"/>
                    <a:pt x="30174" y="422"/>
                  </a:cubicBezTo>
                  <a:cubicBezTo>
                    <a:pt x="30036" y="372"/>
                    <a:pt x="29888" y="346"/>
                    <a:pt x="29740" y="346"/>
                  </a:cubicBezTo>
                  <a:cubicBezTo>
                    <a:pt x="29503" y="346"/>
                    <a:pt x="29266" y="412"/>
                    <a:pt x="29065" y="553"/>
                  </a:cubicBezTo>
                  <a:cubicBezTo>
                    <a:pt x="28739" y="781"/>
                    <a:pt x="28543" y="1173"/>
                    <a:pt x="28543" y="1564"/>
                  </a:cubicBezTo>
                  <a:lnTo>
                    <a:pt x="28543" y="51799"/>
                  </a:lnTo>
                  <a:lnTo>
                    <a:pt x="5285" y="51799"/>
                  </a:lnTo>
                  <a:cubicBezTo>
                    <a:pt x="2382" y="51799"/>
                    <a:pt x="1" y="54180"/>
                    <a:pt x="1" y="57083"/>
                  </a:cubicBezTo>
                  <a:cubicBezTo>
                    <a:pt x="1" y="60019"/>
                    <a:pt x="2382" y="62400"/>
                    <a:pt x="5285" y="62400"/>
                  </a:cubicBezTo>
                  <a:lnTo>
                    <a:pt x="33828" y="62400"/>
                  </a:lnTo>
                  <a:cubicBezTo>
                    <a:pt x="36764" y="62400"/>
                    <a:pt x="39145" y="60019"/>
                    <a:pt x="39145" y="57083"/>
                  </a:cubicBezTo>
                  <a:lnTo>
                    <a:pt x="39145" y="1238"/>
                  </a:lnTo>
                  <a:cubicBezTo>
                    <a:pt x="39145" y="814"/>
                    <a:pt x="38916" y="422"/>
                    <a:pt x="38558" y="194"/>
                  </a:cubicBezTo>
                  <a:cubicBezTo>
                    <a:pt x="38376" y="67"/>
                    <a:pt x="38153" y="0"/>
                    <a:pt x="37924" y="0"/>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648849453" name="Google Shape;2327;p43"/>
            <p:cNvSpPr/>
            <p:nvPr/>
          </p:nvSpPr>
          <p:spPr bwMode="auto">
            <a:xfrm>
              <a:off x="2128424" y="2340474"/>
              <a:ext cx="203899" cy="2161074"/>
            </a:xfrm>
            <a:custGeom>
              <a:avLst/>
              <a:gdLst/>
              <a:ahLst/>
              <a:cxnLst/>
              <a:rect l="l" t="t" r="r" b="b"/>
              <a:pathLst>
                <a:path w="8156" h="86443" fill="norm" stroke="1" extrusionOk="0">
                  <a:moveTo>
                    <a:pt x="4078" y="0"/>
                  </a:moveTo>
                  <a:cubicBezTo>
                    <a:pt x="1828" y="0"/>
                    <a:pt x="1" y="1827"/>
                    <a:pt x="1" y="4077"/>
                  </a:cubicBezTo>
                  <a:lnTo>
                    <a:pt x="1" y="86443"/>
                  </a:lnTo>
                  <a:lnTo>
                    <a:pt x="8156" y="86443"/>
                  </a:lnTo>
                  <a:lnTo>
                    <a:pt x="8156" y="4077"/>
                  </a:lnTo>
                  <a:cubicBezTo>
                    <a:pt x="8156" y="1827"/>
                    <a:pt x="6329" y="0"/>
                    <a:pt x="4078" y="0"/>
                  </a:cubicBezTo>
                  <a:close/>
                </a:path>
              </a:pathLst>
            </a:custGeom>
            <a:solidFill>
              <a:schemeClr val="accent4"/>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522919227" name="Google Shape;2328;p43"/>
            <p:cNvSpPr/>
            <p:nvPr/>
          </p:nvSpPr>
          <p:spPr bwMode="auto">
            <a:xfrm>
              <a:off x="2043030" y="2310300"/>
              <a:ext cx="265074" cy="2222249"/>
            </a:xfrm>
            <a:custGeom>
              <a:avLst/>
              <a:gdLst/>
              <a:ahLst/>
              <a:cxnLst/>
              <a:rect l="l" t="t" r="r" b="b"/>
              <a:pathLst>
                <a:path w="10603" h="88890" fill="norm" stroke="1" extrusionOk="0">
                  <a:moveTo>
                    <a:pt x="5285" y="0"/>
                  </a:moveTo>
                  <a:cubicBezTo>
                    <a:pt x="2382" y="0"/>
                    <a:pt x="1" y="2349"/>
                    <a:pt x="1" y="5284"/>
                  </a:cubicBezTo>
                  <a:lnTo>
                    <a:pt x="1" y="40579"/>
                  </a:lnTo>
                  <a:cubicBezTo>
                    <a:pt x="1" y="41232"/>
                    <a:pt x="523" y="41786"/>
                    <a:pt x="1208" y="41786"/>
                  </a:cubicBezTo>
                  <a:cubicBezTo>
                    <a:pt x="1893" y="41786"/>
                    <a:pt x="2447" y="41232"/>
                    <a:pt x="2447" y="40579"/>
                  </a:cubicBezTo>
                  <a:lnTo>
                    <a:pt x="2447" y="5284"/>
                  </a:lnTo>
                  <a:cubicBezTo>
                    <a:pt x="2447" y="3719"/>
                    <a:pt x="3720" y="2447"/>
                    <a:pt x="5285" y="2447"/>
                  </a:cubicBezTo>
                  <a:cubicBezTo>
                    <a:pt x="6851" y="2447"/>
                    <a:pt x="8156" y="3719"/>
                    <a:pt x="8156" y="5284"/>
                  </a:cubicBezTo>
                  <a:lnTo>
                    <a:pt x="8156" y="86443"/>
                  </a:lnTo>
                  <a:lnTo>
                    <a:pt x="2447" y="86443"/>
                  </a:lnTo>
                  <a:lnTo>
                    <a:pt x="2447" y="52159"/>
                  </a:lnTo>
                  <a:cubicBezTo>
                    <a:pt x="2447" y="51507"/>
                    <a:pt x="1893" y="50952"/>
                    <a:pt x="1208" y="50952"/>
                  </a:cubicBezTo>
                  <a:cubicBezTo>
                    <a:pt x="523" y="50952"/>
                    <a:pt x="1" y="51507"/>
                    <a:pt x="1" y="52159"/>
                  </a:cubicBezTo>
                  <a:lnTo>
                    <a:pt x="1" y="87650"/>
                  </a:lnTo>
                  <a:cubicBezTo>
                    <a:pt x="1" y="88335"/>
                    <a:pt x="523" y="88889"/>
                    <a:pt x="1208" y="88889"/>
                  </a:cubicBezTo>
                  <a:lnTo>
                    <a:pt x="9363" y="88889"/>
                  </a:lnTo>
                  <a:cubicBezTo>
                    <a:pt x="10048" y="88889"/>
                    <a:pt x="10602" y="88335"/>
                    <a:pt x="10602" y="87650"/>
                  </a:cubicBezTo>
                  <a:lnTo>
                    <a:pt x="10602" y="5284"/>
                  </a:lnTo>
                  <a:cubicBezTo>
                    <a:pt x="10602" y="2349"/>
                    <a:pt x="8221" y="0"/>
                    <a:pt x="5285" y="0"/>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758341674" name="Google Shape;2329;p43"/>
            <p:cNvSpPr/>
            <p:nvPr/>
          </p:nvSpPr>
          <p:spPr bwMode="auto">
            <a:xfrm>
              <a:off x="5268099" y="2340474"/>
              <a:ext cx="203899" cy="2161074"/>
            </a:xfrm>
            <a:custGeom>
              <a:avLst/>
              <a:gdLst/>
              <a:ahLst/>
              <a:cxnLst/>
              <a:rect l="l" t="t" r="r" b="b"/>
              <a:pathLst>
                <a:path w="8156" h="86443" fill="norm" stroke="1" extrusionOk="0">
                  <a:moveTo>
                    <a:pt x="4078" y="0"/>
                  </a:moveTo>
                  <a:cubicBezTo>
                    <a:pt x="1827" y="0"/>
                    <a:pt x="0" y="1827"/>
                    <a:pt x="0" y="4077"/>
                  </a:cubicBezTo>
                  <a:lnTo>
                    <a:pt x="0" y="86443"/>
                  </a:lnTo>
                  <a:lnTo>
                    <a:pt x="8155" y="86443"/>
                  </a:lnTo>
                  <a:lnTo>
                    <a:pt x="8155" y="4077"/>
                  </a:lnTo>
                  <a:cubicBezTo>
                    <a:pt x="8155" y="1827"/>
                    <a:pt x="6329" y="0"/>
                    <a:pt x="4078" y="0"/>
                  </a:cubicBezTo>
                  <a:close/>
                </a:path>
              </a:pathLst>
            </a:custGeom>
            <a:solidFill>
              <a:schemeClr val="accent4"/>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259600364" name="Google Shape;2330;p43"/>
            <p:cNvSpPr/>
            <p:nvPr/>
          </p:nvSpPr>
          <p:spPr bwMode="auto">
            <a:xfrm>
              <a:off x="5182705" y="2310300"/>
              <a:ext cx="265050" cy="2222249"/>
            </a:xfrm>
            <a:custGeom>
              <a:avLst/>
              <a:gdLst/>
              <a:ahLst/>
              <a:cxnLst/>
              <a:rect l="l" t="t" r="r" b="b"/>
              <a:pathLst>
                <a:path w="10602" h="88890" fill="norm" stroke="1" extrusionOk="0">
                  <a:moveTo>
                    <a:pt x="5285" y="2447"/>
                  </a:moveTo>
                  <a:cubicBezTo>
                    <a:pt x="6851" y="2447"/>
                    <a:pt x="8155" y="3719"/>
                    <a:pt x="8155" y="5284"/>
                  </a:cubicBezTo>
                  <a:lnTo>
                    <a:pt x="8155" y="86443"/>
                  </a:lnTo>
                  <a:lnTo>
                    <a:pt x="2447" y="86443"/>
                  </a:lnTo>
                  <a:lnTo>
                    <a:pt x="2447" y="5284"/>
                  </a:lnTo>
                  <a:cubicBezTo>
                    <a:pt x="2447" y="3719"/>
                    <a:pt x="3719" y="2447"/>
                    <a:pt x="5285" y="2447"/>
                  </a:cubicBezTo>
                  <a:close/>
                  <a:moveTo>
                    <a:pt x="5285" y="0"/>
                  </a:moveTo>
                  <a:cubicBezTo>
                    <a:pt x="2382" y="0"/>
                    <a:pt x="0" y="2349"/>
                    <a:pt x="0" y="5284"/>
                  </a:cubicBezTo>
                  <a:lnTo>
                    <a:pt x="0" y="87650"/>
                  </a:lnTo>
                  <a:cubicBezTo>
                    <a:pt x="0" y="88335"/>
                    <a:pt x="522" y="88889"/>
                    <a:pt x="1207" y="88889"/>
                  </a:cubicBezTo>
                  <a:lnTo>
                    <a:pt x="9362" y="88889"/>
                  </a:lnTo>
                  <a:cubicBezTo>
                    <a:pt x="10047" y="88889"/>
                    <a:pt x="10602" y="88335"/>
                    <a:pt x="10602" y="87650"/>
                  </a:cubicBezTo>
                  <a:lnTo>
                    <a:pt x="10602" y="5284"/>
                  </a:lnTo>
                  <a:cubicBezTo>
                    <a:pt x="10602" y="2349"/>
                    <a:pt x="8221" y="0"/>
                    <a:pt x="5285" y="0"/>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88148985" name="Google Shape;2331;p43"/>
            <p:cNvSpPr/>
            <p:nvPr/>
          </p:nvSpPr>
          <p:spPr bwMode="auto">
            <a:xfrm>
              <a:off x="5543724" y="582249"/>
              <a:ext cx="530100" cy="530100"/>
            </a:xfrm>
            <a:custGeom>
              <a:avLst/>
              <a:gdLst/>
              <a:ahLst/>
              <a:cxnLst/>
              <a:rect l="l" t="t" r="r" b="b"/>
              <a:pathLst>
                <a:path w="21204" h="21204" fill="norm" stroke="1" extrusionOk="0">
                  <a:moveTo>
                    <a:pt x="10602" y="1"/>
                  </a:moveTo>
                  <a:cubicBezTo>
                    <a:pt x="4731" y="1"/>
                    <a:pt x="1" y="4763"/>
                    <a:pt x="1" y="10602"/>
                  </a:cubicBezTo>
                  <a:cubicBezTo>
                    <a:pt x="1" y="16441"/>
                    <a:pt x="4731" y="21203"/>
                    <a:pt x="10602" y="21203"/>
                  </a:cubicBezTo>
                  <a:cubicBezTo>
                    <a:pt x="16441" y="21203"/>
                    <a:pt x="21204" y="16441"/>
                    <a:pt x="21204" y="10602"/>
                  </a:cubicBezTo>
                  <a:cubicBezTo>
                    <a:pt x="21204" y="4763"/>
                    <a:pt x="16441" y="1"/>
                    <a:pt x="10602" y="1"/>
                  </a:cubicBezTo>
                  <a:close/>
                </a:path>
              </a:pathLst>
            </a:custGeom>
            <a:solidFill>
              <a:schemeClr val="dk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421319272" name="Google Shape;2332;p43"/>
            <p:cNvSpPr/>
            <p:nvPr/>
          </p:nvSpPr>
          <p:spPr bwMode="auto">
            <a:xfrm>
              <a:off x="5457530" y="552074"/>
              <a:ext cx="591249" cy="591274"/>
            </a:xfrm>
            <a:custGeom>
              <a:avLst/>
              <a:gdLst/>
              <a:ahLst/>
              <a:cxnLst/>
              <a:rect l="l" t="t" r="r" b="b"/>
              <a:pathLst>
                <a:path w="23650" h="23651" fill="norm" stroke="1" extrusionOk="0">
                  <a:moveTo>
                    <a:pt x="11841" y="2447"/>
                  </a:moveTo>
                  <a:cubicBezTo>
                    <a:pt x="16995" y="2447"/>
                    <a:pt x="21203" y="6622"/>
                    <a:pt x="21203" y="11809"/>
                  </a:cubicBezTo>
                  <a:cubicBezTo>
                    <a:pt x="21203" y="16996"/>
                    <a:pt x="16995" y="21204"/>
                    <a:pt x="11841" y="21204"/>
                  </a:cubicBezTo>
                  <a:cubicBezTo>
                    <a:pt x="6655" y="21204"/>
                    <a:pt x="2447" y="16996"/>
                    <a:pt x="2447" y="11809"/>
                  </a:cubicBezTo>
                  <a:cubicBezTo>
                    <a:pt x="2447" y="6622"/>
                    <a:pt x="6655" y="2447"/>
                    <a:pt x="11841" y="2447"/>
                  </a:cubicBezTo>
                  <a:close/>
                  <a:moveTo>
                    <a:pt x="11841" y="1"/>
                  </a:moveTo>
                  <a:cubicBezTo>
                    <a:pt x="5317" y="1"/>
                    <a:pt x="0" y="5285"/>
                    <a:pt x="0" y="11809"/>
                  </a:cubicBezTo>
                  <a:cubicBezTo>
                    <a:pt x="0" y="18333"/>
                    <a:pt x="5317" y="23650"/>
                    <a:pt x="11841" y="23650"/>
                  </a:cubicBezTo>
                  <a:cubicBezTo>
                    <a:pt x="18365" y="23650"/>
                    <a:pt x="23650" y="18333"/>
                    <a:pt x="23650" y="11809"/>
                  </a:cubicBezTo>
                  <a:cubicBezTo>
                    <a:pt x="23650" y="5285"/>
                    <a:pt x="18365" y="1"/>
                    <a:pt x="11841" y="1"/>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022408997" name="Google Shape;2333;p43"/>
            <p:cNvSpPr/>
            <p:nvPr/>
          </p:nvSpPr>
          <p:spPr bwMode="auto">
            <a:xfrm>
              <a:off x="1891125" y="779599"/>
              <a:ext cx="534999" cy="559449"/>
            </a:xfrm>
            <a:custGeom>
              <a:avLst/>
              <a:gdLst/>
              <a:ahLst/>
              <a:cxnLst/>
              <a:rect l="l" t="t" r="r" b="b"/>
              <a:pathLst>
                <a:path w="21400" h="22378" fill="norm" stroke="1" extrusionOk="0">
                  <a:moveTo>
                    <a:pt x="10635" y="1"/>
                  </a:moveTo>
                  <a:cubicBezTo>
                    <a:pt x="9819" y="9428"/>
                    <a:pt x="0" y="10928"/>
                    <a:pt x="0" y="10928"/>
                  </a:cubicBezTo>
                  <a:cubicBezTo>
                    <a:pt x="8449" y="11320"/>
                    <a:pt x="10537" y="22378"/>
                    <a:pt x="10537" y="22378"/>
                  </a:cubicBezTo>
                  <a:cubicBezTo>
                    <a:pt x="10732" y="14484"/>
                    <a:pt x="21399" y="10798"/>
                    <a:pt x="21399" y="10798"/>
                  </a:cubicBezTo>
                  <a:cubicBezTo>
                    <a:pt x="13407" y="10308"/>
                    <a:pt x="10635" y="1"/>
                    <a:pt x="10635" y="1"/>
                  </a:cubicBezTo>
                  <a:close/>
                </a:path>
              </a:pathLst>
            </a:custGeom>
            <a:solidFill>
              <a:schemeClr val="accent4"/>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793716966" name="Google Shape;2334;p43"/>
            <p:cNvSpPr/>
            <p:nvPr/>
          </p:nvSpPr>
          <p:spPr bwMode="auto">
            <a:xfrm>
              <a:off x="1804905" y="749250"/>
              <a:ext cx="598599" cy="620799"/>
            </a:xfrm>
            <a:custGeom>
              <a:avLst/>
              <a:gdLst/>
              <a:ahLst/>
              <a:cxnLst/>
              <a:rect l="l" t="t" r="r" b="b"/>
              <a:pathLst>
                <a:path w="23944" h="24832" fill="norm" stroke="1" extrusionOk="0">
                  <a:moveTo>
                    <a:pt x="12168" y="5259"/>
                  </a:moveTo>
                  <a:cubicBezTo>
                    <a:pt x="13440" y="7739"/>
                    <a:pt x="15593" y="10870"/>
                    <a:pt x="18953" y="12371"/>
                  </a:cubicBezTo>
                  <a:cubicBezTo>
                    <a:pt x="16507" y="13708"/>
                    <a:pt x="13310" y="15959"/>
                    <a:pt x="11646" y="19221"/>
                  </a:cubicBezTo>
                  <a:cubicBezTo>
                    <a:pt x="10570" y="16676"/>
                    <a:pt x="8645" y="13610"/>
                    <a:pt x="5481" y="11979"/>
                  </a:cubicBezTo>
                  <a:cubicBezTo>
                    <a:pt x="7862" y="10837"/>
                    <a:pt x="10700" y="8815"/>
                    <a:pt x="12168" y="5259"/>
                  </a:cubicBezTo>
                  <a:close/>
                  <a:moveTo>
                    <a:pt x="11878" y="1"/>
                  </a:moveTo>
                  <a:cubicBezTo>
                    <a:pt x="11834" y="1"/>
                    <a:pt x="11789" y="3"/>
                    <a:pt x="11744" y="8"/>
                  </a:cubicBezTo>
                  <a:cubicBezTo>
                    <a:pt x="11157" y="40"/>
                    <a:pt x="10700" y="530"/>
                    <a:pt x="10635" y="1117"/>
                  </a:cubicBezTo>
                  <a:cubicBezTo>
                    <a:pt x="9950" y="9435"/>
                    <a:pt x="1436" y="10870"/>
                    <a:pt x="1077" y="10935"/>
                  </a:cubicBezTo>
                  <a:cubicBezTo>
                    <a:pt x="425" y="11001"/>
                    <a:pt x="1" y="11555"/>
                    <a:pt x="34" y="12207"/>
                  </a:cubicBezTo>
                  <a:cubicBezTo>
                    <a:pt x="66" y="12827"/>
                    <a:pt x="555" y="13317"/>
                    <a:pt x="1175" y="13349"/>
                  </a:cubicBezTo>
                  <a:cubicBezTo>
                    <a:pt x="8547" y="13708"/>
                    <a:pt x="10570" y="23722"/>
                    <a:pt x="10570" y="23820"/>
                  </a:cubicBezTo>
                  <a:cubicBezTo>
                    <a:pt x="10700" y="24407"/>
                    <a:pt x="11190" y="24831"/>
                    <a:pt x="11777" y="24831"/>
                  </a:cubicBezTo>
                  <a:cubicBezTo>
                    <a:pt x="11809" y="24831"/>
                    <a:pt x="11842" y="24831"/>
                    <a:pt x="11875" y="24799"/>
                  </a:cubicBezTo>
                  <a:cubicBezTo>
                    <a:pt x="12527" y="24766"/>
                    <a:pt x="12984" y="24244"/>
                    <a:pt x="13016" y="23624"/>
                  </a:cubicBezTo>
                  <a:cubicBezTo>
                    <a:pt x="13179" y="16676"/>
                    <a:pt x="22965" y="13219"/>
                    <a:pt x="23063" y="13153"/>
                  </a:cubicBezTo>
                  <a:cubicBezTo>
                    <a:pt x="23618" y="12990"/>
                    <a:pt x="23944" y="12436"/>
                    <a:pt x="23846" y="11849"/>
                  </a:cubicBezTo>
                  <a:cubicBezTo>
                    <a:pt x="23781" y="11262"/>
                    <a:pt x="23291" y="10837"/>
                    <a:pt x="22737" y="10805"/>
                  </a:cubicBezTo>
                  <a:cubicBezTo>
                    <a:pt x="15724" y="10381"/>
                    <a:pt x="13081" y="986"/>
                    <a:pt x="13049" y="888"/>
                  </a:cubicBezTo>
                  <a:cubicBezTo>
                    <a:pt x="12898" y="374"/>
                    <a:pt x="12438" y="1"/>
                    <a:pt x="11878" y="1"/>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615652046" name="Google Shape;2335;p43"/>
            <p:cNvSpPr/>
            <p:nvPr/>
          </p:nvSpPr>
          <p:spPr bwMode="auto">
            <a:xfrm>
              <a:off x="1526599" y="1125374"/>
              <a:ext cx="378399" cy="396349"/>
            </a:xfrm>
            <a:custGeom>
              <a:avLst/>
              <a:gdLst/>
              <a:ahLst/>
              <a:cxnLst/>
              <a:rect l="l" t="t" r="r" b="b"/>
              <a:pathLst>
                <a:path w="15136" h="15854" fill="norm" stroke="1" extrusionOk="0">
                  <a:moveTo>
                    <a:pt x="7503" y="0"/>
                  </a:moveTo>
                  <a:cubicBezTo>
                    <a:pt x="6948" y="6687"/>
                    <a:pt x="0" y="7731"/>
                    <a:pt x="0" y="7731"/>
                  </a:cubicBezTo>
                  <a:cubicBezTo>
                    <a:pt x="5970" y="8025"/>
                    <a:pt x="7470" y="15854"/>
                    <a:pt x="7470" y="15854"/>
                  </a:cubicBezTo>
                  <a:cubicBezTo>
                    <a:pt x="7568" y="10276"/>
                    <a:pt x="15136" y="7666"/>
                    <a:pt x="15136" y="7666"/>
                  </a:cubicBezTo>
                  <a:cubicBezTo>
                    <a:pt x="9493" y="7307"/>
                    <a:pt x="7503" y="0"/>
                    <a:pt x="7503" y="0"/>
                  </a:cubicBezTo>
                  <a:close/>
                </a:path>
              </a:pathLst>
            </a:custGeom>
            <a:solidFill>
              <a:schemeClr val="accent4"/>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357532947" name="Google Shape;2336;p43"/>
            <p:cNvSpPr/>
            <p:nvPr/>
          </p:nvSpPr>
          <p:spPr bwMode="auto">
            <a:xfrm>
              <a:off x="1422333" y="1095024"/>
              <a:ext cx="442024" cy="456874"/>
            </a:xfrm>
            <a:custGeom>
              <a:avLst/>
              <a:gdLst/>
              <a:ahLst/>
              <a:cxnLst/>
              <a:rect l="l" t="t" r="r" b="b"/>
              <a:pathLst>
                <a:path w="17681" h="18275" fill="norm" stroke="1" extrusionOk="0">
                  <a:moveTo>
                    <a:pt x="8971" y="4868"/>
                  </a:moveTo>
                  <a:cubicBezTo>
                    <a:pt x="9852" y="6401"/>
                    <a:pt x="11157" y="8097"/>
                    <a:pt x="13016" y="9141"/>
                  </a:cubicBezTo>
                  <a:cubicBezTo>
                    <a:pt x="11516" y="10022"/>
                    <a:pt x="9754" y="11359"/>
                    <a:pt x="8645" y="13186"/>
                  </a:cubicBezTo>
                  <a:cubicBezTo>
                    <a:pt x="7895" y="11653"/>
                    <a:pt x="6721" y="9957"/>
                    <a:pt x="5024" y="8880"/>
                  </a:cubicBezTo>
                  <a:cubicBezTo>
                    <a:pt x="6525" y="8032"/>
                    <a:pt x="8025" y="6727"/>
                    <a:pt x="8971" y="4868"/>
                  </a:cubicBezTo>
                  <a:close/>
                  <a:moveTo>
                    <a:pt x="8773" y="0"/>
                  </a:moveTo>
                  <a:cubicBezTo>
                    <a:pt x="8731" y="0"/>
                    <a:pt x="8688" y="3"/>
                    <a:pt x="8645" y="7"/>
                  </a:cubicBezTo>
                  <a:cubicBezTo>
                    <a:pt x="8058" y="73"/>
                    <a:pt x="7601" y="529"/>
                    <a:pt x="7536" y="1117"/>
                  </a:cubicBezTo>
                  <a:cubicBezTo>
                    <a:pt x="7079" y="6727"/>
                    <a:pt x="1306" y="7706"/>
                    <a:pt x="1045" y="7738"/>
                  </a:cubicBezTo>
                  <a:cubicBezTo>
                    <a:pt x="425" y="7836"/>
                    <a:pt x="1" y="8391"/>
                    <a:pt x="33" y="9011"/>
                  </a:cubicBezTo>
                  <a:cubicBezTo>
                    <a:pt x="66" y="9630"/>
                    <a:pt x="555" y="10152"/>
                    <a:pt x="1175" y="10185"/>
                  </a:cubicBezTo>
                  <a:cubicBezTo>
                    <a:pt x="6101" y="10413"/>
                    <a:pt x="7471" y="17231"/>
                    <a:pt x="7503" y="17296"/>
                  </a:cubicBezTo>
                  <a:cubicBezTo>
                    <a:pt x="7601" y="17883"/>
                    <a:pt x="8123" y="18275"/>
                    <a:pt x="8710" y="18275"/>
                  </a:cubicBezTo>
                  <a:lnTo>
                    <a:pt x="8808" y="18275"/>
                  </a:lnTo>
                  <a:cubicBezTo>
                    <a:pt x="9428" y="18242"/>
                    <a:pt x="9917" y="17720"/>
                    <a:pt x="9917" y="17100"/>
                  </a:cubicBezTo>
                  <a:cubicBezTo>
                    <a:pt x="10015" y="12436"/>
                    <a:pt x="16702" y="10054"/>
                    <a:pt x="16767" y="10022"/>
                  </a:cubicBezTo>
                  <a:cubicBezTo>
                    <a:pt x="17322" y="9826"/>
                    <a:pt x="17681" y="9272"/>
                    <a:pt x="17583" y="8717"/>
                  </a:cubicBezTo>
                  <a:cubicBezTo>
                    <a:pt x="17518" y="8130"/>
                    <a:pt x="17028" y="7673"/>
                    <a:pt x="16441" y="7641"/>
                  </a:cubicBezTo>
                  <a:cubicBezTo>
                    <a:pt x="11744" y="7380"/>
                    <a:pt x="9950" y="986"/>
                    <a:pt x="9950" y="921"/>
                  </a:cubicBezTo>
                  <a:cubicBezTo>
                    <a:pt x="9799" y="377"/>
                    <a:pt x="9311" y="0"/>
                    <a:pt x="8773" y="0"/>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97962257" name="Google Shape;2337;p43"/>
            <p:cNvSpPr/>
            <p:nvPr/>
          </p:nvSpPr>
          <p:spPr bwMode="auto">
            <a:xfrm>
              <a:off x="1526599" y="582249"/>
              <a:ext cx="378399" cy="395550"/>
            </a:xfrm>
            <a:custGeom>
              <a:avLst/>
              <a:gdLst/>
              <a:ahLst/>
              <a:cxnLst/>
              <a:rect l="l" t="t" r="r" b="b"/>
              <a:pathLst>
                <a:path w="15136" h="15822" fill="norm" stroke="1" extrusionOk="0">
                  <a:moveTo>
                    <a:pt x="7503" y="1"/>
                  </a:moveTo>
                  <a:cubicBezTo>
                    <a:pt x="6948" y="6655"/>
                    <a:pt x="0" y="7731"/>
                    <a:pt x="0" y="7731"/>
                  </a:cubicBezTo>
                  <a:cubicBezTo>
                    <a:pt x="5970" y="7992"/>
                    <a:pt x="7470" y="15821"/>
                    <a:pt x="7470" y="15821"/>
                  </a:cubicBezTo>
                  <a:cubicBezTo>
                    <a:pt x="7568" y="10243"/>
                    <a:pt x="15136" y="7634"/>
                    <a:pt x="15136" y="7634"/>
                  </a:cubicBezTo>
                  <a:cubicBezTo>
                    <a:pt x="9493" y="7307"/>
                    <a:pt x="7503" y="1"/>
                    <a:pt x="7503" y="1"/>
                  </a:cubicBezTo>
                  <a:close/>
                </a:path>
              </a:pathLst>
            </a:custGeom>
            <a:solidFill>
              <a:schemeClr val="accent4"/>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698427926" name="Google Shape;2338;p43"/>
            <p:cNvSpPr/>
            <p:nvPr/>
          </p:nvSpPr>
          <p:spPr bwMode="auto">
            <a:xfrm>
              <a:off x="1422333" y="551899"/>
              <a:ext cx="442024" cy="456874"/>
            </a:xfrm>
            <a:custGeom>
              <a:avLst/>
              <a:gdLst/>
              <a:ahLst/>
              <a:cxnLst/>
              <a:rect l="l" t="t" r="r" b="b"/>
              <a:pathLst>
                <a:path w="17681" h="18275" fill="norm" stroke="1" extrusionOk="0">
                  <a:moveTo>
                    <a:pt x="8971" y="4868"/>
                  </a:moveTo>
                  <a:cubicBezTo>
                    <a:pt x="9852" y="6401"/>
                    <a:pt x="11157" y="8097"/>
                    <a:pt x="13016" y="9109"/>
                  </a:cubicBezTo>
                  <a:cubicBezTo>
                    <a:pt x="11516" y="10022"/>
                    <a:pt x="9754" y="11359"/>
                    <a:pt x="8645" y="13186"/>
                  </a:cubicBezTo>
                  <a:cubicBezTo>
                    <a:pt x="7895" y="11653"/>
                    <a:pt x="6721" y="9957"/>
                    <a:pt x="5024" y="8880"/>
                  </a:cubicBezTo>
                  <a:cubicBezTo>
                    <a:pt x="6525" y="8032"/>
                    <a:pt x="8025" y="6727"/>
                    <a:pt x="8971" y="4868"/>
                  </a:cubicBezTo>
                  <a:close/>
                  <a:moveTo>
                    <a:pt x="8773" y="1"/>
                  </a:moveTo>
                  <a:cubicBezTo>
                    <a:pt x="8731" y="1"/>
                    <a:pt x="8688" y="3"/>
                    <a:pt x="8645" y="8"/>
                  </a:cubicBezTo>
                  <a:cubicBezTo>
                    <a:pt x="8058" y="40"/>
                    <a:pt x="7601" y="530"/>
                    <a:pt x="7536" y="1117"/>
                  </a:cubicBezTo>
                  <a:cubicBezTo>
                    <a:pt x="7079" y="6727"/>
                    <a:pt x="1306" y="7673"/>
                    <a:pt x="1045" y="7739"/>
                  </a:cubicBezTo>
                  <a:cubicBezTo>
                    <a:pt x="425" y="7836"/>
                    <a:pt x="1" y="8358"/>
                    <a:pt x="33" y="9011"/>
                  </a:cubicBezTo>
                  <a:cubicBezTo>
                    <a:pt x="66" y="9631"/>
                    <a:pt x="555" y="10120"/>
                    <a:pt x="1175" y="10152"/>
                  </a:cubicBezTo>
                  <a:cubicBezTo>
                    <a:pt x="6101" y="10381"/>
                    <a:pt x="7471" y="17198"/>
                    <a:pt x="7503" y="17264"/>
                  </a:cubicBezTo>
                  <a:cubicBezTo>
                    <a:pt x="7601" y="17851"/>
                    <a:pt x="8123" y="18275"/>
                    <a:pt x="8710" y="18275"/>
                  </a:cubicBezTo>
                  <a:lnTo>
                    <a:pt x="8808" y="18275"/>
                  </a:lnTo>
                  <a:cubicBezTo>
                    <a:pt x="9428" y="18210"/>
                    <a:pt x="9917" y="17688"/>
                    <a:pt x="9917" y="17068"/>
                  </a:cubicBezTo>
                  <a:cubicBezTo>
                    <a:pt x="10015" y="12403"/>
                    <a:pt x="16702" y="10022"/>
                    <a:pt x="16767" y="10022"/>
                  </a:cubicBezTo>
                  <a:cubicBezTo>
                    <a:pt x="17322" y="9826"/>
                    <a:pt x="17681" y="9272"/>
                    <a:pt x="17583" y="8685"/>
                  </a:cubicBezTo>
                  <a:cubicBezTo>
                    <a:pt x="17518" y="8097"/>
                    <a:pt x="17028" y="7673"/>
                    <a:pt x="16441" y="7641"/>
                  </a:cubicBezTo>
                  <a:cubicBezTo>
                    <a:pt x="11744" y="7347"/>
                    <a:pt x="9950" y="954"/>
                    <a:pt x="9950" y="888"/>
                  </a:cubicBezTo>
                  <a:cubicBezTo>
                    <a:pt x="9799" y="374"/>
                    <a:pt x="9311" y="1"/>
                    <a:pt x="8773" y="1"/>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351811532" name="Google Shape;2339;p43"/>
            <p:cNvSpPr/>
            <p:nvPr/>
          </p:nvSpPr>
          <p:spPr bwMode="auto">
            <a:xfrm>
              <a:off x="1526599" y="4746174"/>
              <a:ext cx="4547224" cy="366999"/>
            </a:xfrm>
            <a:custGeom>
              <a:avLst/>
              <a:gdLst/>
              <a:ahLst/>
              <a:cxnLst/>
              <a:rect l="l" t="t" r="r" b="b"/>
              <a:pathLst>
                <a:path w="181889" h="14680" fill="norm" stroke="1" extrusionOk="0">
                  <a:moveTo>
                    <a:pt x="9786" y="1"/>
                  </a:moveTo>
                  <a:cubicBezTo>
                    <a:pt x="4404" y="1"/>
                    <a:pt x="0" y="4372"/>
                    <a:pt x="0" y="9787"/>
                  </a:cubicBezTo>
                  <a:lnTo>
                    <a:pt x="0" y="14680"/>
                  </a:lnTo>
                  <a:lnTo>
                    <a:pt x="181889" y="14680"/>
                  </a:lnTo>
                  <a:lnTo>
                    <a:pt x="181889" y="9787"/>
                  </a:lnTo>
                  <a:cubicBezTo>
                    <a:pt x="181889" y="4372"/>
                    <a:pt x="177518" y="1"/>
                    <a:pt x="172103" y="1"/>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095697754" name="Google Shape;2340;p43"/>
            <p:cNvSpPr/>
            <p:nvPr/>
          </p:nvSpPr>
          <p:spPr bwMode="auto">
            <a:xfrm>
              <a:off x="1441205" y="4716000"/>
              <a:ext cx="4607574" cy="428175"/>
            </a:xfrm>
            <a:custGeom>
              <a:avLst/>
              <a:gdLst/>
              <a:ahLst/>
              <a:cxnLst/>
              <a:rect l="l" t="t" r="r" b="b"/>
              <a:pathLst>
                <a:path w="184303" h="17127" fill="norm" stroke="1" extrusionOk="0">
                  <a:moveTo>
                    <a:pt x="173310" y="2447"/>
                  </a:moveTo>
                  <a:cubicBezTo>
                    <a:pt x="178040" y="2447"/>
                    <a:pt x="181856" y="6264"/>
                    <a:pt x="181856" y="10994"/>
                  </a:cubicBezTo>
                  <a:lnTo>
                    <a:pt x="181856" y="14680"/>
                  </a:lnTo>
                  <a:lnTo>
                    <a:pt x="2447" y="14680"/>
                  </a:lnTo>
                  <a:lnTo>
                    <a:pt x="2447" y="10994"/>
                  </a:lnTo>
                  <a:cubicBezTo>
                    <a:pt x="2447" y="6264"/>
                    <a:pt x="6296" y="2447"/>
                    <a:pt x="10993" y="2447"/>
                  </a:cubicBezTo>
                  <a:close/>
                  <a:moveTo>
                    <a:pt x="10993" y="1"/>
                  </a:moveTo>
                  <a:cubicBezTo>
                    <a:pt x="4926" y="1"/>
                    <a:pt x="0" y="4926"/>
                    <a:pt x="0" y="10994"/>
                  </a:cubicBezTo>
                  <a:lnTo>
                    <a:pt x="0" y="15887"/>
                  </a:lnTo>
                  <a:cubicBezTo>
                    <a:pt x="0" y="16572"/>
                    <a:pt x="555" y="17126"/>
                    <a:pt x="1207" y="17126"/>
                  </a:cubicBezTo>
                  <a:lnTo>
                    <a:pt x="183096" y="17126"/>
                  </a:lnTo>
                  <a:cubicBezTo>
                    <a:pt x="183781" y="17126"/>
                    <a:pt x="184303" y="16572"/>
                    <a:pt x="184303" y="15887"/>
                  </a:cubicBezTo>
                  <a:lnTo>
                    <a:pt x="184303" y="10994"/>
                  </a:lnTo>
                  <a:cubicBezTo>
                    <a:pt x="184303" y="4926"/>
                    <a:pt x="179377" y="1"/>
                    <a:pt x="173310" y="1"/>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969865944" name="Google Shape;2341;p43"/>
            <p:cNvSpPr/>
            <p:nvPr/>
          </p:nvSpPr>
          <p:spPr bwMode="auto">
            <a:xfrm>
              <a:off x="1845450" y="4501524"/>
              <a:ext cx="3909524" cy="244674"/>
            </a:xfrm>
            <a:custGeom>
              <a:avLst/>
              <a:gdLst/>
              <a:ahLst/>
              <a:cxnLst/>
              <a:rect l="l" t="t" r="r" b="b"/>
              <a:pathLst>
                <a:path w="156381" h="9787" fill="norm" stroke="1" extrusionOk="0">
                  <a:moveTo>
                    <a:pt x="9787" y="1"/>
                  </a:moveTo>
                  <a:cubicBezTo>
                    <a:pt x="4372" y="1"/>
                    <a:pt x="1" y="4372"/>
                    <a:pt x="1" y="9787"/>
                  </a:cubicBezTo>
                  <a:lnTo>
                    <a:pt x="156380" y="9787"/>
                  </a:lnTo>
                  <a:cubicBezTo>
                    <a:pt x="156380" y="4372"/>
                    <a:pt x="152009" y="1"/>
                    <a:pt x="146594" y="1"/>
                  </a:cubicBezTo>
                  <a:close/>
                </a:path>
              </a:pathLst>
            </a:custGeom>
            <a:solidFill>
              <a:schemeClr val="accent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038304484" name="Google Shape;2342;p43"/>
            <p:cNvSpPr/>
            <p:nvPr/>
          </p:nvSpPr>
          <p:spPr bwMode="auto">
            <a:xfrm>
              <a:off x="1760055" y="4471349"/>
              <a:ext cx="3969874" cy="305849"/>
            </a:xfrm>
            <a:custGeom>
              <a:avLst/>
              <a:gdLst/>
              <a:ahLst/>
              <a:cxnLst/>
              <a:rect l="l" t="t" r="r" b="b"/>
              <a:pathLst>
                <a:path w="158795" h="12234" fill="norm" stroke="1" extrusionOk="0">
                  <a:moveTo>
                    <a:pt x="10994" y="1"/>
                  </a:moveTo>
                  <a:cubicBezTo>
                    <a:pt x="4926" y="1"/>
                    <a:pt x="1" y="4926"/>
                    <a:pt x="1" y="10994"/>
                  </a:cubicBezTo>
                  <a:cubicBezTo>
                    <a:pt x="1" y="11679"/>
                    <a:pt x="523" y="12233"/>
                    <a:pt x="1208" y="12233"/>
                  </a:cubicBezTo>
                  <a:lnTo>
                    <a:pt x="157587" y="12233"/>
                  </a:lnTo>
                  <a:cubicBezTo>
                    <a:pt x="158272" y="12233"/>
                    <a:pt x="158794" y="11679"/>
                    <a:pt x="158794" y="10994"/>
                  </a:cubicBezTo>
                  <a:cubicBezTo>
                    <a:pt x="158794" y="4926"/>
                    <a:pt x="153869" y="1"/>
                    <a:pt x="147801" y="1"/>
                  </a:cubicBezTo>
                  <a:lnTo>
                    <a:pt x="113355" y="1"/>
                  </a:lnTo>
                  <a:cubicBezTo>
                    <a:pt x="112702" y="1"/>
                    <a:pt x="112148" y="523"/>
                    <a:pt x="112148" y="1208"/>
                  </a:cubicBezTo>
                  <a:cubicBezTo>
                    <a:pt x="112148" y="1893"/>
                    <a:pt x="112702" y="2447"/>
                    <a:pt x="113355" y="2447"/>
                  </a:cubicBezTo>
                  <a:lnTo>
                    <a:pt x="147801" y="2447"/>
                  </a:lnTo>
                  <a:cubicBezTo>
                    <a:pt x="152107" y="2447"/>
                    <a:pt x="155695" y="5611"/>
                    <a:pt x="156283" y="9787"/>
                  </a:cubicBezTo>
                  <a:lnTo>
                    <a:pt x="2513" y="9787"/>
                  </a:lnTo>
                  <a:cubicBezTo>
                    <a:pt x="3132" y="5611"/>
                    <a:pt x="6688" y="2447"/>
                    <a:pt x="10994" y="2447"/>
                  </a:cubicBezTo>
                  <a:lnTo>
                    <a:pt x="102101" y="2447"/>
                  </a:lnTo>
                  <a:cubicBezTo>
                    <a:pt x="102786" y="2447"/>
                    <a:pt x="103341" y="1893"/>
                    <a:pt x="103341" y="1208"/>
                  </a:cubicBezTo>
                  <a:cubicBezTo>
                    <a:pt x="103341" y="523"/>
                    <a:pt x="102786" y="1"/>
                    <a:pt x="102101" y="1"/>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96555845" name="Google Shape;2343;p43"/>
            <p:cNvSpPr/>
            <p:nvPr/>
          </p:nvSpPr>
          <p:spPr bwMode="auto">
            <a:xfrm>
              <a:off x="2185524" y="1013824"/>
              <a:ext cx="3229374" cy="2936274"/>
            </a:xfrm>
            <a:custGeom>
              <a:avLst/>
              <a:gdLst/>
              <a:ahLst/>
              <a:cxnLst/>
              <a:rect l="l" t="t" r="r" b="b"/>
              <a:pathLst>
                <a:path w="129175" h="117451" fill="norm" stroke="1" extrusionOk="0">
                  <a:moveTo>
                    <a:pt x="64647" y="0"/>
                  </a:moveTo>
                  <a:cubicBezTo>
                    <a:pt x="60172" y="0"/>
                    <a:pt x="55626" y="516"/>
                    <a:pt x="51083" y="1592"/>
                  </a:cubicBezTo>
                  <a:cubicBezTo>
                    <a:pt x="19540" y="9062"/>
                    <a:pt x="0" y="40670"/>
                    <a:pt x="7470" y="72246"/>
                  </a:cubicBezTo>
                  <a:cubicBezTo>
                    <a:pt x="13836" y="99246"/>
                    <a:pt x="37935" y="117451"/>
                    <a:pt x="64527" y="117451"/>
                  </a:cubicBezTo>
                  <a:cubicBezTo>
                    <a:pt x="69003" y="117451"/>
                    <a:pt x="73548" y="116935"/>
                    <a:pt x="78092" y="115859"/>
                  </a:cubicBezTo>
                  <a:cubicBezTo>
                    <a:pt x="109636" y="108389"/>
                    <a:pt x="129175" y="76781"/>
                    <a:pt x="121705" y="45237"/>
                  </a:cubicBezTo>
                  <a:cubicBezTo>
                    <a:pt x="115339" y="18209"/>
                    <a:pt x="91239" y="0"/>
                    <a:pt x="64647" y="0"/>
                  </a:cubicBezTo>
                  <a:close/>
                </a:path>
              </a:pathLst>
            </a:custGeom>
            <a:solidFill>
              <a:schemeClr val="lt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819930807" name="Google Shape;2344;p43"/>
            <p:cNvSpPr/>
            <p:nvPr/>
          </p:nvSpPr>
          <p:spPr bwMode="auto">
            <a:xfrm>
              <a:off x="2265311" y="984299"/>
              <a:ext cx="2996974" cy="2997774"/>
            </a:xfrm>
            <a:custGeom>
              <a:avLst/>
              <a:gdLst/>
              <a:ahLst/>
              <a:cxnLst/>
              <a:rect l="l" t="t" r="r" b="b"/>
              <a:pathLst>
                <a:path w="119879" h="119911" fill="norm" stroke="1" extrusionOk="0">
                  <a:moveTo>
                    <a:pt x="59924" y="2479"/>
                  </a:moveTo>
                  <a:cubicBezTo>
                    <a:pt x="91630" y="2479"/>
                    <a:pt x="117432" y="28249"/>
                    <a:pt x="117432" y="59955"/>
                  </a:cubicBezTo>
                  <a:cubicBezTo>
                    <a:pt x="117432" y="91662"/>
                    <a:pt x="91630" y="117464"/>
                    <a:pt x="59924" y="117464"/>
                  </a:cubicBezTo>
                  <a:cubicBezTo>
                    <a:pt x="28217" y="117464"/>
                    <a:pt x="2447" y="91662"/>
                    <a:pt x="2447" y="59955"/>
                  </a:cubicBezTo>
                  <a:cubicBezTo>
                    <a:pt x="2447" y="28249"/>
                    <a:pt x="28217" y="2479"/>
                    <a:pt x="59924" y="2479"/>
                  </a:cubicBezTo>
                  <a:close/>
                  <a:moveTo>
                    <a:pt x="59924" y="0"/>
                  </a:moveTo>
                  <a:cubicBezTo>
                    <a:pt x="26880" y="0"/>
                    <a:pt x="1" y="26912"/>
                    <a:pt x="1" y="59955"/>
                  </a:cubicBezTo>
                  <a:cubicBezTo>
                    <a:pt x="1" y="92999"/>
                    <a:pt x="26880" y="119911"/>
                    <a:pt x="59924" y="119911"/>
                  </a:cubicBezTo>
                  <a:cubicBezTo>
                    <a:pt x="92967" y="119911"/>
                    <a:pt x="119879" y="92999"/>
                    <a:pt x="119879" y="59955"/>
                  </a:cubicBezTo>
                  <a:cubicBezTo>
                    <a:pt x="119879" y="26912"/>
                    <a:pt x="92967" y="33"/>
                    <a:pt x="59924" y="0"/>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643229456" name="Google Shape;2345;p43"/>
            <p:cNvSpPr/>
            <p:nvPr/>
          </p:nvSpPr>
          <p:spPr bwMode="auto">
            <a:xfrm>
              <a:off x="3875224" y="2667224"/>
              <a:ext cx="712774" cy="662724"/>
            </a:xfrm>
            <a:custGeom>
              <a:avLst/>
              <a:gdLst/>
              <a:ahLst/>
              <a:cxnLst/>
              <a:rect l="l" t="t" r="r" b="b"/>
              <a:pathLst>
                <a:path w="28511" h="26509" fill="norm" stroke="1" extrusionOk="0">
                  <a:moveTo>
                    <a:pt x="14267" y="1"/>
                  </a:moveTo>
                  <a:cubicBezTo>
                    <a:pt x="13564" y="1"/>
                    <a:pt x="12851" y="57"/>
                    <a:pt x="12135" y="174"/>
                  </a:cubicBezTo>
                  <a:cubicBezTo>
                    <a:pt x="4894" y="1348"/>
                    <a:pt x="1" y="8166"/>
                    <a:pt x="1175" y="15375"/>
                  </a:cubicBezTo>
                  <a:cubicBezTo>
                    <a:pt x="2232" y="21893"/>
                    <a:pt x="7835" y="26509"/>
                    <a:pt x="14226" y="26509"/>
                  </a:cubicBezTo>
                  <a:cubicBezTo>
                    <a:pt x="14934" y="26509"/>
                    <a:pt x="15653" y="26452"/>
                    <a:pt x="16376" y="26335"/>
                  </a:cubicBezTo>
                  <a:cubicBezTo>
                    <a:pt x="23585" y="25160"/>
                    <a:pt x="28510" y="18376"/>
                    <a:pt x="27336" y="11134"/>
                  </a:cubicBezTo>
                  <a:cubicBezTo>
                    <a:pt x="26278" y="4641"/>
                    <a:pt x="20643" y="1"/>
                    <a:pt x="14267" y="1"/>
                  </a:cubicBezTo>
                  <a:close/>
                </a:path>
              </a:pathLst>
            </a:custGeom>
            <a:solidFill>
              <a:schemeClr val="dk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036507000" name="Google Shape;2346;p43"/>
            <p:cNvSpPr/>
            <p:nvPr/>
          </p:nvSpPr>
          <p:spPr bwMode="auto">
            <a:xfrm>
              <a:off x="3870324" y="2636499"/>
              <a:ext cx="724199" cy="724174"/>
            </a:xfrm>
            <a:custGeom>
              <a:avLst/>
              <a:gdLst/>
              <a:ahLst/>
              <a:cxnLst/>
              <a:rect l="l" t="t" r="r" b="b"/>
              <a:pathLst>
                <a:path w="28968" h="28967" fill="norm" stroke="1" extrusionOk="0">
                  <a:moveTo>
                    <a:pt x="14484" y="2447"/>
                  </a:moveTo>
                  <a:cubicBezTo>
                    <a:pt x="21106" y="2447"/>
                    <a:pt x="26521" y="7861"/>
                    <a:pt x="26521" y="14483"/>
                  </a:cubicBezTo>
                  <a:cubicBezTo>
                    <a:pt x="26521" y="21105"/>
                    <a:pt x="21106" y="26520"/>
                    <a:pt x="14484" y="26520"/>
                  </a:cubicBezTo>
                  <a:cubicBezTo>
                    <a:pt x="7862" y="26520"/>
                    <a:pt x="2447" y="21105"/>
                    <a:pt x="2447" y="14483"/>
                  </a:cubicBezTo>
                  <a:cubicBezTo>
                    <a:pt x="2447" y="7861"/>
                    <a:pt x="7862" y="2447"/>
                    <a:pt x="14484" y="2447"/>
                  </a:cubicBezTo>
                  <a:close/>
                  <a:moveTo>
                    <a:pt x="14484" y="0"/>
                  </a:moveTo>
                  <a:cubicBezTo>
                    <a:pt x="6492" y="0"/>
                    <a:pt x="1" y="6491"/>
                    <a:pt x="1" y="14483"/>
                  </a:cubicBezTo>
                  <a:cubicBezTo>
                    <a:pt x="1" y="22475"/>
                    <a:pt x="6492" y="28966"/>
                    <a:pt x="14484" y="28966"/>
                  </a:cubicBezTo>
                  <a:cubicBezTo>
                    <a:pt x="22476" y="28966"/>
                    <a:pt x="28967" y="22475"/>
                    <a:pt x="28967" y="14483"/>
                  </a:cubicBezTo>
                  <a:cubicBezTo>
                    <a:pt x="28967" y="6491"/>
                    <a:pt x="22476" y="0"/>
                    <a:pt x="14484" y="0"/>
                  </a:cubicBezTo>
                  <a:close/>
                </a:path>
              </a:pathLst>
            </a:custGeom>
            <a:solidFill>
              <a:srgbClr val="3A312A"/>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679041571" name="Google Shape;2347;p43"/>
            <p:cNvSpPr/>
            <p:nvPr/>
          </p:nvSpPr>
          <p:spPr bwMode="auto">
            <a:xfrm>
              <a:off x="2705799" y="2584249"/>
              <a:ext cx="687499" cy="663099"/>
            </a:xfrm>
            <a:custGeom>
              <a:avLst/>
              <a:gdLst/>
              <a:ahLst/>
              <a:cxnLst/>
              <a:rect l="l" t="t" r="r" b="b"/>
              <a:pathLst>
                <a:path w="27500" h="26524" fill="norm" stroke="1" extrusionOk="0">
                  <a:moveTo>
                    <a:pt x="13755" y="1"/>
                  </a:moveTo>
                  <a:cubicBezTo>
                    <a:pt x="6858" y="1"/>
                    <a:pt x="1022" y="5345"/>
                    <a:pt x="523" y="12300"/>
                  </a:cubicBezTo>
                  <a:cubicBezTo>
                    <a:pt x="1" y="19607"/>
                    <a:pt x="5513" y="25968"/>
                    <a:pt x="12820" y="26490"/>
                  </a:cubicBezTo>
                  <a:cubicBezTo>
                    <a:pt x="13141" y="26513"/>
                    <a:pt x="13460" y="26524"/>
                    <a:pt x="13777" y="26524"/>
                  </a:cubicBezTo>
                  <a:cubicBezTo>
                    <a:pt x="20672" y="26524"/>
                    <a:pt x="26478" y="21178"/>
                    <a:pt x="26977" y="14192"/>
                  </a:cubicBezTo>
                  <a:cubicBezTo>
                    <a:pt x="27499" y="6885"/>
                    <a:pt x="21986" y="557"/>
                    <a:pt x="14712" y="35"/>
                  </a:cubicBezTo>
                  <a:cubicBezTo>
                    <a:pt x="14391" y="12"/>
                    <a:pt x="14072" y="1"/>
                    <a:pt x="13755" y="1"/>
                  </a:cubicBezTo>
                  <a:close/>
                </a:path>
              </a:pathLst>
            </a:custGeom>
            <a:solidFill>
              <a:schemeClr val="accent4"/>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843723241" name="Google Shape;2348;p43"/>
            <p:cNvSpPr/>
            <p:nvPr/>
          </p:nvSpPr>
          <p:spPr bwMode="auto">
            <a:xfrm>
              <a:off x="2686224" y="2554124"/>
              <a:ext cx="724199" cy="724174"/>
            </a:xfrm>
            <a:custGeom>
              <a:avLst/>
              <a:gdLst/>
              <a:ahLst/>
              <a:cxnLst/>
              <a:rect l="l" t="t" r="r" b="b"/>
              <a:pathLst>
                <a:path w="28968" h="28967" fill="norm" stroke="1" extrusionOk="0">
                  <a:moveTo>
                    <a:pt x="14484" y="2447"/>
                  </a:moveTo>
                  <a:cubicBezTo>
                    <a:pt x="21106" y="2447"/>
                    <a:pt x="26521" y="7862"/>
                    <a:pt x="26521" y="14484"/>
                  </a:cubicBezTo>
                  <a:cubicBezTo>
                    <a:pt x="26521" y="21105"/>
                    <a:pt x="21106" y="26520"/>
                    <a:pt x="14484" y="26520"/>
                  </a:cubicBezTo>
                  <a:cubicBezTo>
                    <a:pt x="7830" y="26520"/>
                    <a:pt x="2447" y="21105"/>
                    <a:pt x="2447" y="14484"/>
                  </a:cubicBezTo>
                  <a:cubicBezTo>
                    <a:pt x="2447" y="7862"/>
                    <a:pt x="7830" y="2447"/>
                    <a:pt x="14484" y="2447"/>
                  </a:cubicBezTo>
                  <a:close/>
                  <a:moveTo>
                    <a:pt x="14484" y="0"/>
                  </a:moveTo>
                  <a:cubicBezTo>
                    <a:pt x="6492" y="0"/>
                    <a:pt x="1" y="6492"/>
                    <a:pt x="1" y="14484"/>
                  </a:cubicBezTo>
                  <a:cubicBezTo>
                    <a:pt x="1" y="22476"/>
                    <a:pt x="6492" y="28967"/>
                    <a:pt x="14484" y="28967"/>
                  </a:cubicBezTo>
                  <a:cubicBezTo>
                    <a:pt x="22443" y="28967"/>
                    <a:pt x="28967" y="22476"/>
                    <a:pt x="28967" y="14484"/>
                  </a:cubicBezTo>
                  <a:cubicBezTo>
                    <a:pt x="28967" y="6492"/>
                    <a:pt x="22443" y="0"/>
                    <a:pt x="14484" y="0"/>
                  </a:cubicBezTo>
                  <a:close/>
                </a:path>
              </a:pathLst>
            </a:custGeom>
            <a:solidFill>
              <a:srgbClr val="3A312A"/>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821160035" name="Google Shape;2349;p43"/>
            <p:cNvSpPr/>
            <p:nvPr/>
          </p:nvSpPr>
          <p:spPr bwMode="auto">
            <a:xfrm>
              <a:off x="3499274" y="2311099"/>
              <a:ext cx="662224" cy="663024"/>
            </a:xfrm>
            <a:custGeom>
              <a:avLst/>
              <a:gdLst/>
              <a:ahLst/>
              <a:cxnLst/>
              <a:rect l="l" t="t" r="r" b="b"/>
              <a:pathLst>
                <a:path w="26489" h="26521" fill="norm" stroke="1" extrusionOk="0">
                  <a:moveTo>
                    <a:pt x="13245" y="1"/>
                  </a:moveTo>
                  <a:cubicBezTo>
                    <a:pt x="5938" y="1"/>
                    <a:pt x="1" y="5938"/>
                    <a:pt x="1" y="13277"/>
                  </a:cubicBezTo>
                  <a:cubicBezTo>
                    <a:pt x="1" y="20584"/>
                    <a:pt x="5938" y="26521"/>
                    <a:pt x="13245" y="26521"/>
                  </a:cubicBezTo>
                  <a:cubicBezTo>
                    <a:pt x="20551" y="26521"/>
                    <a:pt x="26488" y="20584"/>
                    <a:pt x="26488" y="13277"/>
                  </a:cubicBezTo>
                  <a:cubicBezTo>
                    <a:pt x="26488" y="5938"/>
                    <a:pt x="20551" y="1"/>
                    <a:pt x="13245" y="1"/>
                  </a:cubicBezTo>
                  <a:close/>
                </a:path>
              </a:pathLst>
            </a:custGeom>
            <a:solidFill>
              <a:schemeClr val="accen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413432254" name="Google Shape;2350;p43"/>
            <p:cNvSpPr/>
            <p:nvPr/>
          </p:nvSpPr>
          <p:spPr bwMode="auto">
            <a:xfrm>
              <a:off x="3468299" y="2280924"/>
              <a:ext cx="724174" cy="723375"/>
            </a:xfrm>
            <a:custGeom>
              <a:avLst/>
              <a:gdLst/>
              <a:ahLst/>
              <a:cxnLst/>
              <a:rect l="l" t="t" r="r" b="b"/>
              <a:pathLst>
                <a:path w="28967" h="28935" fill="norm" stroke="1" extrusionOk="0">
                  <a:moveTo>
                    <a:pt x="14484" y="2447"/>
                  </a:moveTo>
                  <a:cubicBezTo>
                    <a:pt x="21105" y="2447"/>
                    <a:pt x="26520" y="7830"/>
                    <a:pt x="26520" y="14484"/>
                  </a:cubicBezTo>
                  <a:cubicBezTo>
                    <a:pt x="26520" y="21106"/>
                    <a:pt x="21105" y="26488"/>
                    <a:pt x="14484" y="26488"/>
                  </a:cubicBezTo>
                  <a:cubicBezTo>
                    <a:pt x="7862" y="26488"/>
                    <a:pt x="2447" y="21106"/>
                    <a:pt x="2447" y="14484"/>
                  </a:cubicBezTo>
                  <a:cubicBezTo>
                    <a:pt x="2447" y="7830"/>
                    <a:pt x="7862" y="2447"/>
                    <a:pt x="14484" y="2447"/>
                  </a:cubicBezTo>
                  <a:close/>
                  <a:moveTo>
                    <a:pt x="14484" y="1"/>
                  </a:moveTo>
                  <a:cubicBezTo>
                    <a:pt x="6492" y="1"/>
                    <a:pt x="0" y="6492"/>
                    <a:pt x="0" y="14484"/>
                  </a:cubicBezTo>
                  <a:cubicBezTo>
                    <a:pt x="0" y="22443"/>
                    <a:pt x="6492" y="28935"/>
                    <a:pt x="14484" y="28935"/>
                  </a:cubicBezTo>
                  <a:cubicBezTo>
                    <a:pt x="22475" y="28935"/>
                    <a:pt x="28967" y="22443"/>
                    <a:pt x="28967" y="14484"/>
                  </a:cubicBezTo>
                  <a:cubicBezTo>
                    <a:pt x="28967" y="6492"/>
                    <a:pt x="22475" y="1"/>
                    <a:pt x="14484" y="1"/>
                  </a:cubicBezTo>
                  <a:close/>
                </a:path>
              </a:pathLst>
            </a:custGeom>
            <a:solidFill>
              <a:srgbClr val="3A312A"/>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617303518" name="Google Shape;2351;p43"/>
            <p:cNvSpPr/>
            <p:nvPr/>
          </p:nvSpPr>
          <p:spPr bwMode="auto">
            <a:xfrm>
              <a:off x="4494199" y="2608749"/>
              <a:ext cx="663024" cy="662224"/>
            </a:xfrm>
            <a:custGeom>
              <a:avLst/>
              <a:gdLst/>
              <a:ahLst/>
              <a:cxnLst/>
              <a:rect l="l" t="t" r="r" b="b"/>
              <a:pathLst>
                <a:path w="26521" h="26489" fill="norm" stroke="1" extrusionOk="0">
                  <a:moveTo>
                    <a:pt x="13276" y="1"/>
                  </a:moveTo>
                  <a:cubicBezTo>
                    <a:pt x="5937" y="1"/>
                    <a:pt x="0" y="5938"/>
                    <a:pt x="0" y="13245"/>
                  </a:cubicBezTo>
                  <a:cubicBezTo>
                    <a:pt x="0" y="20551"/>
                    <a:pt x="5937" y="26488"/>
                    <a:pt x="13276" y="26488"/>
                  </a:cubicBezTo>
                  <a:cubicBezTo>
                    <a:pt x="20583" y="26488"/>
                    <a:pt x="26520" y="20551"/>
                    <a:pt x="26520" y="13245"/>
                  </a:cubicBezTo>
                  <a:cubicBezTo>
                    <a:pt x="26520" y="5938"/>
                    <a:pt x="20583" y="1"/>
                    <a:pt x="13276" y="1"/>
                  </a:cubicBezTo>
                  <a:close/>
                </a:path>
              </a:pathLst>
            </a:custGeom>
            <a:solidFill>
              <a:schemeClr val="accent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937335838" name="Google Shape;2352;p43"/>
            <p:cNvSpPr/>
            <p:nvPr/>
          </p:nvSpPr>
          <p:spPr bwMode="auto">
            <a:xfrm>
              <a:off x="4464024" y="2577774"/>
              <a:ext cx="723349" cy="724174"/>
            </a:xfrm>
            <a:custGeom>
              <a:avLst/>
              <a:gdLst/>
              <a:ahLst/>
              <a:cxnLst/>
              <a:rect l="l" t="t" r="r" b="b"/>
              <a:pathLst>
                <a:path w="28934" h="28967" fill="norm" stroke="1" extrusionOk="0">
                  <a:moveTo>
                    <a:pt x="14483" y="2447"/>
                  </a:moveTo>
                  <a:cubicBezTo>
                    <a:pt x="21105" y="2447"/>
                    <a:pt x="26487" y="7862"/>
                    <a:pt x="26487" y="14484"/>
                  </a:cubicBezTo>
                  <a:cubicBezTo>
                    <a:pt x="26487" y="21105"/>
                    <a:pt x="21105" y="26520"/>
                    <a:pt x="14483" y="26520"/>
                  </a:cubicBezTo>
                  <a:cubicBezTo>
                    <a:pt x="7829" y="26520"/>
                    <a:pt x="2447" y="21105"/>
                    <a:pt x="2447" y="14484"/>
                  </a:cubicBezTo>
                  <a:cubicBezTo>
                    <a:pt x="2447" y="7862"/>
                    <a:pt x="7829" y="2447"/>
                    <a:pt x="14483" y="2447"/>
                  </a:cubicBezTo>
                  <a:close/>
                  <a:moveTo>
                    <a:pt x="14483" y="0"/>
                  </a:moveTo>
                  <a:cubicBezTo>
                    <a:pt x="6491" y="0"/>
                    <a:pt x="0" y="6492"/>
                    <a:pt x="0" y="14484"/>
                  </a:cubicBezTo>
                  <a:cubicBezTo>
                    <a:pt x="0" y="22475"/>
                    <a:pt x="6491" y="28967"/>
                    <a:pt x="14483" y="28967"/>
                  </a:cubicBezTo>
                  <a:cubicBezTo>
                    <a:pt x="22443" y="28967"/>
                    <a:pt x="28934" y="22475"/>
                    <a:pt x="28934" y="14484"/>
                  </a:cubicBezTo>
                  <a:cubicBezTo>
                    <a:pt x="28934" y="6492"/>
                    <a:pt x="22443" y="0"/>
                    <a:pt x="14483" y="0"/>
                  </a:cubicBezTo>
                  <a:close/>
                </a:path>
              </a:pathLst>
            </a:custGeom>
            <a:solidFill>
              <a:srgbClr val="3A312A"/>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192255995" name="Google Shape;2353;p43"/>
            <p:cNvSpPr/>
            <p:nvPr/>
          </p:nvSpPr>
          <p:spPr bwMode="auto">
            <a:xfrm>
              <a:off x="2857500" y="3118374"/>
              <a:ext cx="729074" cy="662899"/>
            </a:xfrm>
            <a:custGeom>
              <a:avLst/>
              <a:gdLst/>
              <a:ahLst/>
              <a:cxnLst/>
              <a:rect l="l" t="t" r="r" b="b"/>
              <a:pathLst>
                <a:path w="29163" h="26516" fill="norm" stroke="1" extrusionOk="0">
                  <a:moveTo>
                    <a:pt x="14586" y="1"/>
                  </a:moveTo>
                  <a:cubicBezTo>
                    <a:pt x="13574" y="1"/>
                    <a:pt x="12545" y="118"/>
                    <a:pt x="11515" y="362"/>
                  </a:cubicBezTo>
                  <a:cubicBezTo>
                    <a:pt x="4404" y="2058"/>
                    <a:pt x="0" y="9170"/>
                    <a:pt x="1664" y="16313"/>
                  </a:cubicBezTo>
                  <a:cubicBezTo>
                    <a:pt x="3118" y="22409"/>
                    <a:pt x="8575" y="26516"/>
                    <a:pt x="14584" y="26516"/>
                  </a:cubicBezTo>
                  <a:cubicBezTo>
                    <a:pt x="15584" y="26516"/>
                    <a:pt x="16600" y="26402"/>
                    <a:pt x="17615" y="26164"/>
                  </a:cubicBezTo>
                  <a:cubicBezTo>
                    <a:pt x="24758" y="24468"/>
                    <a:pt x="29162" y="17325"/>
                    <a:pt x="27466" y="10213"/>
                  </a:cubicBezTo>
                  <a:cubicBezTo>
                    <a:pt x="26014" y="4127"/>
                    <a:pt x="20596" y="1"/>
                    <a:pt x="14586" y="1"/>
                  </a:cubicBezTo>
                  <a:close/>
                </a:path>
              </a:pathLst>
            </a:custGeom>
            <a:solidFill>
              <a:schemeClr val="accent3"/>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079550940" name="Google Shape;2354;p43"/>
            <p:cNvSpPr/>
            <p:nvPr/>
          </p:nvSpPr>
          <p:spPr bwMode="auto">
            <a:xfrm>
              <a:off x="2859924" y="3089099"/>
              <a:ext cx="723375" cy="724174"/>
            </a:xfrm>
            <a:custGeom>
              <a:avLst/>
              <a:gdLst/>
              <a:ahLst/>
              <a:cxnLst/>
              <a:rect l="l" t="t" r="r" b="b"/>
              <a:pathLst>
                <a:path w="28935" h="28967" fill="norm" stroke="1" extrusionOk="0">
                  <a:moveTo>
                    <a:pt x="14451" y="2447"/>
                  </a:moveTo>
                  <a:cubicBezTo>
                    <a:pt x="21106" y="2447"/>
                    <a:pt x="26488" y="7861"/>
                    <a:pt x="26488" y="14483"/>
                  </a:cubicBezTo>
                  <a:cubicBezTo>
                    <a:pt x="26488" y="21105"/>
                    <a:pt x="21106" y="26520"/>
                    <a:pt x="14451" y="26520"/>
                  </a:cubicBezTo>
                  <a:cubicBezTo>
                    <a:pt x="7830" y="26520"/>
                    <a:pt x="2447" y="21105"/>
                    <a:pt x="2447" y="14483"/>
                  </a:cubicBezTo>
                  <a:cubicBezTo>
                    <a:pt x="2447" y="7861"/>
                    <a:pt x="7830" y="2447"/>
                    <a:pt x="14451" y="2447"/>
                  </a:cubicBezTo>
                  <a:close/>
                  <a:moveTo>
                    <a:pt x="14451" y="0"/>
                  </a:moveTo>
                  <a:cubicBezTo>
                    <a:pt x="6492" y="0"/>
                    <a:pt x="1" y="6491"/>
                    <a:pt x="1" y="14483"/>
                  </a:cubicBezTo>
                  <a:cubicBezTo>
                    <a:pt x="1" y="22475"/>
                    <a:pt x="6492" y="28966"/>
                    <a:pt x="14451" y="28966"/>
                  </a:cubicBezTo>
                  <a:cubicBezTo>
                    <a:pt x="22443" y="28966"/>
                    <a:pt x="28935" y="22475"/>
                    <a:pt x="28935" y="14483"/>
                  </a:cubicBezTo>
                  <a:cubicBezTo>
                    <a:pt x="28935" y="6491"/>
                    <a:pt x="22443" y="0"/>
                    <a:pt x="14451" y="0"/>
                  </a:cubicBezTo>
                  <a:close/>
                </a:path>
              </a:pathLst>
            </a:custGeom>
            <a:solidFill>
              <a:srgbClr val="3A312A"/>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555201506" name="Google Shape;2355;p43"/>
            <p:cNvSpPr/>
            <p:nvPr/>
          </p:nvSpPr>
          <p:spPr bwMode="auto">
            <a:xfrm>
              <a:off x="3241575" y="2738824"/>
              <a:ext cx="727449" cy="662224"/>
            </a:xfrm>
            <a:custGeom>
              <a:avLst/>
              <a:gdLst/>
              <a:ahLst/>
              <a:cxnLst/>
              <a:rect l="l" t="t" r="r" b="b"/>
              <a:pathLst>
                <a:path w="29098" h="26489" fill="norm" stroke="1" extrusionOk="0">
                  <a:moveTo>
                    <a:pt x="14537" y="1"/>
                  </a:moveTo>
                  <a:cubicBezTo>
                    <a:pt x="11149" y="1"/>
                    <a:pt x="7764" y="1289"/>
                    <a:pt x="5188" y="3866"/>
                  </a:cubicBezTo>
                  <a:cubicBezTo>
                    <a:pt x="1" y="9053"/>
                    <a:pt x="1" y="17436"/>
                    <a:pt x="5188" y="22623"/>
                  </a:cubicBezTo>
                  <a:cubicBezTo>
                    <a:pt x="7764" y="25200"/>
                    <a:pt x="11149" y="26488"/>
                    <a:pt x="14537" y="26488"/>
                  </a:cubicBezTo>
                  <a:cubicBezTo>
                    <a:pt x="17926" y="26488"/>
                    <a:pt x="21318" y="25200"/>
                    <a:pt x="23911" y="22623"/>
                  </a:cubicBezTo>
                  <a:cubicBezTo>
                    <a:pt x="29098" y="17436"/>
                    <a:pt x="29098" y="9053"/>
                    <a:pt x="23911" y="3866"/>
                  </a:cubicBezTo>
                  <a:cubicBezTo>
                    <a:pt x="21318" y="1289"/>
                    <a:pt x="17926" y="1"/>
                    <a:pt x="14537" y="1"/>
                  </a:cubicBezTo>
                  <a:close/>
                </a:path>
              </a:pathLst>
            </a:custGeom>
            <a:solidFill>
              <a:schemeClr val="accent1"/>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424281290" name="Google Shape;2356;p43"/>
            <p:cNvSpPr/>
            <p:nvPr/>
          </p:nvSpPr>
          <p:spPr bwMode="auto">
            <a:xfrm>
              <a:off x="3244024" y="2708249"/>
              <a:ext cx="723375" cy="723375"/>
            </a:xfrm>
            <a:custGeom>
              <a:avLst/>
              <a:gdLst/>
              <a:ahLst/>
              <a:cxnLst/>
              <a:rect l="l" t="t" r="r" b="b"/>
              <a:pathLst>
                <a:path w="28935" h="28935" fill="norm" stroke="1" extrusionOk="0">
                  <a:moveTo>
                    <a:pt x="14484" y="2447"/>
                  </a:moveTo>
                  <a:cubicBezTo>
                    <a:pt x="21106" y="2447"/>
                    <a:pt x="26488" y="7829"/>
                    <a:pt x="26488" y="14484"/>
                  </a:cubicBezTo>
                  <a:cubicBezTo>
                    <a:pt x="26488" y="21106"/>
                    <a:pt x="21106" y="26488"/>
                    <a:pt x="14484" y="26488"/>
                  </a:cubicBezTo>
                  <a:cubicBezTo>
                    <a:pt x="7830" y="26488"/>
                    <a:pt x="2447" y="21106"/>
                    <a:pt x="2447" y="14484"/>
                  </a:cubicBezTo>
                  <a:cubicBezTo>
                    <a:pt x="2447" y="7829"/>
                    <a:pt x="7830" y="2447"/>
                    <a:pt x="14484" y="2447"/>
                  </a:cubicBezTo>
                  <a:close/>
                  <a:moveTo>
                    <a:pt x="14484" y="1"/>
                  </a:moveTo>
                  <a:cubicBezTo>
                    <a:pt x="6492" y="1"/>
                    <a:pt x="1" y="6492"/>
                    <a:pt x="1" y="14484"/>
                  </a:cubicBezTo>
                  <a:cubicBezTo>
                    <a:pt x="1" y="22443"/>
                    <a:pt x="6492" y="28934"/>
                    <a:pt x="14484" y="28934"/>
                  </a:cubicBezTo>
                  <a:cubicBezTo>
                    <a:pt x="22443" y="28934"/>
                    <a:pt x="28935" y="22443"/>
                    <a:pt x="28935" y="14484"/>
                  </a:cubicBezTo>
                  <a:cubicBezTo>
                    <a:pt x="28935" y="6492"/>
                    <a:pt x="22443" y="1"/>
                    <a:pt x="14484" y="1"/>
                  </a:cubicBezTo>
                  <a:close/>
                </a:path>
              </a:pathLst>
            </a:custGeom>
            <a:solidFill>
              <a:srgbClr val="3A312A"/>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945240885" name="Google Shape;2357;p43"/>
            <p:cNvSpPr/>
            <p:nvPr/>
          </p:nvSpPr>
          <p:spPr bwMode="auto">
            <a:xfrm>
              <a:off x="3447900" y="3288074"/>
              <a:ext cx="662224" cy="663024"/>
            </a:xfrm>
            <a:custGeom>
              <a:avLst/>
              <a:gdLst/>
              <a:ahLst/>
              <a:cxnLst/>
              <a:rect l="l" t="t" r="r" b="b"/>
              <a:pathLst>
                <a:path w="26489" h="26521" fill="norm" stroke="1" extrusionOk="0">
                  <a:moveTo>
                    <a:pt x="13244" y="0"/>
                  </a:moveTo>
                  <a:cubicBezTo>
                    <a:pt x="5938" y="0"/>
                    <a:pt x="1" y="5937"/>
                    <a:pt x="1" y="13277"/>
                  </a:cubicBezTo>
                  <a:cubicBezTo>
                    <a:pt x="1" y="20583"/>
                    <a:pt x="5938" y="26520"/>
                    <a:pt x="13244" y="26520"/>
                  </a:cubicBezTo>
                  <a:cubicBezTo>
                    <a:pt x="20584" y="26520"/>
                    <a:pt x="26488" y="20583"/>
                    <a:pt x="26488" y="13277"/>
                  </a:cubicBezTo>
                  <a:cubicBezTo>
                    <a:pt x="26488" y="5937"/>
                    <a:pt x="20584" y="0"/>
                    <a:pt x="13244" y="0"/>
                  </a:cubicBezTo>
                  <a:close/>
                </a:path>
              </a:pathLst>
            </a:custGeom>
            <a:solidFill>
              <a:schemeClr val="accent4"/>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562773729" name="Google Shape;2358;p43"/>
            <p:cNvSpPr/>
            <p:nvPr/>
          </p:nvSpPr>
          <p:spPr bwMode="auto">
            <a:xfrm>
              <a:off x="3416924" y="3257899"/>
              <a:ext cx="724174" cy="724174"/>
            </a:xfrm>
            <a:custGeom>
              <a:avLst/>
              <a:gdLst/>
              <a:ahLst/>
              <a:cxnLst/>
              <a:rect l="l" t="t" r="r" b="b"/>
              <a:pathLst>
                <a:path w="28967" h="28967" fill="norm" stroke="1" extrusionOk="0">
                  <a:moveTo>
                    <a:pt x="14483" y="2447"/>
                  </a:moveTo>
                  <a:cubicBezTo>
                    <a:pt x="21138" y="2447"/>
                    <a:pt x="26520" y="7829"/>
                    <a:pt x="26520" y="14484"/>
                  </a:cubicBezTo>
                  <a:cubicBezTo>
                    <a:pt x="26520" y="21105"/>
                    <a:pt x="21138" y="26520"/>
                    <a:pt x="14483" y="26520"/>
                  </a:cubicBezTo>
                  <a:cubicBezTo>
                    <a:pt x="7862" y="26520"/>
                    <a:pt x="2447" y="21105"/>
                    <a:pt x="2447" y="14484"/>
                  </a:cubicBezTo>
                  <a:cubicBezTo>
                    <a:pt x="2447" y="7829"/>
                    <a:pt x="7862" y="2447"/>
                    <a:pt x="14483" y="2447"/>
                  </a:cubicBezTo>
                  <a:close/>
                  <a:moveTo>
                    <a:pt x="14483" y="0"/>
                  </a:moveTo>
                  <a:cubicBezTo>
                    <a:pt x="6524" y="0"/>
                    <a:pt x="0" y="6492"/>
                    <a:pt x="0" y="14484"/>
                  </a:cubicBezTo>
                  <a:cubicBezTo>
                    <a:pt x="0" y="22443"/>
                    <a:pt x="6492" y="28967"/>
                    <a:pt x="14483" y="28967"/>
                  </a:cubicBezTo>
                  <a:cubicBezTo>
                    <a:pt x="22475" y="28967"/>
                    <a:pt x="28967" y="22443"/>
                    <a:pt x="28967" y="14484"/>
                  </a:cubicBezTo>
                  <a:cubicBezTo>
                    <a:pt x="28967" y="6492"/>
                    <a:pt x="22475" y="0"/>
                    <a:pt x="14483" y="0"/>
                  </a:cubicBezTo>
                  <a:close/>
                </a:path>
              </a:pathLst>
            </a:custGeom>
            <a:solidFill>
              <a:srgbClr val="3A312A"/>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2066104905" name="Google Shape;2359;p43"/>
            <p:cNvSpPr/>
            <p:nvPr/>
          </p:nvSpPr>
          <p:spPr bwMode="auto">
            <a:xfrm>
              <a:off x="4016299" y="3108549"/>
              <a:ext cx="729074" cy="662424"/>
            </a:xfrm>
            <a:custGeom>
              <a:avLst/>
              <a:gdLst/>
              <a:ahLst/>
              <a:cxnLst/>
              <a:rect l="l" t="t" r="r" b="b"/>
              <a:pathLst>
                <a:path w="29163" h="26497" fill="norm" stroke="1" extrusionOk="0">
                  <a:moveTo>
                    <a:pt x="14602" y="0"/>
                  </a:moveTo>
                  <a:cubicBezTo>
                    <a:pt x="13585" y="0"/>
                    <a:pt x="12551" y="118"/>
                    <a:pt x="11516" y="364"/>
                  </a:cubicBezTo>
                  <a:cubicBezTo>
                    <a:pt x="4405" y="2027"/>
                    <a:pt x="1" y="9171"/>
                    <a:pt x="1664" y="16282"/>
                  </a:cubicBezTo>
                  <a:cubicBezTo>
                    <a:pt x="3115" y="22391"/>
                    <a:pt x="8550" y="26497"/>
                    <a:pt x="14541" y="26497"/>
                  </a:cubicBezTo>
                  <a:cubicBezTo>
                    <a:pt x="15555" y="26497"/>
                    <a:pt x="16586" y="26379"/>
                    <a:pt x="17616" y="26133"/>
                  </a:cubicBezTo>
                  <a:cubicBezTo>
                    <a:pt x="24727" y="24470"/>
                    <a:pt x="29163" y="17326"/>
                    <a:pt x="27467" y="10182"/>
                  </a:cubicBezTo>
                  <a:cubicBezTo>
                    <a:pt x="26016" y="4101"/>
                    <a:pt x="20606" y="0"/>
                    <a:pt x="14602" y="0"/>
                  </a:cubicBezTo>
                  <a:close/>
                </a:path>
              </a:pathLst>
            </a:custGeom>
            <a:solidFill>
              <a:schemeClr val="accent3"/>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634882657" name="Google Shape;2360;p43"/>
            <p:cNvSpPr/>
            <p:nvPr/>
          </p:nvSpPr>
          <p:spPr bwMode="auto">
            <a:xfrm>
              <a:off x="4018749" y="3079299"/>
              <a:ext cx="723375" cy="724199"/>
            </a:xfrm>
            <a:custGeom>
              <a:avLst/>
              <a:gdLst/>
              <a:ahLst/>
              <a:cxnLst/>
              <a:rect l="l" t="t" r="r" b="b"/>
              <a:pathLst>
                <a:path w="28935" h="28968" fill="norm" stroke="1" extrusionOk="0">
                  <a:moveTo>
                    <a:pt x="14484" y="2447"/>
                  </a:moveTo>
                  <a:cubicBezTo>
                    <a:pt x="21106" y="2447"/>
                    <a:pt x="26488" y="7829"/>
                    <a:pt x="26488" y="14484"/>
                  </a:cubicBezTo>
                  <a:cubicBezTo>
                    <a:pt x="26488" y="21106"/>
                    <a:pt x="21106" y="26521"/>
                    <a:pt x="14484" y="26521"/>
                  </a:cubicBezTo>
                  <a:cubicBezTo>
                    <a:pt x="7829" y="26521"/>
                    <a:pt x="2447" y="21106"/>
                    <a:pt x="2447" y="14484"/>
                  </a:cubicBezTo>
                  <a:cubicBezTo>
                    <a:pt x="2447" y="7829"/>
                    <a:pt x="7829" y="2447"/>
                    <a:pt x="14484" y="2447"/>
                  </a:cubicBezTo>
                  <a:close/>
                  <a:moveTo>
                    <a:pt x="14484" y="1"/>
                  </a:moveTo>
                  <a:cubicBezTo>
                    <a:pt x="6492" y="1"/>
                    <a:pt x="1" y="6492"/>
                    <a:pt x="1" y="14484"/>
                  </a:cubicBezTo>
                  <a:cubicBezTo>
                    <a:pt x="1" y="22476"/>
                    <a:pt x="6492" y="28967"/>
                    <a:pt x="14484" y="28967"/>
                  </a:cubicBezTo>
                  <a:cubicBezTo>
                    <a:pt x="22443" y="28967"/>
                    <a:pt x="28935" y="22476"/>
                    <a:pt x="28935" y="14484"/>
                  </a:cubicBezTo>
                  <a:cubicBezTo>
                    <a:pt x="28935" y="6492"/>
                    <a:pt x="22443" y="1"/>
                    <a:pt x="14484" y="1"/>
                  </a:cubicBezTo>
                  <a:close/>
                </a:path>
              </a:pathLst>
            </a:custGeom>
            <a:solidFill>
              <a:srgbClr val="3A312A"/>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377908206" name="Google Shape;2361;p43"/>
            <p:cNvSpPr/>
            <p:nvPr/>
          </p:nvSpPr>
          <p:spPr bwMode="auto">
            <a:xfrm>
              <a:off x="2751361" y="984299"/>
              <a:ext cx="2024074" cy="2997774"/>
            </a:xfrm>
            <a:custGeom>
              <a:avLst/>
              <a:gdLst/>
              <a:ahLst/>
              <a:cxnLst/>
              <a:rect l="l" t="t" r="r" b="b"/>
              <a:pathLst>
                <a:path w="80963" h="119911" fill="norm" stroke="1" extrusionOk="0">
                  <a:moveTo>
                    <a:pt x="40482" y="2479"/>
                  </a:moveTo>
                  <a:cubicBezTo>
                    <a:pt x="61456" y="2479"/>
                    <a:pt x="78516" y="28249"/>
                    <a:pt x="78516" y="59955"/>
                  </a:cubicBezTo>
                  <a:cubicBezTo>
                    <a:pt x="78516" y="91662"/>
                    <a:pt x="61456" y="117464"/>
                    <a:pt x="40482" y="117464"/>
                  </a:cubicBezTo>
                  <a:cubicBezTo>
                    <a:pt x="19507" y="117464"/>
                    <a:pt x="2447" y="91662"/>
                    <a:pt x="2447" y="59955"/>
                  </a:cubicBezTo>
                  <a:cubicBezTo>
                    <a:pt x="2447" y="28249"/>
                    <a:pt x="19507" y="2479"/>
                    <a:pt x="40482" y="2479"/>
                  </a:cubicBezTo>
                  <a:close/>
                  <a:moveTo>
                    <a:pt x="40482" y="0"/>
                  </a:moveTo>
                  <a:cubicBezTo>
                    <a:pt x="18170" y="0"/>
                    <a:pt x="0" y="26912"/>
                    <a:pt x="0" y="59955"/>
                  </a:cubicBezTo>
                  <a:cubicBezTo>
                    <a:pt x="0" y="92999"/>
                    <a:pt x="18170" y="119911"/>
                    <a:pt x="40482" y="119911"/>
                  </a:cubicBezTo>
                  <a:cubicBezTo>
                    <a:pt x="62826" y="119911"/>
                    <a:pt x="80963" y="92999"/>
                    <a:pt x="80963" y="59955"/>
                  </a:cubicBezTo>
                  <a:cubicBezTo>
                    <a:pt x="80963" y="26912"/>
                    <a:pt x="62826" y="33"/>
                    <a:pt x="40482" y="0"/>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795589980" name="Google Shape;2362;p43"/>
            <p:cNvSpPr/>
            <p:nvPr/>
          </p:nvSpPr>
          <p:spPr bwMode="auto">
            <a:xfrm>
              <a:off x="3352386" y="985099"/>
              <a:ext cx="822024" cy="2996974"/>
            </a:xfrm>
            <a:custGeom>
              <a:avLst/>
              <a:gdLst/>
              <a:ahLst/>
              <a:cxnLst/>
              <a:rect l="l" t="t" r="r" b="b"/>
              <a:pathLst>
                <a:path w="32881" h="119879" fill="norm" stroke="1" extrusionOk="0">
                  <a:moveTo>
                    <a:pt x="16441" y="2447"/>
                  </a:moveTo>
                  <a:cubicBezTo>
                    <a:pt x="19800" y="2447"/>
                    <a:pt x="23389" y="8515"/>
                    <a:pt x="26031" y="18725"/>
                  </a:cubicBezTo>
                  <a:cubicBezTo>
                    <a:pt x="28869" y="29717"/>
                    <a:pt x="30434" y="44331"/>
                    <a:pt x="30434" y="59923"/>
                  </a:cubicBezTo>
                  <a:cubicBezTo>
                    <a:pt x="30434" y="75516"/>
                    <a:pt x="28869" y="90129"/>
                    <a:pt x="26031" y="101122"/>
                  </a:cubicBezTo>
                  <a:cubicBezTo>
                    <a:pt x="23389" y="111332"/>
                    <a:pt x="19800" y="117432"/>
                    <a:pt x="16441" y="117432"/>
                  </a:cubicBezTo>
                  <a:cubicBezTo>
                    <a:pt x="13081" y="117432"/>
                    <a:pt x="9525" y="111332"/>
                    <a:pt x="6850" y="101122"/>
                  </a:cubicBezTo>
                  <a:cubicBezTo>
                    <a:pt x="4012" y="90129"/>
                    <a:pt x="2447" y="75516"/>
                    <a:pt x="2447" y="59923"/>
                  </a:cubicBezTo>
                  <a:cubicBezTo>
                    <a:pt x="2447" y="44331"/>
                    <a:pt x="4012" y="29717"/>
                    <a:pt x="6850" y="18725"/>
                  </a:cubicBezTo>
                  <a:cubicBezTo>
                    <a:pt x="9525" y="8515"/>
                    <a:pt x="13081" y="2447"/>
                    <a:pt x="16441" y="2447"/>
                  </a:cubicBezTo>
                  <a:close/>
                  <a:moveTo>
                    <a:pt x="16441" y="1"/>
                  </a:moveTo>
                  <a:cubicBezTo>
                    <a:pt x="10439" y="1"/>
                    <a:pt x="6655" y="9819"/>
                    <a:pt x="4502" y="18105"/>
                  </a:cubicBezTo>
                  <a:cubicBezTo>
                    <a:pt x="1599" y="29293"/>
                    <a:pt x="0" y="44135"/>
                    <a:pt x="0" y="59923"/>
                  </a:cubicBezTo>
                  <a:cubicBezTo>
                    <a:pt x="0" y="75712"/>
                    <a:pt x="1599" y="90554"/>
                    <a:pt x="4502" y="101742"/>
                  </a:cubicBezTo>
                  <a:cubicBezTo>
                    <a:pt x="6655" y="110028"/>
                    <a:pt x="10439" y="119879"/>
                    <a:pt x="16441" y="119879"/>
                  </a:cubicBezTo>
                  <a:cubicBezTo>
                    <a:pt x="22443" y="119879"/>
                    <a:pt x="26259" y="110028"/>
                    <a:pt x="28412" y="101742"/>
                  </a:cubicBezTo>
                  <a:cubicBezTo>
                    <a:pt x="31283" y="90554"/>
                    <a:pt x="32881" y="75712"/>
                    <a:pt x="32881" y="59923"/>
                  </a:cubicBezTo>
                  <a:cubicBezTo>
                    <a:pt x="32881" y="44135"/>
                    <a:pt x="31283" y="29293"/>
                    <a:pt x="28412" y="18105"/>
                  </a:cubicBezTo>
                  <a:cubicBezTo>
                    <a:pt x="26259" y="9819"/>
                    <a:pt x="22443" y="1"/>
                    <a:pt x="16441" y="1"/>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1402122840" name="Google Shape;2363;p43"/>
            <p:cNvSpPr/>
            <p:nvPr/>
          </p:nvSpPr>
          <p:spPr bwMode="auto">
            <a:xfrm>
              <a:off x="2265311" y="1471149"/>
              <a:ext cx="2996974" cy="2024074"/>
            </a:xfrm>
            <a:custGeom>
              <a:avLst/>
              <a:gdLst/>
              <a:ahLst/>
              <a:cxnLst/>
              <a:rect l="l" t="t" r="r" b="b"/>
              <a:pathLst>
                <a:path w="119879" h="80963" fill="norm" stroke="1" extrusionOk="0">
                  <a:moveTo>
                    <a:pt x="59924" y="2447"/>
                  </a:moveTo>
                  <a:cubicBezTo>
                    <a:pt x="91630" y="2447"/>
                    <a:pt x="117432" y="19507"/>
                    <a:pt x="117432" y="40481"/>
                  </a:cubicBezTo>
                  <a:cubicBezTo>
                    <a:pt x="117432" y="61456"/>
                    <a:pt x="91630" y="78516"/>
                    <a:pt x="59924" y="78516"/>
                  </a:cubicBezTo>
                  <a:cubicBezTo>
                    <a:pt x="28217" y="78516"/>
                    <a:pt x="2447" y="61456"/>
                    <a:pt x="2447" y="40481"/>
                  </a:cubicBezTo>
                  <a:cubicBezTo>
                    <a:pt x="2447" y="19507"/>
                    <a:pt x="28217" y="2447"/>
                    <a:pt x="59924" y="2447"/>
                  </a:cubicBezTo>
                  <a:close/>
                  <a:moveTo>
                    <a:pt x="59924" y="0"/>
                  </a:moveTo>
                  <a:cubicBezTo>
                    <a:pt x="26880" y="0"/>
                    <a:pt x="1" y="18170"/>
                    <a:pt x="1" y="40481"/>
                  </a:cubicBezTo>
                  <a:cubicBezTo>
                    <a:pt x="1" y="62793"/>
                    <a:pt x="26880" y="80963"/>
                    <a:pt x="59924" y="80963"/>
                  </a:cubicBezTo>
                  <a:cubicBezTo>
                    <a:pt x="92967" y="80963"/>
                    <a:pt x="119879" y="62793"/>
                    <a:pt x="119879" y="40481"/>
                  </a:cubicBezTo>
                  <a:cubicBezTo>
                    <a:pt x="119879" y="18170"/>
                    <a:pt x="92967" y="0"/>
                    <a:pt x="59924" y="0"/>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sp>
          <p:nvSpPr>
            <p:cNvPr id="763555076" name="Google Shape;2364;p43"/>
            <p:cNvSpPr/>
            <p:nvPr/>
          </p:nvSpPr>
          <p:spPr bwMode="auto">
            <a:xfrm>
              <a:off x="2302124" y="2072174"/>
              <a:ext cx="2996974" cy="822024"/>
            </a:xfrm>
            <a:custGeom>
              <a:avLst/>
              <a:gdLst/>
              <a:ahLst/>
              <a:cxnLst/>
              <a:rect l="l" t="t" r="r" b="b"/>
              <a:pathLst>
                <a:path w="119879" h="32881" fill="norm" stroke="1" extrusionOk="0">
                  <a:moveTo>
                    <a:pt x="59924" y="2447"/>
                  </a:moveTo>
                  <a:cubicBezTo>
                    <a:pt x="75516" y="2447"/>
                    <a:pt x="90162" y="4012"/>
                    <a:pt x="101155" y="6850"/>
                  </a:cubicBezTo>
                  <a:cubicBezTo>
                    <a:pt x="111332" y="9492"/>
                    <a:pt x="117432" y="13081"/>
                    <a:pt x="117432" y="16440"/>
                  </a:cubicBezTo>
                  <a:cubicBezTo>
                    <a:pt x="117432" y="19800"/>
                    <a:pt x="111332" y="23389"/>
                    <a:pt x="101155" y="26031"/>
                  </a:cubicBezTo>
                  <a:cubicBezTo>
                    <a:pt x="90162" y="28869"/>
                    <a:pt x="75516" y="30434"/>
                    <a:pt x="59924" y="30434"/>
                  </a:cubicBezTo>
                  <a:cubicBezTo>
                    <a:pt x="44364" y="30434"/>
                    <a:pt x="29718" y="28869"/>
                    <a:pt x="18725" y="26031"/>
                  </a:cubicBezTo>
                  <a:cubicBezTo>
                    <a:pt x="8515" y="23389"/>
                    <a:pt x="2447" y="19800"/>
                    <a:pt x="2447" y="16440"/>
                  </a:cubicBezTo>
                  <a:cubicBezTo>
                    <a:pt x="2447" y="13081"/>
                    <a:pt x="8515" y="9492"/>
                    <a:pt x="18725" y="6850"/>
                  </a:cubicBezTo>
                  <a:cubicBezTo>
                    <a:pt x="29718" y="4012"/>
                    <a:pt x="44364" y="2447"/>
                    <a:pt x="59924" y="2447"/>
                  </a:cubicBezTo>
                  <a:close/>
                  <a:moveTo>
                    <a:pt x="59924" y="0"/>
                  </a:moveTo>
                  <a:cubicBezTo>
                    <a:pt x="44136" y="0"/>
                    <a:pt x="29294" y="1598"/>
                    <a:pt x="18105" y="4502"/>
                  </a:cubicBezTo>
                  <a:cubicBezTo>
                    <a:pt x="9852" y="6622"/>
                    <a:pt x="1" y="10438"/>
                    <a:pt x="1" y="16440"/>
                  </a:cubicBezTo>
                  <a:cubicBezTo>
                    <a:pt x="1" y="22443"/>
                    <a:pt x="9852" y="26259"/>
                    <a:pt x="18105" y="28379"/>
                  </a:cubicBezTo>
                  <a:cubicBezTo>
                    <a:pt x="29294" y="31283"/>
                    <a:pt x="44136" y="32881"/>
                    <a:pt x="59924" y="32881"/>
                  </a:cubicBezTo>
                  <a:cubicBezTo>
                    <a:pt x="75712" y="32881"/>
                    <a:pt x="90554" y="31283"/>
                    <a:pt x="101742" y="28379"/>
                  </a:cubicBezTo>
                  <a:cubicBezTo>
                    <a:pt x="110028" y="26259"/>
                    <a:pt x="119879" y="22443"/>
                    <a:pt x="119879" y="16440"/>
                  </a:cubicBezTo>
                  <a:cubicBezTo>
                    <a:pt x="119879" y="10438"/>
                    <a:pt x="110028" y="6622"/>
                    <a:pt x="101742" y="4502"/>
                  </a:cubicBezTo>
                  <a:cubicBezTo>
                    <a:pt x="90554" y="1598"/>
                    <a:pt x="75712" y="0"/>
                    <a:pt x="59924" y="0"/>
                  </a:cubicBezTo>
                  <a:close/>
                </a:path>
              </a:pathLst>
            </a:custGeom>
            <a:solidFill>
              <a:schemeClr val="lt2"/>
            </a:solidFill>
            <a:ln>
              <a:noFill/>
            </a:ln>
          </p:spPr>
          <p:txBody>
            <a:bodyPr spcFirstLastPara="1" wrap="square" lIns="91424" tIns="91424" rIns="91424" bIns="91424"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377" name="Google Shape;2377;p45"/>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a:t>
            </a:fld>
            <a:endParaRPr/>
          </a:p>
        </p:txBody>
      </p:sp>
      <p:sp>
        <p:nvSpPr>
          <p:cNvPr id="2378" name="Google Shape;2378;p45"/>
          <p:cNvSpPr txBox="1"/>
          <p:nvPr>
            <p:ph type="title"/>
          </p:nvPr>
        </p:nvSpPr>
        <p:spPr bwMode="auto">
          <a:xfrm>
            <a:off x="700383" y="312398"/>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pt-BR"/>
              <a:t>O que é</a:t>
            </a:r>
            <a:r>
              <a:rPr lang="en"/>
              <a:t>?</a:t>
            </a:r>
            <a:endParaRPr/>
          </a:p>
        </p:txBody>
      </p:sp>
      <p:sp>
        <p:nvSpPr>
          <p:cNvPr id="2379" name="Google Shape;2379;p45"/>
          <p:cNvSpPr txBox="1"/>
          <p:nvPr>
            <p:ph type="body" idx="1"/>
          </p:nvPr>
        </p:nvSpPr>
        <p:spPr bwMode="auto">
          <a:xfrm flipH="0" flipV="0">
            <a:off x="273692" y="885098"/>
            <a:ext cx="8596613" cy="2319300"/>
          </a:xfrm>
          <a:prstGeom prst="rect">
            <a:avLst/>
          </a:prstGeom>
        </p:spPr>
        <p:txBody>
          <a:bodyPr spcFirstLastPara="1" wrap="square" lIns="91424" tIns="91424" rIns="91424" bIns="91424" anchor="t" anchorCtr="0">
            <a:noAutofit/>
          </a:bodyPr>
          <a:lstStyle/>
          <a:p>
            <a:pPr marL="0" lvl="0" indent="0" algn="l">
              <a:spcBef>
                <a:spcPts val="0"/>
              </a:spcBef>
              <a:spcAft>
                <a:spcPts val="0"/>
              </a:spcAft>
              <a:buClr>
                <a:schemeClr val="dk1"/>
              </a:buClr>
              <a:buSzPts val="1100"/>
              <a:buFont typeface="Arial"/>
              <a:buNone/>
              <a:defRPr/>
            </a:pPr>
            <a:r>
              <a:rPr lang="pt-BR">
                <a:solidFill>
                  <a:schemeClr val="lt2"/>
                </a:solidFill>
              </a:rPr>
              <a:t>Um gráfico de barras verticais das frequências dos valores de uma amostra ou variável.</a:t>
            </a:r>
            <a:endParaRPr lang="pt-BR">
              <a:solidFill>
                <a:schemeClr val="lt2"/>
              </a:solidFill>
            </a:endParaRPr>
          </a:p>
          <a:p>
            <a:pPr marL="0" lvl="0" indent="0" algn="l">
              <a:spcBef>
                <a:spcPts val="0"/>
              </a:spcBef>
              <a:spcAft>
                <a:spcPts val="0"/>
              </a:spcAft>
              <a:buClr>
                <a:schemeClr val="dk1"/>
              </a:buClr>
              <a:buSzPts val="1100"/>
              <a:buFont typeface="Arial"/>
              <a:buNone/>
              <a:defRPr/>
            </a:pPr>
            <a:r>
              <a:rPr lang="pt-BR">
                <a:solidFill>
                  <a:schemeClr val="lt2"/>
                </a:solidFill>
              </a:rPr>
              <a:t>Como construir?</a:t>
            </a:r>
            <a:endParaRPr lang="pt-BR">
              <a:solidFill>
                <a:schemeClr val="lt2"/>
              </a:solidFill>
            </a:endParaRPr>
          </a:p>
          <a:p>
            <a:pPr lvl="0" algn="l">
              <a:spcBef>
                <a:spcPts val="0"/>
              </a:spcBef>
              <a:spcAft>
                <a:spcPts val="0"/>
              </a:spcAft>
              <a:buClr>
                <a:schemeClr val="dk1"/>
              </a:buClr>
              <a:buSzPts val="1100"/>
              <a:buFont typeface="Arial"/>
              <a:buChar char="–"/>
              <a:defRPr/>
            </a:pPr>
            <a:r>
              <a:rPr lang="pt-BR">
                <a:solidFill>
                  <a:schemeClr val="lt2"/>
                </a:solidFill>
              </a:rPr>
              <a:t>Ordenar os valores de forma crescente</a:t>
            </a:r>
            <a:endParaRPr lang="pt-BR">
              <a:solidFill>
                <a:schemeClr val="lt2"/>
              </a:solidFill>
            </a:endParaRPr>
          </a:p>
          <a:p>
            <a:pPr lvl="0" algn="l">
              <a:spcBef>
                <a:spcPts val="0"/>
              </a:spcBef>
              <a:spcAft>
                <a:spcPts val="0"/>
              </a:spcAft>
              <a:buClr>
                <a:schemeClr val="dk1"/>
              </a:buClr>
              <a:buSzPts val="1100"/>
              <a:buFont typeface="Arial"/>
              <a:buChar char="–"/>
              <a:defRPr/>
            </a:pPr>
            <a:r>
              <a:rPr lang="pt-BR">
                <a:solidFill>
                  <a:schemeClr val="lt2"/>
                </a:solidFill>
              </a:rPr>
              <a:t>Se os dados forem qualitativos ou quantitativos discretos, só conferir a frequência em que aparecem</a:t>
            </a:r>
            <a:endParaRPr lang="pt-BR">
              <a:solidFill>
                <a:schemeClr val="lt2"/>
              </a:solidFill>
            </a:endParaRPr>
          </a:p>
          <a:p>
            <a:pPr lvl="0" algn="l">
              <a:spcBef>
                <a:spcPts val="0"/>
              </a:spcBef>
              <a:spcAft>
                <a:spcPts val="0"/>
              </a:spcAft>
              <a:buClr>
                <a:schemeClr val="dk1"/>
              </a:buClr>
              <a:buSzPts val="1100"/>
              <a:buFont typeface="Arial"/>
              <a:buChar char="–"/>
              <a:defRPr/>
            </a:pPr>
            <a:r>
              <a:rPr lang="pt-BR">
                <a:solidFill>
                  <a:schemeClr val="lt2"/>
                </a:solidFill>
              </a:rPr>
              <a:t>Se for continuar, determinar o intervalo, e qual frequência os valores aparecem nesse intervalo</a:t>
            </a:r>
            <a:endParaRPr lang="pt-BR">
              <a:solidFill>
                <a:schemeClr val="lt2"/>
              </a:solidFill>
            </a:endParaRPr>
          </a:p>
          <a:p>
            <a:pPr marL="0" lvl="0" indent="0" algn="l">
              <a:spcBef>
                <a:spcPts val="0"/>
              </a:spcBef>
              <a:spcAft>
                <a:spcPts val="0"/>
              </a:spcAft>
              <a:buClr>
                <a:schemeClr val="dk1"/>
              </a:buClr>
              <a:buSzPts val="1100"/>
              <a:buFont typeface="Arial"/>
              <a:buNone/>
              <a:defRPr/>
            </a:pPr>
            <a:endParaRPr lang="pt-BR">
              <a:solidFill>
                <a:schemeClr val="lt2"/>
              </a:solidFill>
            </a:endParaRPr>
          </a:p>
        </p:txBody>
      </p:sp>
      <p:pic>
        <p:nvPicPr>
          <p:cNvPr id="1421841109" name=""/>
          <p:cNvPicPr>
            <a:picLocks noChangeAspect="1"/>
          </p:cNvPicPr>
          <p:nvPr/>
        </p:nvPicPr>
        <p:blipFill>
          <a:blip r:embed="rId3"/>
          <a:stretch/>
        </p:blipFill>
        <p:spPr bwMode="auto">
          <a:xfrm flipH="0" flipV="0">
            <a:off x="1890018" y="2182152"/>
            <a:ext cx="5043968" cy="283686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40322855" name="Google Shape;2377;p45"/>
          <p:cNvSpPr txBox="1"/>
          <p:nvPr>
            <p:ph type="sldNum" idx="12"/>
          </p:nvPr>
        </p:nvSpPr>
        <p:spPr bwMode="auto">
          <a:xfrm>
            <a:off x="8404383" y="4673650"/>
            <a:ext cx="548699" cy="393599"/>
          </a:xfrm>
          <a:prstGeom prst="rect">
            <a:avLst/>
          </a:prstGeom>
        </p:spPr>
        <p:txBody>
          <a:bodyPr spcFirstLastPara="1" wrap="square" lIns="91424" tIns="91424" rIns="91424" bIns="91424" anchor="t" anchorCtr="0">
            <a:noAutofit/>
          </a:bodyPr>
          <a:lstStyle/>
          <a:p>
            <a:pPr marL="0" lvl="0" indent="0" algn="r">
              <a:spcBef>
                <a:spcPts val="0"/>
              </a:spcBef>
              <a:spcAft>
                <a:spcPts val="0"/>
              </a:spcAft>
              <a:buNone/>
              <a:defRPr/>
            </a:pPr>
            <a:fld id="{B497A361-3357-5AE8-1B52-38EB4413E6E6}" type="slidenum">
              <a:rPr lang="en"/>
              <a:t/>
            </a:fld>
            <a:endParaRPr/>
          </a:p>
        </p:txBody>
      </p:sp>
      <p:sp>
        <p:nvSpPr>
          <p:cNvPr id="1447665801" name="Google Shape;2378;p45"/>
          <p:cNvSpPr txBox="1"/>
          <p:nvPr>
            <p:ph type="title"/>
          </p:nvPr>
        </p:nvSpPr>
        <p:spPr bwMode="auto">
          <a:xfrm>
            <a:off x="700383" y="312398"/>
            <a:ext cx="7704000" cy="572699"/>
          </a:xfrm>
          <a:prstGeom prst="rect">
            <a:avLst/>
          </a:prstGeom>
        </p:spPr>
        <p:txBody>
          <a:bodyPr spcFirstLastPara="1" wrap="square" lIns="91424" tIns="91424" rIns="91424" bIns="91424" anchor="t" anchorCtr="0">
            <a:noAutofit/>
          </a:bodyPr>
          <a:lstStyle/>
          <a:p>
            <a:pPr marL="0" lvl="0" indent="0" algn="ctr">
              <a:spcBef>
                <a:spcPts val="0"/>
              </a:spcBef>
              <a:spcAft>
                <a:spcPts val="0"/>
              </a:spcAft>
              <a:buNone/>
              <a:defRPr/>
            </a:pPr>
            <a:r>
              <a:rPr lang="pt-BR"/>
              <a:t>O que é</a:t>
            </a:r>
            <a:r>
              <a:rPr lang="en"/>
              <a:t>?</a:t>
            </a:r>
            <a:endParaRPr/>
          </a:p>
        </p:txBody>
      </p:sp>
      <p:sp>
        <p:nvSpPr>
          <p:cNvPr id="777026893" name="Google Shape;2379;p45"/>
          <p:cNvSpPr txBox="1"/>
          <p:nvPr>
            <p:ph type="body" idx="1"/>
          </p:nvPr>
        </p:nvSpPr>
        <p:spPr bwMode="auto">
          <a:xfrm flipH="0" flipV="0">
            <a:off x="273692" y="885098"/>
            <a:ext cx="8596613" cy="3045471"/>
          </a:xfrm>
          <a:prstGeom prst="rect">
            <a:avLst/>
          </a:prstGeom>
        </p:spPr>
        <p:txBody>
          <a:bodyPr spcFirstLastPara="1" wrap="square" lIns="91424" tIns="91424" rIns="91424" bIns="91424" anchor="t" anchorCtr="0">
            <a:noAutofit/>
          </a:bodyPr>
          <a:lstStyle/>
          <a:p>
            <a:pPr marL="0" lvl="0" indent="0" algn="l">
              <a:spcBef>
                <a:spcPts val="0"/>
              </a:spcBef>
              <a:spcAft>
                <a:spcPts val="0"/>
              </a:spcAft>
              <a:buClr>
                <a:schemeClr val="dk1"/>
              </a:buClr>
              <a:buSzPts val="1100"/>
              <a:buFont typeface="Arial"/>
              <a:buNone/>
              <a:defRPr/>
            </a:pPr>
            <a:r>
              <a:rPr lang="pt-BR">
                <a:solidFill>
                  <a:schemeClr val="lt2"/>
                </a:solidFill>
              </a:rPr>
              <a:t>O histograma é uma forma bem visual de se visualizar onde que os dados estão mais concentrados, entretanto, não podemos depender apenas da visão, as vezes, precisamos ter valores de referência, por isso, utilizamos as medidas resumo, sendo estas as medidas de tendência central (resumir o conjunto de dados por meio de um “valor tipico” da amostra ou população). </a:t>
            </a:r>
            <a:endParaRPr lang="pt-BR">
              <a:solidFill>
                <a:schemeClr val="lt2"/>
              </a:solidFill>
            </a:endParaRPr>
          </a:p>
          <a:p>
            <a:pPr marL="0" lvl="0" indent="0" algn="l">
              <a:spcBef>
                <a:spcPts val="0"/>
              </a:spcBef>
              <a:spcAft>
                <a:spcPts val="0"/>
              </a:spcAft>
              <a:buClr>
                <a:schemeClr val="dk1"/>
              </a:buClr>
              <a:buSzPts val="1100"/>
              <a:buFont typeface="Arial"/>
              <a:buNone/>
              <a:defRPr/>
            </a:pPr>
            <a:endParaRPr lang="pt-BR">
              <a:solidFill>
                <a:schemeClr val="lt2"/>
              </a:solidFill>
            </a:endParaRPr>
          </a:p>
          <a:p>
            <a:pPr marL="0" lvl="0" indent="0" algn="l">
              <a:spcBef>
                <a:spcPts val="0"/>
              </a:spcBef>
              <a:spcAft>
                <a:spcPts val="0"/>
              </a:spcAft>
              <a:buClr>
                <a:schemeClr val="dk1"/>
              </a:buClr>
              <a:buSzPts val="1100"/>
              <a:buFont typeface="Arial"/>
              <a:buNone/>
              <a:defRPr/>
            </a:pPr>
            <a:endParaRPr lang="pt-BR">
              <a:solidFill>
                <a:schemeClr val="lt2"/>
              </a:solidFill>
            </a:endParaRPr>
          </a:p>
        </p:txBody>
      </p:sp>
      <p:pic>
        <p:nvPicPr>
          <p:cNvPr id="252990014" name=""/>
          <p:cNvPicPr>
            <a:picLocks noChangeAspect="1"/>
          </p:cNvPicPr>
          <p:nvPr/>
        </p:nvPicPr>
        <p:blipFill>
          <a:blip r:embed="rId3"/>
          <a:stretch/>
        </p:blipFill>
        <p:spPr bwMode="auto">
          <a:xfrm flipH="0" flipV="0">
            <a:off x="394262" y="2545173"/>
            <a:ext cx="3212746" cy="912711"/>
          </a:xfrm>
          <a:prstGeom prst="rect">
            <a:avLst/>
          </a:prstGeom>
        </p:spPr>
      </p:pic>
      <p:sp>
        <p:nvSpPr>
          <p:cNvPr id="168644280" name=""/>
          <p:cNvSpPr txBox="1"/>
          <p:nvPr/>
        </p:nvSpPr>
        <p:spPr bwMode="auto">
          <a:xfrm flipH="0" flipV="0">
            <a:off x="782672" y="2148573"/>
            <a:ext cx="2315356" cy="39659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sz="1000"/>
              <a:t>Média (toda vez que falar de média,</a:t>
            </a:r>
            <a:endParaRPr sz="1000"/>
          </a:p>
          <a:p>
            <a:pPr>
              <a:defRPr/>
            </a:pPr>
            <a:r>
              <a:rPr lang="pt-BR" sz="1000"/>
              <a:t>estou me referindo a média aritmética</a:t>
            </a:r>
            <a:endParaRPr/>
          </a:p>
        </p:txBody>
      </p:sp>
      <p:pic>
        <p:nvPicPr>
          <p:cNvPr id="1813222866" name=""/>
          <p:cNvPicPr>
            <a:picLocks noChangeAspect="1"/>
          </p:cNvPicPr>
          <p:nvPr/>
        </p:nvPicPr>
        <p:blipFill>
          <a:blip r:embed="rId4"/>
          <a:stretch/>
        </p:blipFill>
        <p:spPr bwMode="auto">
          <a:xfrm>
            <a:off x="1368241" y="3457886"/>
            <a:ext cx="3086100" cy="990599"/>
          </a:xfrm>
          <a:prstGeom prst="rect">
            <a:avLst/>
          </a:prstGeom>
        </p:spPr>
      </p:pic>
      <p:pic>
        <p:nvPicPr>
          <p:cNvPr id="727696794" name=""/>
          <p:cNvPicPr>
            <a:picLocks noChangeAspect="1"/>
          </p:cNvPicPr>
          <p:nvPr/>
        </p:nvPicPr>
        <p:blipFill>
          <a:blip r:embed="rId5"/>
          <a:stretch/>
        </p:blipFill>
        <p:spPr bwMode="auto">
          <a:xfrm flipH="0" flipV="0">
            <a:off x="4214818" y="2148573"/>
            <a:ext cx="4581524" cy="1660897"/>
          </a:xfrm>
          <a:prstGeom prst="rect">
            <a:avLst/>
          </a:prstGeom>
        </p:spPr>
      </p:pic>
      <p:sp>
        <p:nvSpPr>
          <p:cNvPr id="1827099735" name=""/>
          <p:cNvSpPr txBox="1"/>
          <p:nvPr/>
        </p:nvSpPr>
        <p:spPr bwMode="auto">
          <a:xfrm flipH="0" flipV="0">
            <a:off x="2911291" y="4448485"/>
            <a:ext cx="3830197" cy="5185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pt-BR"/>
              <a:t>Moda: Os valor ou valores que aparecem com</a:t>
            </a:r>
            <a:endParaRPr lang="pt-BR"/>
          </a:p>
          <a:p>
            <a:pPr>
              <a:defRPr/>
            </a:pPr>
            <a:r>
              <a:rPr lang="pt-BR"/>
              <a:t>mais frequência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429" name="Google Shape;2429;p46"/>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a:t>
            </a:fld>
            <a:endParaRPr/>
          </a:p>
        </p:txBody>
      </p:sp>
      <p:sp>
        <p:nvSpPr>
          <p:cNvPr id="2430" name="Google Shape;2430;p4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pt-BR"/>
              <a:t>Problemas ao se utilizar Média</a:t>
            </a:r>
            <a:endParaRPr/>
          </a:p>
        </p:txBody>
      </p:sp>
      <p:sp>
        <p:nvSpPr>
          <p:cNvPr id="776587021" name="Google Shape;2379;p45"/>
          <p:cNvSpPr txBox="1"/>
          <p:nvPr/>
        </p:nvSpPr>
        <p:spPr bwMode="auto">
          <a:xfrm flipH="0" flipV="0">
            <a:off x="273692" y="1017724"/>
            <a:ext cx="8596612" cy="3045470"/>
          </a:xfrm>
          <a:prstGeom prst="rect">
            <a:avLst/>
          </a:prstGeom>
        </p:spPr>
        <p:txBody>
          <a:bodyPr spcFirstLastPara="1" wrap="square" lIns="91424" tIns="91424" rIns="91424" bIns="91424" anchor="t" anchorCtr="0">
            <a:noAutofit/>
          </a:bodyPr>
          <a:lstStyle>
            <a:defPPr marR="0" lvl="0" algn="l">
              <a:lnSpc>
                <a:spcPct val="100000"/>
              </a:lnSpc>
              <a:spcBef>
                <a:spcPts val="0"/>
              </a:spcBef>
              <a:spcAft>
                <a:spcPts val="0"/>
              </a:spcAft>
            </a:defPPr>
            <a:lvl1pPr marL="457200" marR="0" lvl="0" indent="-317499" algn="ctr">
              <a:lnSpc>
                <a:spcPct val="100000"/>
              </a:lnSpc>
              <a:spcBef>
                <a:spcPts val="0"/>
              </a:spcBef>
              <a:spcAft>
                <a:spcPts val="0"/>
              </a:spcAft>
              <a:buClr>
                <a:schemeClr val="dk1"/>
              </a:buClr>
              <a:buSzPts val="2400"/>
              <a:buFont typeface="Bebas Neue"/>
              <a:buNone/>
              <a:defRPr sz="2400" b="0" i="0" u="none" strike="noStrike" cap="none">
                <a:solidFill>
                  <a:schemeClr val="accent4"/>
                </a:solidFill>
                <a:latin typeface="Poppins ExtraBold"/>
                <a:ea typeface="Poppins ExtraBold"/>
                <a:cs typeface="Poppins ExtraBold"/>
              </a:defRPr>
            </a:lvl1pPr>
            <a:lvl2pPr marL="914400" marR="0" lvl="1" indent="-317499" algn="ctr">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defRPr>
            </a:lvl2pPr>
            <a:lvl3pPr marL="1371600" marR="0" lvl="2" indent="-317499" algn="ctr">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defRPr>
            </a:lvl3pPr>
            <a:lvl4pPr marL="1828800" marR="0" lvl="3" indent="-317499" algn="ctr">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defRPr>
            </a:lvl4pPr>
            <a:lvl5pPr marL="2286000" marR="0" lvl="4" indent="-317499" algn="ctr">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defRPr>
            </a:lvl5pPr>
            <a:lvl6pPr marL="2743200" marR="0" lvl="5" indent="-317499" algn="ctr">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defRPr>
            </a:lvl6pPr>
            <a:lvl7pPr marL="3200400" marR="0" lvl="6" indent="-317499" algn="ctr">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defRPr>
            </a:lvl7pPr>
            <a:lvl8pPr marL="3657600" marR="0" lvl="7" indent="-317499" algn="ctr">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defRPr>
            </a:lvl8pPr>
            <a:lvl9pPr marL="4114800" marR="0" lvl="8" indent="-317499" algn="ctr">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defRPr>
            </a:lvl9pPr>
          </a:lstStyle>
          <a:p>
            <a:pPr marL="0" lvl="0" indent="0" algn="l">
              <a:spcBef>
                <a:spcPts val="0"/>
              </a:spcBef>
              <a:spcAft>
                <a:spcPts val="0"/>
              </a:spcAft>
              <a:buClr>
                <a:schemeClr val="dk1"/>
              </a:buClr>
              <a:buSzPts val="1100"/>
              <a:buFont typeface="Arial"/>
              <a:buNone/>
              <a:defRPr/>
            </a:pPr>
            <a:r>
              <a:rPr lang="pt-BR" sz="1400">
                <a:solidFill>
                  <a:schemeClr val="lt2"/>
                </a:solidFill>
              </a:rPr>
              <a:t>Devemos ter cuidado ao se utilizar a média, principalmente quando há valores muitos extremos, o que pode “puxar” a média</a:t>
            </a:r>
            <a:r>
              <a:rPr lang="pt-BR">
                <a:solidFill>
                  <a:schemeClr val="lt2"/>
                </a:solidFill>
              </a:rPr>
              <a:t>, </a:t>
            </a:r>
            <a:r>
              <a:rPr lang="pt-BR" sz="1400">
                <a:solidFill>
                  <a:schemeClr val="lt2"/>
                </a:solidFill>
              </a:rPr>
              <a:t>e passando uma informação errônea sobre a distribuição dos dados, nesse caso, o mais indicado seria utilizar a mediana, que não é influenciado pelos valores extremos</a:t>
            </a:r>
            <a:endParaRPr lang="pt-BR" sz="1400">
              <a:solidFill>
                <a:schemeClr val="lt2"/>
              </a:solidFill>
            </a:endParaRPr>
          </a:p>
          <a:p>
            <a:pPr marL="239821" lvl="0" indent="-239821" algn="l">
              <a:spcBef>
                <a:spcPts val="0"/>
              </a:spcBef>
              <a:spcAft>
                <a:spcPts val="0"/>
              </a:spcAft>
              <a:buClr>
                <a:schemeClr val="dk1"/>
              </a:buClr>
              <a:buSzPts val="1100"/>
              <a:buFont typeface="Arial"/>
              <a:buChar char="•"/>
              <a:defRPr/>
            </a:pPr>
            <a:r>
              <a:rPr lang="pt-BR" sz="1400">
                <a:solidFill>
                  <a:schemeClr val="lt2"/>
                </a:solidFill>
              </a:rPr>
              <a:t>Outras medidas podem ser utilizadas como a média geométrica por exemplo, mas em dados, a média aritmética ou a mediana são as mais utilizadas</a:t>
            </a:r>
            <a:endParaRPr lang="pt-BR" sz="1400">
              <a:solidFill>
                <a:schemeClr val="lt2"/>
              </a:solidFill>
            </a:endParaRPr>
          </a:p>
          <a:p>
            <a:pPr marL="239821" lvl="0" indent="-239821" algn="l">
              <a:spcBef>
                <a:spcPts val="0"/>
              </a:spcBef>
              <a:spcAft>
                <a:spcPts val="0"/>
              </a:spcAft>
              <a:buClr>
                <a:schemeClr val="dk1"/>
              </a:buClr>
              <a:buSzPts val="1100"/>
              <a:buFont typeface="Arial"/>
              <a:buChar char="•"/>
              <a:defRPr/>
            </a:pPr>
            <a:r>
              <a:rPr lang="pt-BR" sz="1400">
                <a:solidFill>
                  <a:schemeClr val="lt2"/>
                </a:solidFill>
              </a:rPr>
              <a:t>Um exemplo ta abaixo, em que depois dessa lista, foi adicionado 200 a lista</a:t>
            </a:r>
            <a:endParaRPr lang="pt-BR" sz="1400">
              <a:solidFill>
                <a:schemeClr val="lt2"/>
              </a:solidFill>
            </a:endParaRPr>
          </a:p>
          <a:p>
            <a:pPr marL="0" lvl="0" indent="0" algn="l">
              <a:spcBef>
                <a:spcPts val="0"/>
              </a:spcBef>
              <a:spcAft>
                <a:spcPts val="0"/>
              </a:spcAft>
              <a:buClr>
                <a:schemeClr val="dk1"/>
              </a:buClr>
              <a:buSzPts val="1100"/>
              <a:buFont typeface="Arial"/>
              <a:buNone/>
              <a:defRPr/>
            </a:pPr>
            <a:endParaRPr lang="pt-BR">
              <a:solidFill>
                <a:schemeClr val="lt2"/>
              </a:solidFill>
            </a:endParaRPr>
          </a:p>
          <a:p>
            <a:pPr marL="0" lvl="0" indent="0" algn="l">
              <a:spcBef>
                <a:spcPts val="0"/>
              </a:spcBef>
              <a:spcAft>
                <a:spcPts val="0"/>
              </a:spcAft>
              <a:buClr>
                <a:schemeClr val="dk1"/>
              </a:buClr>
              <a:buSzPts val="1100"/>
              <a:buFont typeface="Arial"/>
              <a:buNone/>
              <a:defRPr/>
            </a:pPr>
            <a:endParaRPr lang="pt-BR">
              <a:solidFill>
                <a:schemeClr val="lt2"/>
              </a:solidFill>
            </a:endParaRPr>
          </a:p>
        </p:txBody>
      </p:sp>
      <p:pic>
        <p:nvPicPr>
          <p:cNvPr id="1339723909" name=""/>
          <p:cNvPicPr>
            <a:picLocks noChangeAspect="1"/>
          </p:cNvPicPr>
          <p:nvPr/>
        </p:nvPicPr>
        <p:blipFill>
          <a:blip r:embed="rId3"/>
          <a:stretch/>
        </p:blipFill>
        <p:spPr bwMode="auto">
          <a:xfrm flipH="0" flipV="0">
            <a:off x="391696" y="2733560"/>
            <a:ext cx="8287037" cy="463714"/>
          </a:xfrm>
          <a:prstGeom prst="rect">
            <a:avLst/>
          </a:prstGeom>
        </p:spPr>
      </p:pic>
      <p:pic>
        <p:nvPicPr>
          <p:cNvPr id="1612054787" name=""/>
          <p:cNvPicPr>
            <a:picLocks noChangeAspect="1"/>
          </p:cNvPicPr>
          <p:nvPr/>
        </p:nvPicPr>
        <p:blipFill>
          <a:blip r:embed="rId4"/>
          <a:stretch/>
        </p:blipFill>
        <p:spPr bwMode="auto">
          <a:xfrm>
            <a:off x="1579461" y="3474586"/>
            <a:ext cx="2628900" cy="1476374"/>
          </a:xfrm>
          <a:prstGeom prst="rect">
            <a:avLst/>
          </a:prstGeom>
        </p:spPr>
      </p:pic>
      <p:pic>
        <p:nvPicPr>
          <p:cNvPr id="1864584326" name=""/>
          <p:cNvPicPr>
            <a:picLocks noChangeAspect="1"/>
          </p:cNvPicPr>
          <p:nvPr/>
        </p:nvPicPr>
        <p:blipFill>
          <a:blip r:embed="rId5"/>
          <a:stretch/>
        </p:blipFill>
        <p:spPr bwMode="auto">
          <a:xfrm flipH="0" flipV="0">
            <a:off x="4572000" y="3474586"/>
            <a:ext cx="2375432" cy="13947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93164525" name="Google Shape;879;p31"/>
          <p:cNvSpPr txBox="1"/>
          <p:nvPr>
            <p:ph type="sldNum" idx="12"/>
          </p:nvPr>
        </p:nvSpPr>
        <p:spPr bwMode="auto">
          <a:xfrm>
            <a:off x="8404383" y="4673650"/>
            <a:ext cx="548699" cy="393599"/>
          </a:xfrm>
          <a:prstGeom prst="rect">
            <a:avLst/>
          </a:prstGeom>
        </p:spPr>
        <p:txBody>
          <a:bodyPr spcFirstLastPara="1" wrap="square" lIns="91424" tIns="91424" rIns="91424" bIns="91424"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2736F17B-B780-364D-11FE-4071DF84C634}" type="slidenum">
              <a:rPr lang="en"/>
              <a:t/>
            </a:fld>
            <a:endParaRPr/>
          </a:p>
        </p:txBody>
      </p:sp>
      <p:pic>
        <p:nvPicPr>
          <p:cNvPr id="949990210" name=""/>
          <p:cNvPicPr>
            <a:picLocks noChangeAspect="1"/>
          </p:cNvPicPr>
          <p:nvPr/>
        </p:nvPicPr>
        <p:blipFill>
          <a:blip r:embed="rId3"/>
          <a:stretch/>
        </p:blipFill>
        <p:spPr bwMode="auto">
          <a:xfrm>
            <a:off x="892215" y="201893"/>
            <a:ext cx="5362574" cy="3895724"/>
          </a:xfrm>
          <a:prstGeom prst="rect">
            <a:avLst/>
          </a:prstGeom>
        </p:spPr>
      </p:pic>
      <p:pic>
        <p:nvPicPr>
          <p:cNvPr id="470968517" name=""/>
          <p:cNvPicPr>
            <a:picLocks noChangeAspect="1"/>
          </p:cNvPicPr>
          <p:nvPr/>
        </p:nvPicPr>
        <p:blipFill>
          <a:blip r:embed="rId4"/>
          <a:stretch/>
        </p:blipFill>
        <p:spPr bwMode="auto">
          <a:xfrm>
            <a:off x="3002183" y="4260639"/>
            <a:ext cx="4038599" cy="65722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496" name="Google Shape;2496;p48"/>
          <p:cNvSpPr txBox="1"/>
          <p:nvPr>
            <p:ph type="sldNum" idx="12"/>
          </p:nvPr>
        </p:nvSpPr>
        <p:spPr bwMode="auto">
          <a:xfrm>
            <a:off x="8404384" y="4673651"/>
            <a:ext cx="548700" cy="393600"/>
          </a:xfrm>
          <a:prstGeom prst="rect">
            <a:avLst/>
          </a:prstGeom>
        </p:spPr>
        <p:txBody>
          <a:bodyPr spcFirstLastPara="1" wrap="square" lIns="91425" tIns="91425" rIns="91425" bIns="91425" anchor="t" anchorCtr="0">
            <a:noAutofit/>
          </a:bodyPr>
          <a:lstStyle/>
          <a:p>
            <a:pPr marL="0" lvl="0" indent="0" algn="r">
              <a:spcBef>
                <a:spcPts val="0"/>
              </a:spcBef>
              <a:spcAft>
                <a:spcPts val="0"/>
              </a:spcAft>
              <a:buNone/>
              <a:defRPr/>
            </a:pPr>
            <a:fld id="{00000000-1234-1234-1234-123412341234}" type="slidenum">
              <a:rPr lang="en"/>
              <a:t>‹#›</a:t>
            </a:fld>
            <a:endParaRPr/>
          </a:p>
        </p:txBody>
      </p:sp>
      <p:sp>
        <p:nvSpPr>
          <p:cNvPr id="2497" name="Google Shape;2497;p48"/>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pt-BR"/>
              <a:t>Quartil</a:t>
            </a:r>
            <a:endParaRPr/>
          </a:p>
        </p:txBody>
      </p:sp>
      <p:pic>
        <p:nvPicPr>
          <p:cNvPr id="182219176" name=""/>
          <p:cNvPicPr>
            <a:picLocks noChangeAspect="1"/>
          </p:cNvPicPr>
          <p:nvPr/>
        </p:nvPicPr>
        <p:blipFill>
          <a:blip r:embed="rId3"/>
          <a:stretch/>
        </p:blipFill>
        <p:spPr bwMode="auto">
          <a:xfrm>
            <a:off x="880157" y="1241866"/>
            <a:ext cx="2857500" cy="1104899"/>
          </a:xfrm>
          <a:prstGeom prst="rect">
            <a:avLst/>
          </a:prstGeom>
        </p:spPr>
      </p:pic>
      <p:pic>
        <p:nvPicPr>
          <p:cNvPr id="1780323241" name=""/>
          <p:cNvPicPr>
            <a:picLocks noChangeAspect="1"/>
          </p:cNvPicPr>
          <p:nvPr/>
        </p:nvPicPr>
        <p:blipFill>
          <a:blip r:embed="rId4"/>
          <a:stretch/>
        </p:blipFill>
        <p:spPr bwMode="auto">
          <a:xfrm flipH="0" flipV="0">
            <a:off x="4369527" y="1157468"/>
            <a:ext cx="4309206" cy="3176044"/>
          </a:xfrm>
          <a:prstGeom prst="rect">
            <a:avLst/>
          </a:prstGeom>
        </p:spPr>
      </p:pic>
      <p:pic>
        <p:nvPicPr>
          <p:cNvPr id="107478477" name=""/>
          <p:cNvPicPr>
            <a:picLocks noChangeAspect="1"/>
          </p:cNvPicPr>
          <p:nvPr/>
        </p:nvPicPr>
        <p:blipFill>
          <a:blip r:embed="rId5"/>
          <a:stretch/>
        </p:blipFill>
        <p:spPr bwMode="auto">
          <a:xfrm flipH="0" flipV="0">
            <a:off x="633774" y="2745490"/>
            <a:ext cx="3350265" cy="110243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Math Subject for High School: Probability and Statistics by Slidesgo">
  <a:themeElements>
    <a:clrScheme name="Simple Light">
      <a:dk1>
        <a:srgbClr val="F0A74D"/>
      </a:dk1>
      <a:lt1>
        <a:srgbClr val="FFFFFF"/>
      </a:lt1>
      <a:dk2>
        <a:srgbClr val="C7A6CC"/>
      </a:dk2>
      <a:lt2>
        <a:srgbClr val="49194F"/>
      </a:lt2>
      <a:accent1>
        <a:srgbClr val="FCE5CD"/>
      </a:accent1>
      <a:accent2>
        <a:srgbClr val="F7ECF8"/>
      </a:accent2>
      <a:accent3>
        <a:srgbClr val="C27BA0"/>
      </a:accent3>
      <a:accent4>
        <a:srgbClr val="E69138"/>
      </a:accent4>
      <a:accent5>
        <a:srgbClr val="B45F06"/>
      </a:accent5>
      <a:accent6>
        <a:srgbClr val="F9CB9C"/>
      </a:accent6>
      <a:hlink>
        <a:srgbClr val="49194F"/>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lidesgo Final Pages">
  <a:themeElements>
    <a:clrScheme name="Simple Light">
      <a:dk1>
        <a:srgbClr val="F0A74D"/>
      </a:dk1>
      <a:lt1>
        <a:srgbClr val="FFFFFF"/>
      </a:lt1>
      <a:dk2>
        <a:srgbClr val="C7A6CC"/>
      </a:dk2>
      <a:lt2>
        <a:srgbClr val="49194F"/>
      </a:lt2>
      <a:accent1>
        <a:srgbClr val="FCE5CD"/>
      </a:accent1>
      <a:accent2>
        <a:srgbClr val="F7ECF8"/>
      </a:accent2>
      <a:accent3>
        <a:srgbClr val="C27BA0"/>
      </a:accent3>
      <a:accent4>
        <a:srgbClr val="E69138"/>
      </a:accent4>
      <a:accent5>
        <a:srgbClr val="B45F06"/>
      </a:accent5>
      <a:accent6>
        <a:srgbClr val="FFFFFF"/>
      </a:accent6>
      <a:hlink>
        <a:srgbClr val="869FB2"/>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ONLYOFFICE/8.3.2.19</Application>
  <PresentationFormat>On-screen Show (4:3)</PresentationFormat>
  <Paragraphs>0</Paragraphs>
  <Slides>12</Slides>
  <Notes>12</Notes>
  <HiddenSlides>0</HiddenSlides>
  <MMClips>2</MMClips>
  <ScaleCrop>0</ScaleCrop>
  <HeadingPairs>
    <vt:vector size="4" baseType="variant">
      <vt:variant>
        <vt:lpstr>Theme</vt:lpstr>
      </vt:variant>
      <vt:variant>
        <vt:i4>3</vt:i4>
      </vt:variant>
      <vt:variant>
        <vt:lpstr>Slide Titles</vt:lpstr>
      </vt:variant>
      <vt:variant>
        <vt:i4>12</vt:i4>
      </vt:variant>
    </vt:vector>
  </HeadingPairs>
  <TitlesOfParts>
    <vt:vector size="15"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