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3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21" r:id="rId37"/>
    <p:sldId id="698" r:id="rId38"/>
    <p:sldId id="695" r:id="rId39"/>
    <p:sldId id="754" r:id="rId40"/>
    <p:sldId id="755" r:id="rId41"/>
    <p:sldId id="699" r:id="rId42"/>
    <p:sldId id="707" r:id="rId43"/>
    <p:sldId id="712" r:id="rId44"/>
    <p:sldId id="713" r:id="rId45"/>
    <p:sldId id="714" r:id="rId46"/>
    <p:sldId id="715" r:id="rId47"/>
    <p:sldId id="720" r:id="rId48"/>
    <p:sldId id="702" r:id="rId49"/>
    <p:sldId id="700" r:id="rId50"/>
    <p:sldId id="701" r:id="rId51"/>
    <p:sldId id="71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80" d="100"/>
          <a:sy n="80" d="100"/>
        </p:scale>
        <p:origin x="62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projection of one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 </a:t>
            </a:r>
            <a:r>
              <a:rPr lang="en-US" dirty="0">
                <a:latin typeface="+mn-lt"/>
              </a:rPr>
              <a:t>mathematics</a:t>
            </a: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transpose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rows of first matrix = number of columns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rectangular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+ 1.0 print(B)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𝑋𝑤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19544</TotalTime>
  <Words>2914</Words>
  <Application>Microsoft Office PowerPoint</Application>
  <PresentationFormat>Widescreen</PresentationFormat>
  <Paragraphs>433</Paragraphs>
  <Slides>50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E-25 Review of Linear Algebra</vt:lpstr>
      <vt:lpstr>Review of Linear Algebra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826</cp:revision>
  <dcterms:created xsi:type="dcterms:W3CDTF">2020-07-25T22:15:22Z</dcterms:created>
  <dcterms:modified xsi:type="dcterms:W3CDTF">2022-02-08T14:36:28Z</dcterms:modified>
</cp:coreProperties>
</file>