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</p:sldMasterIdLst>
  <p:notesMasterIdLst>
    <p:notesMasterId r:id="rId17"/>
  </p:notesMasterIdLst>
  <p:sldIdLst>
    <p:sldId id="256" r:id="rId12"/>
    <p:sldId id="257" r:id="rId13"/>
    <p:sldId id="259" r:id="rId14"/>
    <p:sldId id="262" r:id="rId15"/>
    <p:sldId id="28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en Caillol" initials="AC" lastIdx="6" clrIdx="0">
    <p:extLst>
      <p:ext uri="{19B8F6BF-5375-455C-9EA6-DF929625EA0E}">
        <p15:presenceInfo xmlns:p15="http://schemas.microsoft.com/office/powerpoint/2012/main" userId="3d034c2bcc6d05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2"/>
    <a:srgbClr val="894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830" autoAdjust="0"/>
  </p:normalViewPr>
  <p:slideViewPr>
    <p:cSldViewPr snapToGrid="0">
      <p:cViewPr varScale="1">
        <p:scale>
          <a:sx n="91" d="100"/>
          <a:sy n="91" d="100"/>
        </p:scale>
        <p:origin x="5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10" Type="http://schemas.openxmlformats.org/officeDocument/2006/relationships/customXml" Target="../customXml/item10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0476-FE6D-4A78-9DC3-98305AD3C12A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F8EF-0F82-44B3-979E-DBC26962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88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25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97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</a:t>
            </a:r>
            <a:r>
              <a:rPr lang="fr-FR" baseline="0" dirty="0" smtClean="0"/>
              <a:t> projet n’est qu’un exemple générique : le bus d’entrée peut être n’importe quel service qui permet de gérer des entrées/sorties (bus système, serveur web…),</a:t>
            </a:r>
          </a:p>
          <a:p>
            <a:endParaRPr lang="fr-FR" dirty="0" smtClean="0"/>
          </a:p>
          <a:p>
            <a:r>
              <a:rPr lang="fr-FR" dirty="0" smtClean="0"/>
              <a:t>(1) Les</a:t>
            </a:r>
            <a:r>
              <a:rPr lang="fr-FR" baseline="0" dirty="0" smtClean="0"/>
              <a:t> API peuvent être autre chose que des API: un service externe, une application, une requête en base de données…</a:t>
            </a:r>
          </a:p>
          <a:p>
            <a:endParaRPr lang="fr-FR" baseline="0" dirty="0" smtClean="0"/>
          </a:p>
          <a:p>
            <a:r>
              <a:rPr lang="fr-FR" baseline="0" dirty="0" smtClean="0"/>
              <a:t>(2) La aussi, la solution est donnée à titre d’exemple; il peut s’agir d’une solution totalement différente: asynchronisme, cloud-</a:t>
            </a:r>
            <a:r>
              <a:rPr lang="fr-FR" baseline="0" dirty="0" err="1" smtClean="0"/>
              <a:t>computing</a:t>
            </a:r>
            <a:r>
              <a:rPr lang="fr-FR" baseline="0" dirty="0" smtClean="0"/>
              <a:t>, réécriture de l’application…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5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E4E11-DA8D-412D-BBE8-3B751C2A5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5D98AA-9305-4C6C-8472-EC101BC2D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72392C-ABEC-453D-A10D-B39173FC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8FFE94-A36D-4B51-935B-F6E8222C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523C99-C106-42DF-9364-4707B2B2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23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DAE8B-27DF-4D90-AE74-E0DD532B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9AFFE0-41BC-4C2B-A5FB-AB12D4625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8F340C-A1F3-4050-8F9C-D4DD8DB5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F594BC-F10B-4ED2-A3AC-CAE99032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E748B-E1AB-4A6D-9CE4-95E99DBD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87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E7939C-8B37-4734-8F8C-A8414F9F7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89D39F-65D8-4603-BF16-AF495D2B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81B5C-12A7-4D4E-8DCC-9D5BB6E7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DE91C-436F-49EE-932C-CB3F18D6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1F61F9-CAF1-4EAC-9F4A-223CD732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91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9D08A-FF68-4CD3-93F7-310DF1EB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F0FD49-0C64-4BEA-881D-72B1E525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2C803-F81A-43BD-8350-97DD13CB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67F39-1428-4172-A1A3-100C8BA5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DC425-EB66-4DE7-8FFA-E26E8536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38BD4-7121-4438-8082-16FB84CE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4C11B5-9A36-434D-A0F4-A6B818107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1A4AA7-C884-45AA-A680-F02F58BF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E318B9-A553-4F4C-9F44-0774BAE0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B6979-B7D9-438E-B71F-A5E075D3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1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80595-7C44-431A-BE0A-A901600D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94895-672F-4845-B23C-D159A56BD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ABBCF1-9243-4A4D-9240-DCE832B36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94C6E9-766E-4398-B996-31F6BB5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377AC-0D08-4B59-968C-29569CF3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220588-CE53-4903-B21F-653142A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0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39089-6CD6-4866-9B35-4DC2A2CA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05C07-73B1-4D8F-929F-4C92A3695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C8DFC7-4492-46B5-914E-4D7052252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23CD3B-4ED5-4840-BBAE-151B2DC17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6734E5-EFE4-44D8-BCC3-E23E9C8D5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E2F8BA-7A20-41D3-83D9-90A87584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47B89C-E096-47A1-9AFB-64C4010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9C7C5A-302A-430F-8197-C408A666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65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F6853-A7C9-4CD8-9D6C-77EAAEDE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1ED275-A626-4112-ADB2-91A03C9A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323347-74E3-494F-B07B-A39112D1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75BD3A-C4C2-4F79-BE02-F7B3DBB7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88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D2A69A-C447-41E8-AD72-B8E00FFE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228405-8B7D-4C6E-B1B5-94CE799E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731EE1-EAEE-46BD-B72D-78A97365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54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54846-F879-4693-B5CF-51B536C8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9F4288-69AE-48E3-8E6C-4C9C90E7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F9535D-65B7-41E7-9B92-E7930DFFC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DF377B-B49A-490C-A248-FE77552D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9A076D-C7FB-4980-B551-B9A069EC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8B01D0-B4B4-4F25-A0E4-03BB4922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5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4B942-4C0A-41F5-AA39-345ED0E6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7C59DA-7D98-4156-9346-D57842D00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8A1ED1-08F5-4C35-A27E-32DB2D878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88F3B0-4D1A-4D14-83C2-0A63544E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9ED83A-B044-46B9-BCA1-75DC6491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A90CDE-E7B6-424D-8248-C8DFE754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7B3A7E-34DB-41F4-BDAB-166714BE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A69278-9D5C-4046-BAFB-5254BDC0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760642-CBE3-4711-B94F-63F0DCD2C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0B55-2EA3-4651-92C4-339DC2AA9BC2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13B01-4E78-4C0A-8396-EA65B3B2F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E27CE-48E6-47AC-B12A-0FAB76D3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1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ACD06AD-1B6B-4ECB-A999-9C8262109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9AB7E9-B4A7-4FF1-923F-9A6CD3411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4"/>
          <a:stretch/>
        </p:blipFill>
        <p:spPr>
          <a:xfrm>
            <a:off x="-1" y="0"/>
            <a:ext cx="10339601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B2F7E06-BE2A-4D46-BFEB-8307AE739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E866E0C-6DC9-455A-A1B9-64AE885E7351}"/>
              </a:ext>
            </a:extLst>
          </p:cNvPr>
          <p:cNvSpPr txBox="1"/>
          <p:nvPr/>
        </p:nvSpPr>
        <p:spPr>
          <a:xfrm>
            <a:off x="3682767" y="2317645"/>
            <a:ext cx="4883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«</a:t>
            </a:r>
            <a:r>
              <a:rPr lang="fr-FR" i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C’est l’arbre qui cache l’arbre qui cache la forêt </a:t>
            </a:r>
            <a:r>
              <a:rPr lang="en-US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»</a:t>
            </a:r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/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Récursivité d’un proverbe français</a:t>
            </a:r>
            <a:r>
              <a:rPr lang="fr-FR" i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4019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0B7C91-9E32-4C10-91F3-E4B27602D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06" y="3388968"/>
            <a:ext cx="321264" cy="2944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D9FB37C-7CB2-4BE0-9703-03F70A5ED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06" y="1588373"/>
            <a:ext cx="321264" cy="2944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329F67-C0D6-41DC-B94E-B2D8C954FE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B58266B-2FBD-4EB9-A3B0-21B55406E0FB}"/>
              </a:ext>
            </a:extLst>
          </p:cNvPr>
          <p:cNvSpPr txBox="1"/>
          <p:nvPr/>
        </p:nvSpPr>
        <p:spPr>
          <a:xfrm rot="16200000">
            <a:off x="-2139191" y="2097342"/>
            <a:ext cx="7046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89459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Sommaire</a:t>
            </a:r>
            <a:r>
              <a:rPr lang="fr-FR" sz="4400" dirty="0">
                <a:solidFill>
                  <a:srgbClr val="894590"/>
                </a:solidFill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C60F5C6-1931-4BB0-BF99-C0ABAE97AA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94346" y="2930236"/>
            <a:ext cx="6467914" cy="23832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CC0C0A7-D89B-4723-BD88-6897FA5AD072}"/>
              </a:ext>
            </a:extLst>
          </p:cNvPr>
          <p:cNvSpPr txBox="1"/>
          <p:nvPr/>
        </p:nvSpPr>
        <p:spPr>
          <a:xfrm>
            <a:off x="4781724" y="1488331"/>
            <a:ext cx="157344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BBA41C0-E06D-4055-AE08-25A7DD269CC3}"/>
              </a:ext>
            </a:extLst>
          </p:cNvPr>
          <p:cNvSpPr txBox="1"/>
          <p:nvPr/>
        </p:nvSpPr>
        <p:spPr>
          <a:xfrm>
            <a:off x="4781723" y="3314093"/>
            <a:ext cx="230133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dirty="0" smtClean="0"/>
              <a:t>Pattern API </a:t>
            </a:r>
            <a:r>
              <a:rPr lang="fr-FR" dirty="0" err="1" smtClean="0"/>
              <a:t>shadowing</a:t>
            </a:r>
            <a:endParaRPr lang="fr-FR" dirty="0">
              <a:solidFill>
                <a:schemeClr val="bg2">
                  <a:lumMod val="25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F58013-8D63-49F8-9E8B-80F6489B70E2}"/>
              </a:ext>
            </a:extLst>
          </p:cNvPr>
          <p:cNvSpPr txBox="1"/>
          <p:nvPr/>
        </p:nvSpPr>
        <p:spPr>
          <a:xfrm>
            <a:off x="4846869" y="1851243"/>
            <a:ext cx="3177345" cy="1323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sz="1600" dirty="0" smtClean="0">
                <a:sym typeface="Wingdings" panose="05000000000000000000" pitchFamily="2" charset="2"/>
              </a:rPr>
              <a:t> Présentation du système existant</a:t>
            </a:r>
            <a:endParaRPr lang="fr-FR" sz="1600" dirty="0" smtClean="0"/>
          </a:p>
          <a:p>
            <a:endParaRPr lang="fr-F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E</a:t>
            </a:r>
            <a:r>
              <a:rPr lang="fr-FR" sz="1600" dirty="0"/>
              <a:t>xposé du </a:t>
            </a:r>
            <a:r>
              <a:rPr lang="fr-FR" sz="1600" dirty="0" smtClean="0"/>
              <a:t>problème</a:t>
            </a:r>
            <a:endParaRPr lang="fr-FR" sz="1600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/>
              <a:t>Solution envisagée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05FD58-B146-466C-AAC0-7AB232821F68}"/>
              </a:ext>
            </a:extLst>
          </p:cNvPr>
          <p:cNvSpPr/>
          <p:nvPr/>
        </p:nvSpPr>
        <p:spPr>
          <a:xfrm>
            <a:off x="3310206" y="283669"/>
            <a:ext cx="8431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/>
              <a:t>API </a:t>
            </a:r>
            <a:r>
              <a:rPr lang="fr-FR" sz="4000" dirty="0" err="1" smtClean="0"/>
              <a:t>shadowing</a:t>
            </a:r>
            <a:endParaRPr lang="fr-FR" sz="4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0F58013-8D63-49F8-9E8B-80F6489B70E2}"/>
              </a:ext>
            </a:extLst>
          </p:cNvPr>
          <p:cNvSpPr txBox="1"/>
          <p:nvPr/>
        </p:nvSpPr>
        <p:spPr>
          <a:xfrm>
            <a:off x="4846869" y="3764702"/>
            <a:ext cx="292817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sz="1600" dirty="0" smtClean="0">
                <a:sym typeface="Wingdings" panose="05000000000000000000" pitchFamily="2" charset="2"/>
              </a:rPr>
              <a:t> Présentation du pattern</a:t>
            </a:r>
            <a:endParaRPr lang="fr-FR" sz="1600" dirty="0"/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sym typeface="Wingdings" panose="05000000000000000000" pitchFamily="2" charset="2"/>
              </a:rPr>
              <a:t>Proposition d’implémentation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224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EBA769-F8CC-4D71-9511-415D7C26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5071A7-C8A5-4800-BD76-C6841CE45C5A}"/>
              </a:ext>
            </a:extLst>
          </p:cNvPr>
          <p:cNvSpPr txBox="1"/>
          <p:nvPr/>
        </p:nvSpPr>
        <p:spPr>
          <a:xfrm>
            <a:off x="3164760" y="2721114"/>
            <a:ext cx="5862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Présentation du problème</a:t>
            </a:r>
          </a:p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et but recherché</a:t>
            </a:r>
            <a:endParaRPr lang="fr-FR" sz="40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02" y="405634"/>
            <a:ext cx="5429250" cy="53530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421821" y="346843"/>
            <a:ext cx="55744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Supposons un projet </a:t>
            </a:r>
            <a:r>
              <a:rPr lang="fr-FR" dirty="0" err="1" smtClean="0"/>
              <a:t>legacy</a:t>
            </a:r>
            <a:r>
              <a:rPr lang="fr-FR" dirty="0" smtClean="0"/>
              <a:t> organisé de cette façon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Des requêtes sont reçues de l’extérieur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 bus qui les reçoit les distribue aux API métiers correspondantes.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 résultat est retourné au bus, qui retourne le résultat de la requête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Un second cas de figure est probable : le code métier est inclus dans le bus </a:t>
            </a:r>
            <a:r>
              <a:rPr lang="fr-FR" sz="800" dirty="0" smtClean="0"/>
              <a:t>(ça n’arrive jamais, enfin)</a:t>
            </a:r>
            <a:r>
              <a:rPr lang="fr-FR" dirty="0" smtClean="0"/>
              <a:t>, qui va donc s’appeler lui-même et rompre le SRP (ce qui n’est pas nécessairement un problème pour les langages non orientés objet). Cela ne change pas grand-chose au problème, mais mérite d’être noté.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506686" y="4170728"/>
            <a:ext cx="7489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Problème</a:t>
            </a:r>
            <a:r>
              <a:rPr lang="fr-FR" dirty="0" smtClean="0"/>
              <a:t> : le système est à la limite de ses capacités, avec des problèmes de performance, de fiabilité...</a:t>
            </a:r>
          </a:p>
          <a:p>
            <a:endParaRPr lang="fr-FR" dirty="0" smtClean="0"/>
          </a:p>
          <a:p>
            <a:r>
              <a:rPr lang="fr-FR" b="1" u="sng" dirty="0" smtClean="0"/>
              <a:t>Solution envisagée</a:t>
            </a:r>
            <a:r>
              <a:rPr lang="fr-FR" dirty="0" smtClean="0"/>
              <a:t>: Il est décidé de mettre en place un système de parallélisation du traitement des requêtes (remplacement du bus existant, externalisation des API…)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10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WindowsApps.SearchBar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3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9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Props1.xml><?xml version="1.0" encoding="utf-8"?>
<ds:datastoreItem xmlns:ds="http://schemas.openxmlformats.org/officeDocument/2006/customXml" ds:itemID="{EBBE763A-B3D5-488A-9F72-453E09C2E10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EDA62CD-3E8D-466C-A802-D575A138582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20A3C96-CD27-497D-A0EF-E96445F10DC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CAF7CC1-4F40-417B-9F2E-8DAFAC28819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5683EA7-E414-44F3-BF5F-7C617915B31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480E993-63B5-4C2F-BB8F-99D7AE1386B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2FCB0D1-8EB6-4B2D-98E5-C2C86E67B90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005D821-4CB3-4A25-B341-C5F92CEC57A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315F13A-AC62-4724-879E-14987FCB1CE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A48F3C4-45B4-4BFF-BBD6-E5D8E1BB578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283</Words>
  <Application>Microsoft Office PowerPoint</Application>
  <PresentationFormat>Grand écran</PresentationFormat>
  <Paragraphs>35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 Black</vt:lpstr>
      <vt:lpstr>Lato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Elisa SCHOTT</dc:creator>
  <cp:lastModifiedBy>Adrien CAILLOL</cp:lastModifiedBy>
  <cp:revision>259</cp:revision>
  <dcterms:created xsi:type="dcterms:W3CDTF">2018-11-06T16:23:25Z</dcterms:created>
  <dcterms:modified xsi:type="dcterms:W3CDTF">2019-10-04T13:01:24Z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