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BE2C8BC-3BDB-4523-90A1-679E962AF238}" type="datetimeFigureOut">
              <a:rPr lang="es-ES" smtClean="0"/>
              <a:t>25/01/2018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6BBFD64-2E12-44B6-AF33-8A6A8670A78A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8062912" cy="1470025"/>
          </a:xfrm>
        </p:spPr>
        <p:txBody>
          <a:bodyPr/>
          <a:lstStyle/>
          <a:p>
            <a:r>
              <a:rPr lang="es-ES" dirty="0" err="1" smtClean="0"/>
              <a:t>RedLight</a:t>
            </a:r>
            <a:r>
              <a:rPr lang="es-ES" dirty="0" smtClean="0"/>
              <a:t> </a:t>
            </a:r>
            <a:r>
              <a:rPr lang="es-ES" dirty="0" err="1" smtClean="0"/>
              <a:t>Catalog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3501008"/>
            <a:ext cx="8062912" cy="1752600"/>
          </a:xfrm>
        </p:spPr>
        <p:txBody>
          <a:bodyPr/>
          <a:lstStyle/>
          <a:p>
            <a:r>
              <a:rPr lang="es-ES" dirty="0" smtClean="0"/>
              <a:t>David Alonso, Alejandro Burón, Jon Calleja, Asier Callejo, Julen Fernández, Mario Soler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5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RedLight</a:t>
            </a:r>
            <a:r>
              <a:rPr lang="es-ES" dirty="0" smtClean="0"/>
              <a:t> </a:t>
            </a:r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4906888" cy="385044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Producto estrella</a:t>
            </a:r>
          </a:p>
          <a:p>
            <a:pPr marL="64008" indent="0">
              <a:buNone/>
            </a:pPr>
            <a:endParaRPr lang="es-ES" dirty="0" smtClean="0"/>
          </a:p>
          <a:p>
            <a:pPr marL="64008" indent="0">
              <a:buNone/>
            </a:pPr>
            <a:r>
              <a:rPr lang="es-ES" dirty="0" smtClean="0"/>
              <a:t>Desde red light creamos este dispositivo para poder controlar todo tipo de dispositivo desde el móvil.</a:t>
            </a:r>
          </a:p>
          <a:p>
            <a:pPr marL="64008" indent="0">
              <a:buNone/>
            </a:pPr>
            <a:r>
              <a:rPr lang="es-ES" dirty="0" smtClean="0"/>
              <a:t>Televisores, proyectores, aires acondicionados…</a:t>
            </a:r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821803"/>
            <a:ext cx="1325885" cy="1198169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4 CuadroTexto"/>
          <p:cNvSpPr txBox="1"/>
          <p:nvPr/>
        </p:nvSpPr>
        <p:spPr>
          <a:xfrm>
            <a:off x="7121344" y="31409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3,21€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8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RedLight</a:t>
            </a:r>
            <a:r>
              <a:rPr lang="es-ES" dirty="0" smtClean="0"/>
              <a:t> Case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5266928" cy="4572000"/>
          </a:xfrm>
        </p:spPr>
        <p:txBody>
          <a:bodyPr/>
          <a:lstStyle/>
          <a:p>
            <a:r>
              <a:rPr lang="es-ES" dirty="0" smtClean="0"/>
              <a:t>Para aquellos usuarios que carezcan de </a:t>
            </a:r>
            <a:r>
              <a:rPr lang="es-ES" dirty="0" err="1" smtClean="0"/>
              <a:t>jack</a:t>
            </a:r>
            <a:r>
              <a:rPr lang="es-ES" dirty="0" smtClean="0"/>
              <a:t> 3,5 en sus dispositivos tenemos disponibles estas fundas con conector </a:t>
            </a:r>
            <a:r>
              <a:rPr lang="es-ES" dirty="0" err="1" smtClean="0"/>
              <a:t>lightning</a:t>
            </a:r>
            <a:r>
              <a:rPr lang="es-ES" dirty="0" smtClean="0"/>
              <a:t>(iPhone).</a:t>
            </a:r>
            <a:endParaRPr lang="es-ES" dirty="0"/>
          </a:p>
        </p:txBody>
      </p:sp>
      <p:pic>
        <p:nvPicPr>
          <p:cNvPr id="5" name="0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03"/>
          <a:stretch/>
        </p:blipFill>
        <p:spPr bwMode="auto">
          <a:xfrm>
            <a:off x="5796136" y="2852936"/>
            <a:ext cx="2419350" cy="299720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516216" y="22048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15€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05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RedLight</a:t>
            </a:r>
            <a:r>
              <a:rPr lang="es-ES" dirty="0" smtClean="0"/>
              <a:t> Case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5122912" cy="4572000"/>
          </a:xfrm>
        </p:spPr>
        <p:txBody>
          <a:bodyPr/>
          <a:lstStyle/>
          <a:p>
            <a:r>
              <a:rPr lang="es-ES" dirty="0" smtClean="0"/>
              <a:t>También disponemos de fundas para cualquier otro dispositivo, con adaptador Micro-USB y USB-C.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348880"/>
            <a:ext cx="2886075" cy="2886075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4 CuadroTexto"/>
          <p:cNvSpPr txBox="1"/>
          <p:nvPr/>
        </p:nvSpPr>
        <p:spPr>
          <a:xfrm>
            <a:off x="3995936" y="489245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15€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19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RedLight</a:t>
            </a:r>
            <a:r>
              <a:rPr lang="es-ES" dirty="0" smtClean="0"/>
              <a:t> </a:t>
            </a:r>
            <a:r>
              <a:rPr lang="es-ES" dirty="0" err="1" smtClean="0"/>
              <a:t>Inhibitor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4474840" cy="4572000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Y para aquellos que quieran evitar que sus dispositivos sean controlados por otros usuarios tenemos un pack Premium que incluye un inhibidor de señal que funciona en un radio de 900cm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2"/>
            <a:ext cx="2426335" cy="217170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4 CuadroTexto"/>
          <p:cNvSpPr txBox="1"/>
          <p:nvPr/>
        </p:nvSpPr>
        <p:spPr>
          <a:xfrm>
            <a:off x="6588224" y="50851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1500€</a:t>
            </a:r>
          </a:p>
        </p:txBody>
      </p:sp>
    </p:spTree>
    <p:extLst>
      <p:ext uri="{BB962C8B-B14F-4D97-AF65-F5344CB8AC3E}">
        <p14:creationId xmlns:p14="http://schemas.microsoft.com/office/powerpoint/2010/main" val="9042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RedLight Catalog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5194920" cy="4572000"/>
          </a:xfrm>
        </p:spPr>
        <p:txBody>
          <a:bodyPr/>
          <a:lstStyle/>
          <a:p>
            <a:r>
              <a:rPr lang="es-ES" dirty="0" smtClean="0"/>
              <a:t>Cada catalogo físico tendrá </a:t>
            </a:r>
            <a:r>
              <a:rPr lang="es-ES" smtClean="0"/>
              <a:t>un código </a:t>
            </a:r>
            <a:r>
              <a:rPr lang="es-ES" dirty="0" smtClean="0"/>
              <a:t>de descuento del 5</a:t>
            </a:r>
            <a:r>
              <a:rPr lang="es-ES" smtClean="0"/>
              <a:t>% adicional </a:t>
            </a:r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4"/>
            <a:ext cx="2687114" cy="201786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RedLight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Desde </a:t>
            </a:r>
            <a:r>
              <a:rPr lang="es-ES" dirty="0" err="1" smtClean="0"/>
              <a:t>redlight</a:t>
            </a:r>
            <a:r>
              <a:rPr lang="es-ES" dirty="0" smtClean="0"/>
              <a:t> confiamos en las mejores marcas de distribución, por eso mismo garantizamos que tu paquete llegara en las mejores condiciones.</a:t>
            </a:r>
          </a:p>
          <a:p>
            <a:r>
              <a:rPr lang="es-ES" dirty="0" smtClean="0"/>
              <a:t>Además, a partir de 100 </a:t>
            </a:r>
            <a:r>
              <a:rPr lang="es-ES" dirty="0" err="1" smtClean="0"/>
              <a:t>uds.</a:t>
            </a:r>
            <a:r>
              <a:rPr lang="es-ES" dirty="0" smtClean="0"/>
              <a:t> Ofrecemos un 10% de descuento, y a partir de 500 </a:t>
            </a:r>
            <a:r>
              <a:rPr lang="es-ES" dirty="0" err="1" smtClean="0"/>
              <a:t>uds.</a:t>
            </a:r>
            <a:r>
              <a:rPr lang="es-ES" dirty="0" smtClean="0"/>
              <a:t> 30% de descuento. Y con cada inhibidor incluye dos </a:t>
            </a:r>
            <a:r>
              <a:rPr lang="es-ES" dirty="0" err="1" smtClean="0"/>
              <a:t>RedLight</a:t>
            </a:r>
            <a:r>
              <a:rPr lang="es-ES" dirty="0" smtClean="0"/>
              <a:t> Case y dos </a:t>
            </a:r>
            <a:r>
              <a:rPr lang="es-ES" dirty="0" err="1" smtClean="0"/>
              <a:t>Redlight</a:t>
            </a:r>
            <a:r>
              <a:rPr lang="es-ES" dirty="0" smtClean="0"/>
              <a:t> </a:t>
            </a:r>
            <a:r>
              <a:rPr lang="es-ES" dirty="0" err="1" smtClean="0"/>
              <a:t>Controller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417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89</TotalTime>
  <Words>204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Brío</vt:lpstr>
      <vt:lpstr>RedLight Catalog</vt:lpstr>
      <vt:lpstr>RedLight Controller</vt:lpstr>
      <vt:lpstr>RedLight Case</vt:lpstr>
      <vt:lpstr>RedLight Case</vt:lpstr>
      <vt:lpstr>RedLight Inhibitor</vt:lpstr>
      <vt:lpstr>RedLight Catalog</vt:lpstr>
      <vt:lpstr>RedLight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RedLight Catalog</dc:title>
  <dc:creator>admin</dc:creator>
  <cp:lastModifiedBy>admin</cp:lastModifiedBy>
  <cp:revision>12</cp:revision>
  <dcterms:created xsi:type="dcterms:W3CDTF">2018-01-18T11:48:15Z</dcterms:created>
  <dcterms:modified xsi:type="dcterms:W3CDTF">2018-01-25T12:57:43Z</dcterms:modified>
</cp:coreProperties>
</file>