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3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5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0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9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0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5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77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08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1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9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AD97-9C11-4816-A3F8-1F2BE0D80F19}" type="datetimeFigureOut">
              <a:rPr lang="es-ES" smtClean="0"/>
              <a:t>24/01/2015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579D-28E1-4A6D-8A31-1873A3A05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4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Ivan</a:t>
            </a:r>
            <a:r>
              <a:rPr lang="es-ES" dirty="0" smtClean="0"/>
              <a:t> Blanco</a:t>
            </a:r>
          </a:p>
          <a:p>
            <a:r>
              <a:rPr lang="es-ES" dirty="0" err="1" smtClean="0"/>
              <a:t>Àngel</a:t>
            </a:r>
            <a:r>
              <a:rPr lang="es-ES" dirty="0" smtClean="0"/>
              <a:t> Calzada</a:t>
            </a:r>
          </a:p>
          <a:p>
            <a:r>
              <a:rPr lang="es-ES" dirty="0" smtClean="0"/>
              <a:t>Santi Planet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Hackaton</a:t>
            </a:r>
            <a:r>
              <a:rPr lang="es-ES" dirty="0" smtClean="0"/>
              <a:t> </a:t>
            </a:r>
            <a:r>
              <a:rPr lang="es-ES" dirty="0" err="1" smtClean="0"/>
              <a:t>Kosmopolis</a:t>
            </a:r>
            <a:r>
              <a:rPr lang="es-ES" dirty="0" smtClean="0"/>
              <a:t> 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2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Nube"/>
          <p:cNvSpPr/>
          <p:nvPr/>
        </p:nvSpPr>
        <p:spPr>
          <a:xfrm>
            <a:off x="1810779" y="879797"/>
            <a:ext cx="1800200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Google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87605" y="228742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Tema a buscar</a:t>
            </a:r>
            <a:endParaRPr lang="es-ES" dirty="0"/>
          </a:p>
        </p:txBody>
      </p:sp>
      <p:cxnSp>
        <p:nvCxnSpPr>
          <p:cNvPr id="11" name="10 Conector curvado"/>
          <p:cNvCxnSpPr>
            <a:stCxn id="5" idx="2"/>
            <a:endCxn id="4" idx="2"/>
          </p:cNvCxnSpPr>
          <p:nvPr/>
        </p:nvCxnSpPr>
        <p:spPr>
          <a:xfrm rot="16200000" flipH="1">
            <a:off x="985882" y="661383"/>
            <a:ext cx="893791" cy="7671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5148064" y="798140"/>
            <a:ext cx="1105272" cy="1199894"/>
            <a:chOff x="4690864" y="932962"/>
            <a:chExt cx="1105272" cy="1199894"/>
          </a:xfrm>
        </p:grpSpPr>
        <p:sp>
          <p:nvSpPr>
            <p:cNvPr id="15" name="14 Esquina doblada"/>
            <p:cNvSpPr/>
            <p:nvPr/>
          </p:nvSpPr>
          <p:spPr>
            <a:xfrm>
              <a:off x="4690864" y="9329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squina doblada"/>
            <p:cNvSpPr/>
            <p:nvPr/>
          </p:nvSpPr>
          <p:spPr>
            <a:xfrm>
              <a:off x="4843264" y="10853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squina doblada"/>
            <p:cNvSpPr/>
            <p:nvPr/>
          </p:nvSpPr>
          <p:spPr>
            <a:xfrm>
              <a:off x="4995664" y="12377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squina doblada"/>
            <p:cNvSpPr/>
            <p:nvPr/>
          </p:nvSpPr>
          <p:spPr>
            <a:xfrm>
              <a:off x="5148064" y="13901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HTML</a:t>
              </a:r>
              <a:endParaRPr lang="es-ES" sz="1400" dirty="0"/>
            </a:p>
          </p:txBody>
        </p:sp>
      </p:grpSp>
      <p:cxnSp>
        <p:nvCxnSpPr>
          <p:cNvPr id="21" name="20 Conector recto de flecha"/>
          <p:cNvCxnSpPr>
            <a:stCxn id="4" idx="0"/>
            <a:endCxn id="15" idx="1"/>
          </p:cNvCxnSpPr>
          <p:nvPr/>
        </p:nvCxnSpPr>
        <p:spPr>
          <a:xfrm flipV="1">
            <a:off x="3609479" y="1169487"/>
            <a:ext cx="1538585" cy="322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21 Grupo"/>
          <p:cNvGrpSpPr/>
          <p:nvPr/>
        </p:nvGrpSpPr>
        <p:grpSpPr>
          <a:xfrm>
            <a:off x="7062564" y="807793"/>
            <a:ext cx="1105272" cy="1199894"/>
            <a:chOff x="4690864" y="932962"/>
            <a:chExt cx="1105272" cy="1199894"/>
          </a:xfrm>
        </p:grpSpPr>
        <p:sp>
          <p:nvSpPr>
            <p:cNvPr id="23" name="22 Esquina doblada"/>
            <p:cNvSpPr/>
            <p:nvPr/>
          </p:nvSpPr>
          <p:spPr>
            <a:xfrm>
              <a:off x="4690864" y="9329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Esquina doblada"/>
            <p:cNvSpPr/>
            <p:nvPr/>
          </p:nvSpPr>
          <p:spPr>
            <a:xfrm>
              <a:off x="4843264" y="10853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Esquina doblada"/>
            <p:cNvSpPr/>
            <p:nvPr/>
          </p:nvSpPr>
          <p:spPr>
            <a:xfrm>
              <a:off x="4995664" y="12377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Esquina doblada"/>
            <p:cNvSpPr/>
            <p:nvPr/>
          </p:nvSpPr>
          <p:spPr>
            <a:xfrm>
              <a:off x="5148064" y="1390162"/>
              <a:ext cx="648072" cy="742694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Plain</a:t>
              </a:r>
              <a:r>
                <a:rPr lang="es-ES" sz="1600" dirty="0" smtClean="0"/>
                <a:t> </a:t>
              </a:r>
              <a:r>
                <a:rPr lang="es-ES" sz="1600" dirty="0" err="1" smtClean="0"/>
                <a:t>text</a:t>
              </a:r>
              <a:endParaRPr lang="es-ES" sz="1600" dirty="0"/>
            </a:p>
          </p:txBody>
        </p:sp>
      </p:grpSp>
      <p:cxnSp>
        <p:nvCxnSpPr>
          <p:cNvPr id="28" name="27 Conector recto de flecha"/>
          <p:cNvCxnSpPr>
            <a:stCxn id="18" idx="3"/>
            <a:endCxn id="23" idx="1"/>
          </p:cNvCxnSpPr>
          <p:nvPr/>
        </p:nvCxnSpPr>
        <p:spPr>
          <a:xfrm flipV="1">
            <a:off x="6253336" y="1179140"/>
            <a:ext cx="809228" cy="44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ilindro"/>
          <p:cNvSpPr/>
          <p:nvPr/>
        </p:nvSpPr>
        <p:spPr>
          <a:xfrm>
            <a:off x="7155532" y="3068960"/>
            <a:ext cx="919336" cy="115212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Recompte</a:t>
            </a:r>
            <a:endParaRPr lang="es-ES" sz="1400" dirty="0"/>
          </a:p>
        </p:txBody>
      </p:sp>
      <p:sp>
        <p:nvSpPr>
          <p:cNvPr id="30" name="29 Cilindro"/>
          <p:cNvSpPr/>
          <p:nvPr/>
        </p:nvSpPr>
        <p:spPr>
          <a:xfrm>
            <a:off x="5160462" y="3176972"/>
            <a:ext cx="1147936" cy="93610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Blacklist</a:t>
            </a:r>
            <a:endParaRPr lang="es-ES" dirty="0"/>
          </a:p>
        </p:txBody>
      </p:sp>
      <p:cxnSp>
        <p:nvCxnSpPr>
          <p:cNvPr id="32" name="31 Conector recto de flecha"/>
          <p:cNvCxnSpPr>
            <a:stCxn id="30" idx="4"/>
            <a:endCxn id="29" idx="2"/>
          </p:cNvCxnSpPr>
          <p:nvPr/>
        </p:nvCxnSpPr>
        <p:spPr>
          <a:xfrm>
            <a:off x="6308398" y="3645024"/>
            <a:ext cx="8471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6" idx="2"/>
            <a:endCxn id="29" idx="1"/>
          </p:cNvCxnSpPr>
          <p:nvPr/>
        </p:nvCxnSpPr>
        <p:spPr>
          <a:xfrm flipH="1">
            <a:off x="7615200" y="2007687"/>
            <a:ext cx="228600" cy="106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squina doblada"/>
          <p:cNvSpPr/>
          <p:nvPr/>
        </p:nvSpPr>
        <p:spPr>
          <a:xfrm>
            <a:off x="7062564" y="4869160"/>
            <a:ext cx="1105272" cy="100811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Diccionari</a:t>
            </a:r>
            <a:r>
              <a:rPr lang="es-ES" dirty="0" smtClean="0"/>
              <a:t> </a:t>
            </a:r>
            <a:r>
              <a:rPr lang="es-ES" dirty="0" err="1" smtClean="0"/>
              <a:t>específic</a:t>
            </a:r>
            <a:r>
              <a:rPr lang="es-ES" dirty="0" smtClean="0"/>
              <a:t> del tema</a:t>
            </a:r>
            <a:endParaRPr lang="es-ES" dirty="0"/>
          </a:p>
        </p:txBody>
      </p:sp>
      <p:cxnSp>
        <p:nvCxnSpPr>
          <p:cNvPr id="37" name="36 Conector recto de flecha"/>
          <p:cNvCxnSpPr>
            <a:stCxn id="29" idx="3"/>
            <a:endCxn id="35" idx="0"/>
          </p:cNvCxnSpPr>
          <p:nvPr/>
        </p:nvCxnSpPr>
        <p:spPr>
          <a:xfrm>
            <a:off x="7615200" y="42210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>
            <a:off x="3587316" y="656692"/>
            <a:ext cx="1105272" cy="100811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Diccionari</a:t>
            </a:r>
            <a:r>
              <a:rPr lang="es-ES" dirty="0" smtClean="0"/>
              <a:t> </a:t>
            </a:r>
            <a:r>
              <a:rPr lang="es-ES" dirty="0" err="1" smtClean="0"/>
              <a:t>específic</a:t>
            </a:r>
            <a:r>
              <a:rPr lang="es-ES" dirty="0" smtClean="0"/>
              <a:t> del tema</a:t>
            </a:r>
            <a:endParaRPr lang="es-ES" dirty="0"/>
          </a:p>
        </p:txBody>
      </p:sp>
      <p:sp>
        <p:nvSpPr>
          <p:cNvPr id="5" name="4 Nube"/>
          <p:cNvSpPr/>
          <p:nvPr/>
        </p:nvSpPr>
        <p:spPr>
          <a:xfrm>
            <a:off x="575556" y="548680"/>
            <a:ext cx="1800200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67544" y="2492896"/>
            <a:ext cx="2016224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Web </a:t>
            </a:r>
            <a:r>
              <a:rPr lang="es-ES" dirty="0" err="1" smtClean="0"/>
              <a:t>crawling</a:t>
            </a:r>
            <a:endParaRPr lang="es-ES" dirty="0"/>
          </a:p>
        </p:txBody>
      </p:sp>
      <p:sp>
        <p:nvSpPr>
          <p:cNvPr id="7" name="6 Esquina doblada"/>
          <p:cNvSpPr/>
          <p:nvPr/>
        </p:nvSpPr>
        <p:spPr>
          <a:xfrm>
            <a:off x="899592" y="4221088"/>
            <a:ext cx="1152128" cy="122413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URL </a:t>
            </a:r>
            <a:r>
              <a:rPr lang="es-ES" dirty="0" err="1" smtClean="0"/>
              <a:t>List</a:t>
            </a:r>
            <a:endParaRPr lang="es-ES" dirty="0"/>
          </a:p>
        </p:txBody>
      </p:sp>
      <p:cxnSp>
        <p:nvCxnSpPr>
          <p:cNvPr id="9" name="8 Conector recto de flecha"/>
          <p:cNvCxnSpPr>
            <a:stCxn id="5" idx="1"/>
            <a:endCxn id="6" idx="0"/>
          </p:cNvCxnSpPr>
          <p:nvPr/>
        </p:nvCxnSpPr>
        <p:spPr>
          <a:xfrm>
            <a:off x="1475656" y="1771513"/>
            <a:ext cx="0" cy="721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2"/>
            <a:endCxn id="7" idx="0"/>
          </p:cNvCxnSpPr>
          <p:nvPr/>
        </p:nvCxnSpPr>
        <p:spPr>
          <a:xfrm>
            <a:off x="1475656" y="335699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131840" y="2492896"/>
            <a:ext cx="2016224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Scoring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4" idx="2"/>
            <a:endCxn id="13" idx="0"/>
          </p:cNvCxnSpPr>
          <p:nvPr/>
        </p:nvCxnSpPr>
        <p:spPr>
          <a:xfrm>
            <a:off x="4139952" y="1664804"/>
            <a:ext cx="0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17 Esquina doblada"/>
          <p:cNvSpPr/>
          <p:nvPr/>
        </p:nvSpPr>
        <p:spPr>
          <a:xfrm>
            <a:off x="3563888" y="4221088"/>
            <a:ext cx="1152128" cy="122413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Ranked</a:t>
            </a:r>
            <a:r>
              <a:rPr lang="es-ES" dirty="0" smtClean="0"/>
              <a:t> URL </a:t>
            </a:r>
            <a:r>
              <a:rPr lang="es-ES" dirty="0" err="1" smtClean="0"/>
              <a:t>List</a:t>
            </a:r>
            <a:endParaRPr lang="es-ES" dirty="0"/>
          </a:p>
        </p:txBody>
      </p:sp>
      <p:cxnSp>
        <p:nvCxnSpPr>
          <p:cNvPr id="20" name="19 Conector recto de flecha"/>
          <p:cNvCxnSpPr>
            <a:stCxn id="13" idx="2"/>
            <a:endCxn id="18" idx="0"/>
          </p:cNvCxnSpPr>
          <p:nvPr/>
        </p:nvCxnSpPr>
        <p:spPr>
          <a:xfrm>
            <a:off x="4139952" y="335699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5299253" y="4401108"/>
            <a:ext cx="2016224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18" idx="3"/>
            <a:endCxn id="21" idx="1"/>
          </p:cNvCxnSpPr>
          <p:nvPr/>
        </p:nvCxnSpPr>
        <p:spPr>
          <a:xfrm>
            <a:off x="4716016" y="4833156"/>
            <a:ext cx="58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squina doblada"/>
          <p:cNvSpPr/>
          <p:nvPr/>
        </p:nvSpPr>
        <p:spPr>
          <a:xfrm>
            <a:off x="7740352" y="4221088"/>
            <a:ext cx="1152128" cy="122413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Author</a:t>
            </a:r>
            <a:r>
              <a:rPr lang="es-ES" dirty="0" smtClean="0"/>
              <a:t> ranking</a:t>
            </a:r>
            <a:endParaRPr lang="es-ES" dirty="0"/>
          </a:p>
        </p:txBody>
      </p:sp>
      <p:cxnSp>
        <p:nvCxnSpPr>
          <p:cNvPr id="26" name="25 Conector recto de flecha"/>
          <p:cNvCxnSpPr>
            <a:stCxn id="21" idx="3"/>
            <a:endCxn id="24" idx="1"/>
          </p:cNvCxnSpPr>
          <p:nvPr/>
        </p:nvCxnSpPr>
        <p:spPr>
          <a:xfrm>
            <a:off x="7315477" y="4833156"/>
            <a:ext cx="424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7" idx="3"/>
            <a:endCxn id="13" idx="1"/>
          </p:cNvCxnSpPr>
          <p:nvPr/>
        </p:nvCxnSpPr>
        <p:spPr>
          <a:xfrm flipV="1">
            <a:off x="2051720" y="2924944"/>
            <a:ext cx="1080120" cy="1908212"/>
          </a:xfrm>
          <a:prstGeom prst="bentConnector3">
            <a:avLst>
              <a:gd name="adj1" fmla="val 65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Resultats</a:t>
            </a:r>
            <a:r>
              <a:rPr lang="es-ES" dirty="0" smtClean="0"/>
              <a:t> per: </a:t>
            </a:r>
            <a:r>
              <a:rPr lang="es-ES" dirty="0" smtClean="0">
                <a:solidFill>
                  <a:schemeClr val="accent1"/>
                </a:solidFill>
              </a:rPr>
              <a:t>Rajoy corrupción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3" y="833759"/>
            <a:ext cx="8821005" cy="588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Office PowerPoint</Application>
  <PresentationFormat>Presentación en pantalla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Hackaton Kosmopolis 2015</vt:lpstr>
      <vt:lpstr>Presentación de PowerPoint</vt:lpstr>
      <vt:lpstr>Presentación de PowerPoint</vt:lpstr>
      <vt:lpstr>Resultats per: Rajoy corrupción</vt:lpstr>
    </vt:vector>
  </TitlesOfParts>
  <Company>Enginyeria i Arquitectura La Salle - URL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</dc:creator>
  <cp:lastModifiedBy>Santi</cp:lastModifiedBy>
  <cp:revision>4</cp:revision>
  <dcterms:created xsi:type="dcterms:W3CDTF">2015-01-24T17:24:05Z</dcterms:created>
  <dcterms:modified xsi:type="dcterms:W3CDTF">2015-01-24T18:19:58Z</dcterms:modified>
</cp:coreProperties>
</file>