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0175200" cy="2331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89"/>
    <p:restoredTop sz="94648"/>
  </p:normalViewPr>
  <p:slideViewPr>
    <p:cSldViewPr snapToGrid="0" snapToObjects="1">
      <p:cViewPr>
        <p:scale>
          <a:sx n="32" d="100"/>
          <a:sy n="32" d="100"/>
        </p:scale>
        <p:origin x="95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3140" y="3816034"/>
            <a:ext cx="25648920" cy="8117840"/>
          </a:xfrm>
        </p:spPr>
        <p:txBody>
          <a:bodyPr anchor="b"/>
          <a:lstStyle>
            <a:lvl1pPr algn="ctr">
              <a:defRPr sz="19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1900" y="12246929"/>
            <a:ext cx="22631400" cy="5629591"/>
          </a:xfrm>
        </p:spPr>
        <p:txBody>
          <a:bodyPr/>
          <a:lstStyle>
            <a:lvl1pPr marL="0" indent="0" algn="ctr">
              <a:buNone/>
              <a:defRPr sz="7920"/>
            </a:lvl1pPr>
            <a:lvl2pPr marL="1508760" indent="0" algn="ctr">
              <a:buNone/>
              <a:defRPr sz="6600"/>
            </a:lvl2pPr>
            <a:lvl3pPr marL="3017520" indent="0" algn="ctr">
              <a:buNone/>
              <a:defRPr sz="5940"/>
            </a:lvl3pPr>
            <a:lvl4pPr marL="4526280" indent="0" algn="ctr">
              <a:buNone/>
              <a:defRPr sz="5280"/>
            </a:lvl4pPr>
            <a:lvl5pPr marL="6035040" indent="0" algn="ctr">
              <a:buNone/>
              <a:defRPr sz="5280"/>
            </a:lvl5pPr>
            <a:lvl6pPr marL="7543800" indent="0" algn="ctr">
              <a:buNone/>
              <a:defRPr sz="5280"/>
            </a:lvl6pPr>
            <a:lvl7pPr marL="9052560" indent="0" algn="ctr">
              <a:buNone/>
              <a:defRPr sz="5280"/>
            </a:lvl7pPr>
            <a:lvl8pPr marL="10561320" indent="0" algn="ctr">
              <a:buNone/>
              <a:defRPr sz="5280"/>
            </a:lvl8pPr>
            <a:lvl9pPr marL="12070080" indent="0" algn="ctr">
              <a:buNone/>
              <a:defRPr sz="5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405D-E189-1046-BF2E-BD87E0BB25D1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535D-951D-6749-8E3A-783B5EE4C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3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405D-E189-1046-BF2E-BD87E0BB25D1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535D-951D-6749-8E3A-783B5EE4C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3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94129" y="1241425"/>
            <a:ext cx="6506528" cy="197602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4546" y="1241425"/>
            <a:ext cx="19142393" cy="1976024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405D-E189-1046-BF2E-BD87E0BB25D1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535D-951D-6749-8E3A-783B5EE4C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7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405D-E189-1046-BF2E-BD87E0BB25D1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535D-951D-6749-8E3A-783B5EE4C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7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8830" y="5813114"/>
            <a:ext cx="26026110" cy="9699306"/>
          </a:xfrm>
        </p:spPr>
        <p:txBody>
          <a:bodyPr anchor="b"/>
          <a:lstStyle>
            <a:lvl1pPr>
              <a:defRPr sz="19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8830" y="15604179"/>
            <a:ext cx="26026110" cy="5100636"/>
          </a:xfrm>
        </p:spPr>
        <p:txBody>
          <a:bodyPr/>
          <a:lstStyle>
            <a:lvl1pPr marL="0" indent="0">
              <a:buNone/>
              <a:defRPr sz="7920">
                <a:solidFill>
                  <a:schemeClr val="tx1"/>
                </a:solidFill>
              </a:defRPr>
            </a:lvl1pPr>
            <a:lvl2pPr marL="15087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2pPr>
            <a:lvl3pPr marL="3017520" indent="0">
              <a:buNone/>
              <a:defRPr sz="5940">
                <a:solidFill>
                  <a:schemeClr val="tx1">
                    <a:tint val="75000"/>
                  </a:schemeClr>
                </a:solidFill>
              </a:defRPr>
            </a:lvl3pPr>
            <a:lvl4pPr marL="4526280" indent="0">
              <a:buNone/>
              <a:defRPr sz="5280">
                <a:solidFill>
                  <a:schemeClr val="tx1">
                    <a:tint val="75000"/>
                  </a:schemeClr>
                </a:solidFill>
              </a:defRPr>
            </a:lvl4pPr>
            <a:lvl5pPr marL="6035040" indent="0">
              <a:buNone/>
              <a:defRPr sz="5280">
                <a:solidFill>
                  <a:schemeClr val="tx1">
                    <a:tint val="75000"/>
                  </a:schemeClr>
                </a:solidFill>
              </a:defRPr>
            </a:lvl5pPr>
            <a:lvl6pPr marL="7543800" indent="0">
              <a:buNone/>
              <a:defRPr sz="5280">
                <a:solidFill>
                  <a:schemeClr val="tx1">
                    <a:tint val="75000"/>
                  </a:schemeClr>
                </a:solidFill>
              </a:defRPr>
            </a:lvl6pPr>
            <a:lvl7pPr marL="9052560" indent="0">
              <a:buNone/>
              <a:defRPr sz="5280">
                <a:solidFill>
                  <a:schemeClr val="tx1">
                    <a:tint val="75000"/>
                  </a:schemeClr>
                </a:solidFill>
              </a:defRPr>
            </a:lvl7pPr>
            <a:lvl8pPr marL="10561320" indent="0">
              <a:buNone/>
              <a:defRPr sz="5280">
                <a:solidFill>
                  <a:schemeClr val="tx1">
                    <a:tint val="75000"/>
                  </a:schemeClr>
                </a:solidFill>
              </a:defRPr>
            </a:lvl8pPr>
            <a:lvl9pPr marL="12070080" indent="0">
              <a:buNone/>
              <a:defRPr sz="5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405D-E189-1046-BF2E-BD87E0BB25D1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535D-951D-6749-8E3A-783B5EE4C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7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4545" y="6207125"/>
            <a:ext cx="12824460" cy="147945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6195" y="6207125"/>
            <a:ext cx="12824460" cy="147945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405D-E189-1046-BF2E-BD87E0BB25D1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535D-951D-6749-8E3A-783B5EE4C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4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5" y="1241430"/>
            <a:ext cx="26026110" cy="45069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8479" y="5715954"/>
            <a:ext cx="12765522" cy="2801301"/>
          </a:xfrm>
        </p:spPr>
        <p:txBody>
          <a:bodyPr anchor="b"/>
          <a:lstStyle>
            <a:lvl1pPr marL="0" indent="0">
              <a:buNone/>
              <a:defRPr sz="7920" b="1"/>
            </a:lvl1pPr>
            <a:lvl2pPr marL="1508760" indent="0">
              <a:buNone/>
              <a:defRPr sz="6600" b="1"/>
            </a:lvl2pPr>
            <a:lvl3pPr marL="3017520" indent="0">
              <a:buNone/>
              <a:defRPr sz="5940" b="1"/>
            </a:lvl3pPr>
            <a:lvl4pPr marL="4526280" indent="0">
              <a:buNone/>
              <a:defRPr sz="5280" b="1"/>
            </a:lvl4pPr>
            <a:lvl5pPr marL="6035040" indent="0">
              <a:buNone/>
              <a:defRPr sz="5280" b="1"/>
            </a:lvl5pPr>
            <a:lvl6pPr marL="7543800" indent="0">
              <a:buNone/>
              <a:defRPr sz="5280" b="1"/>
            </a:lvl6pPr>
            <a:lvl7pPr marL="9052560" indent="0">
              <a:buNone/>
              <a:defRPr sz="5280" b="1"/>
            </a:lvl7pPr>
            <a:lvl8pPr marL="10561320" indent="0">
              <a:buNone/>
              <a:defRPr sz="5280" b="1"/>
            </a:lvl8pPr>
            <a:lvl9pPr marL="12070080" indent="0">
              <a:buNone/>
              <a:defRPr sz="5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78479" y="8517255"/>
            <a:ext cx="12765522" cy="12527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276197" y="5715954"/>
            <a:ext cx="12828390" cy="2801301"/>
          </a:xfrm>
        </p:spPr>
        <p:txBody>
          <a:bodyPr anchor="b"/>
          <a:lstStyle>
            <a:lvl1pPr marL="0" indent="0">
              <a:buNone/>
              <a:defRPr sz="7920" b="1"/>
            </a:lvl1pPr>
            <a:lvl2pPr marL="1508760" indent="0">
              <a:buNone/>
              <a:defRPr sz="6600" b="1"/>
            </a:lvl2pPr>
            <a:lvl3pPr marL="3017520" indent="0">
              <a:buNone/>
              <a:defRPr sz="5940" b="1"/>
            </a:lvl3pPr>
            <a:lvl4pPr marL="4526280" indent="0">
              <a:buNone/>
              <a:defRPr sz="5280" b="1"/>
            </a:lvl4pPr>
            <a:lvl5pPr marL="6035040" indent="0">
              <a:buNone/>
              <a:defRPr sz="5280" b="1"/>
            </a:lvl5pPr>
            <a:lvl6pPr marL="7543800" indent="0">
              <a:buNone/>
              <a:defRPr sz="5280" b="1"/>
            </a:lvl6pPr>
            <a:lvl7pPr marL="9052560" indent="0">
              <a:buNone/>
              <a:defRPr sz="5280" b="1"/>
            </a:lvl7pPr>
            <a:lvl8pPr marL="10561320" indent="0">
              <a:buNone/>
              <a:defRPr sz="5280" b="1"/>
            </a:lvl8pPr>
            <a:lvl9pPr marL="12070080" indent="0">
              <a:buNone/>
              <a:defRPr sz="5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76197" y="8517255"/>
            <a:ext cx="12828390" cy="12527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405D-E189-1046-BF2E-BD87E0BB25D1}" type="datetimeFigureOut">
              <a:rPr lang="en-US" smtClean="0"/>
              <a:t>12/7/18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535D-951D-6749-8E3A-783B5EE4C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6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405D-E189-1046-BF2E-BD87E0BB25D1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535D-951D-6749-8E3A-783B5EE4C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4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405D-E189-1046-BF2E-BD87E0BB25D1}" type="datetimeFigureOut">
              <a:rPr lang="en-US" smtClean="0"/>
              <a:t>12/7/18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535D-951D-6749-8E3A-783B5EE4C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3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1554480"/>
            <a:ext cx="9732287" cy="5440680"/>
          </a:xfrm>
        </p:spPr>
        <p:txBody>
          <a:bodyPr anchor="b"/>
          <a:lstStyle>
            <a:lvl1pPr>
              <a:defRPr sz="10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8390" y="3357250"/>
            <a:ext cx="15276195" cy="16570325"/>
          </a:xfrm>
        </p:spPr>
        <p:txBody>
          <a:bodyPr/>
          <a:lstStyle>
            <a:lvl1pPr>
              <a:defRPr sz="10560"/>
            </a:lvl1pPr>
            <a:lvl2pPr>
              <a:defRPr sz="9240"/>
            </a:lvl2pPr>
            <a:lvl3pPr>
              <a:defRPr sz="792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6995160"/>
            <a:ext cx="9732287" cy="12959399"/>
          </a:xfrm>
        </p:spPr>
        <p:txBody>
          <a:bodyPr/>
          <a:lstStyle>
            <a:lvl1pPr marL="0" indent="0">
              <a:buNone/>
              <a:defRPr sz="5280"/>
            </a:lvl1pPr>
            <a:lvl2pPr marL="1508760" indent="0">
              <a:buNone/>
              <a:defRPr sz="4620"/>
            </a:lvl2pPr>
            <a:lvl3pPr marL="3017520" indent="0">
              <a:buNone/>
              <a:defRPr sz="3960"/>
            </a:lvl3pPr>
            <a:lvl4pPr marL="4526280" indent="0">
              <a:buNone/>
              <a:defRPr sz="3300"/>
            </a:lvl4pPr>
            <a:lvl5pPr marL="6035040" indent="0">
              <a:buNone/>
              <a:defRPr sz="3300"/>
            </a:lvl5pPr>
            <a:lvl6pPr marL="7543800" indent="0">
              <a:buNone/>
              <a:defRPr sz="3300"/>
            </a:lvl6pPr>
            <a:lvl7pPr marL="9052560" indent="0">
              <a:buNone/>
              <a:defRPr sz="3300"/>
            </a:lvl7pPr>
            <a:lvl8pPr marL="10561320" indent="0">
              <a:buNone/>
              <a:defRPr sz="3300"/>
            </a:lvl8pPr>
            <a:lvl9pPr marL="12070080" indent="0">
              <a:buNone/>
              <a:defRPr sz="33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405D-E189-1046-BF2E-BD87E0BB25D1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535D-951D-6749-8E3A-783B5EE4C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6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1554480"/>
            <a:ext cx="9732287" cy="5440680"/>
          </a:xfrm>
        </p:spPr>
        <p:txBody>
          <a:bodyPr anchor="b"/>
          <a:lstStyle>
            <a:lvl1pPr>
              <a:defRPr sz="10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28390" y="3357250"/>
            <a:ext cx="15276195" cy="16570325"/>
          </a:xfrm>
        </p:spPr>
        <p:txBody>
          <a:bodyPr anchor="t"/>
          <a:lstStyle>
            <a:lvl1pPr marL="0" indent="0">
              <a:buNone/>
              <a:defRPr sz="10560"/>
            </a:lvl1pPr>
            <a:lvl2pPr marL="1508760" indent="0">
              <a:buNone/>
              <a:defRPr sz="9240"/>
            </a:lvl2pPr>
            <a:lvl3pPr marL="3017520" indent="0">
              <a:buNone/>
              <a:defRPr sz="7920"/>
            </a:lvl3pPr>
            <a:lvl4pPr marL="4526280" indent="0">
              <a:buNone/>
              <a:defRPr sz="6600"/>
            </a:lvl4pPr>
            <a:lvl5pPr marL="6035040" indent="0">
              <a:buNone/>
              <a:defRPr sz="6600"/>
            </a:lvl5pPr>
            <a:lvl6pPr marL="7543800" indent="0">
              <a:buNone/>
              <a:defRPr sz="6600"/>
            </a:lvl6pPr>
            <a:lvl7pPr marL="9052560" indent="0">
              <a:buNone/>
              <a:defRPr sz="6600"/>
            </a:lvl7pPr>
            <a:lvl8pPr marL="10561320" indent="0">
              <a:buNone/>
              <a:defRPr sz="6600"/>
            </a:lvl8pPr>
            <a:lvl9pPr marL="12070080" indent="0">
              <a:buNone/>
              <a:defRPr sz="6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6995160"/>
            <a:ext cx="9732287" cy="12959399"/>
          </a:xfrm>
        </p:spPr>
        <p:txBody>
          <a:bodyPr/>
          <a:lstStyle>
            <a:lvl1pPr marL="0" indent="0">
              <a:buNone/>
              <a:defRPr sz="5280"/>
            </a:lvl1pPr>
            <a:lvl2pPr marL="1508760" indent="0">
              <a:buNone/>
              <a:defRPr sz="4620"/>
            </a:lvl2pPr>
            <a:lvl3pPr marL="3017520" indent="0">
              <a:buNone/>
              <a:defRPr sz="3960"/>
            </a:lvl3pPr>
            <a:lvl4pPr marL="4526280" indent="0">
              <a:buNone/>
              <a:defRPr sz="3300"/>
            </a:lvl4pPr>
            <a:lvl5pPr marL="6035040" indent="0">
              <a:buNone/>
              <a:defRPr sz="3300"/>
            </a:lvl5pPr>
            <a:lvl6pPr marL="7543800" indent="0">
              <a:buNone/>
              <a:defRPr sz="3300"/>
            </a:lvl6pPr>
            <a:lvl7pPr marL="9052560" indent="0">
              <a:buNone/>
              <a:defRPr sz="3300"/>
            </a:lvl7pPr>
            <a:lvl8pPr marL="10561320" indent="0">
              <a:buNone/>
              <a:defRPr sz="3300"/>
            </a:lvl8pPr>
            <a:lvl9pPr marL="12070080" indent="0">
              <a:buNone/>
              <a:defRPr sz="33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405D-E189-1046-BF2E-BD87E0BB25D1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535D-951D-6749-8E3A-783B5EE4C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0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4545" y="1241430"/>
            <a:ext cx="26026110" cy="4506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4545" y="6207125"/>
            <a:ext cx="26026110" cy="14794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4545" y="21611595"/>
            <a:ext cx="6789420" cy="1241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D405D-E189-1046-BF2E-BD87E0BB25D1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5535" y="21611595"/>
            <a:ext cx="10184130" cy="1241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11235" y="21611595"/>
            <a:ext cx="6789420" cy="1241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3535D-951D-6749-8E3A-783B5EE4C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0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17520" rtl="0" eaLnBrk="1" latinLnBrk="0" hangingPunct="1">
        <a:lnSpc>
          <a:spcPct val="90000"/>
        </a:lnSpc>
        <a:spcBef>
          <a:spcPct val="0"/>
        </a:spcBef>
        <a:buNone/>
        <a:defRPr sz="14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4380" indent="-754380" algn="l" defTabSz="3017520" rtl="0" eaLnBrk="1" latinLnBrk="0" hangingPunct="1">
        <a:lnSpc>
          <a:spcPct val="90000"/>
        </a:lnSpc>
        <a:spcBef>
          <a:spcPts val="3300"/>
        </a:spcBef>
        <a:buFont typeface="Arial" panose="020B0604020202020204" pitchFamily="34" charset="0"/>
        <a:buChar char="•"/>
        <a:defRPr sz="9240" kern="1200">
          <a:solidFill>
            <a:schemeClr val="tx1"/>
          </a:solidFill>
          <a:latin typeface="+mn-lt"/>
          <a:ea typeface="+mn-ea"/>
          <a:cs typeface="+mn-cs"/>
        </a:defRPr>
      </a:lvl1pPr>
      <a:lvl2pPr marL="226314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2pPr>
      <a:lvl3pPr marL="377190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528066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4pPr>
      <a:lvl5pPr marL="678942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5pPr>
      <a:lvl6pPr marL="829818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6pPr>
      <a:lvl7pPr marL="980694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7pPr>
      <a:lvl8pPr marL="1131570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8pPr>
      <a:lvl9pPr marL="1282446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1pPr>
      <a:lvl2pPr marL="150876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2pPr>
      <a:lvl3pPr marL="301752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3pPr>
      <a:lvl4pPr marL="452628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4pPr>
      <a:lvl5pPr marL="603504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6pPr>
      <a:lvl7pPr marL="905256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7pPr>
      <a:lvl8pPr marL="1056132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8pPr>
      <a:lvl9pPr marL="1207008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tiff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774552-DF42-DC4C-9296-C0140F857482}"/>
              </a:ext>
            </a:extLst>
          </p:cNvPr>
          <p:cNvSpPr/>
          <p:nvPr/>
        </p:nvSpPr>
        <p:spPr>
          <a:xfrm>
            <a:off x="8418234" y="0"/>
            <a:ext cx="1333873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960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 the Town (OTT)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5C4D79-6C8B-4E43-A699-5099B367BA87}"/>
              </a:ext>
            </a:extLst>
          </p:cNvPr>
          <p:cNvSpPr/>
          <p:nvPr/>
        </p:nvSpPr>
        <p:spPr>
          <a:xfrm>
            <a:off x="4090999" y="1569660"/>
            <a:ext cx="219932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web app that allows you to connect with your friends for an outing in town!</a:t>
            </a:r>
          </a:p>
        </p:txBody>
      </p:sp>
      <p:pic>
        <p:nvPicPr>
          <p:cNvPr id="9" name="Picture 8" descr="A picture containing tableware, plate&#13;&#10;&#13;&#10;Description automatically generated">
            <a:extLst>
              <a:ext uri="{FF2B5EF4-FFF2-40B4-BE49-F238E27FC236}">
                <a16:creationId xmlns:a16="http://schemas.microsoft.com/office/drawing/2014/main" id="{1249BCB7-F33A-C541-823D-9B045602A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86706" y="17089036"/>
            <a:ext cx="3205908" cy="3205908"/>
          </a:xfrm>
          <a:prstGeom prst="rect">
            <a:avLst/>
          </a:prstGeom>
        </p:spPr>
      </p:pic>
      <p:pic>
        <p:nvPicPr>
          <p:cNvPr id="11" name="Picture 10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82BB9D9F-303E-CB4A-B992-C1440AEDF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8208" y="7263760"/>
            <a:ext cx="3201785" cy="3201785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5650D468-0E57-CD46-B291-EA1406E7178E}"/>
              </a:ext>
            </a:extLst>
          </p:cNvPr>
          <p:cNvGrpSpPr/>
          <p:nvPr/>
        </p:nvGrpSpPr>
        <p:grpSpPr>
          <a:xfrm>
            <a:off x="20826984" y="9684604"/>
            <a:ext cx="3856493" cy="3947992"/>
            <a:chOff x="18455396" y="6633081"/>
            <a:chExt cx="3714685" cy="3325584"/>
          </a:xfrm>
        </p:grpSpPr>
        <p:pic>
          <p:nvPicPr>
            <p:cNvPr id="13" name="Picture 12" descr="A close up of a sign&#13;&#10;&#13;&#10;Description automatically generated">
              <a:extLst>
                <a:ext uri="{FF2B5EF4-FFF2-40B4-BE49-F238E27FC236}">
                  <a16:creationId xmlns:a16="http://schemas.microsoft.com/office/drawing/2014/main" id="{ED0913DB-B7F2-DC4F-B72B-E40D11678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332310" y="9044226"/>
              <a:ext cx="914439" cy="91443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BB046FB-7B00-9A44-8B3F-2C922F1EE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21246750" y="7632474"/>
              <a:ext cx="923331" cy="923331"/>
            </a:xfrm>
            <a:prstGeom prst="rect">
              <a:avLst/>
            </a:prstGeom>
          </p:spPr>
        </p:pic>
        <p:pic>
          <p:nvPicPr>
            <p:cNvPr id="17" name="Picture 16" descr="A close up of a sign&#13;&#10;&#13;&#10;Description automatically generated">
              <a:extLst>
                <a:ext uri="{FF2B5EF4-FFF2-40B4-BE49-F238E27FC236}">
                  <a16:creationId xmlns:a16="http://schemas.microsoft.com/office/drawing/2014/main" id="{3073D25A-3F93-E94F-AC6C-CD7D9E047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455396" y="7508833"/>
              <a:ext cx="2334136" cy="2334135"/>
            </a:xfrm>
            <a:prstGeom prst="rect">
              <a:avLst/>
            </a:prstGeom>
          </p:spPr>
        </p:pic>
        <p:pic>
          <p:nvPicPr>
            <p:cNvPr id="19" name="Picture 18" descr="A close up of a sign&#13;&#10;&#13;&#10;Description automatically generated">
              <a:extLst>
                <a:ext uri="{FF2B5EF4-FFF2-40B4-BE49-F238E27FC236}">
                  <a16:creationId xmlns:a16="http://schemas.microsoft.com/office/drawing/2014/main" id="{8A255CD3-FC74-5242-B6F7-E86B03C0B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835914" y="7290905"/>
              <a:ext cx="923331" cy="923330"/>
            </a:xfrm>
            <a:prstGeom prst="rect">
              <a:avLst/>
            </a:prstGeom>
          </p:spPr>
        </p:pic>
        <p:pic>
          <p:nvPicPr>
            <p:cNvPr id="21" name="Picture 20" descr="A close up of a sign&#13;&#10;&#13;&#10;Description automatically generated">
              <a:extLst>
                <a:ext uri="{FF2B5EF4-FFF2-40B4-BE49-F238E27FC236}">
                  <a16:creationId xmlns:a16="http://schemas.microsoft.com/office/drawing/2014/main" id="{9A1BD38C-D962-0B47-B255-49A8D7209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332303" y="6633081"/>
              <a:ext cx="923331" cy="923330"/>
            </a:xfrm>
            <a:prstGeom prst="rect">
              <a:avLst/>
            </a:prstGeom>
          </p:spPr>
        </p:pic>
      </p:grpSp>
      <p:pic>
        <p:nvPicPr>
          <p:cNvPr id="23" name="Picture 22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C3BA40D5-4F83-B64D-BC56-0A4624DD8C6A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46433" y="10293461"/>
            <a:ext cx="3201785" cy="3201785"/>
          </a:xfrm>
          <a:prstGeom prst="rect">
            <a:avLst/>
          </a:prstGeom>
        </p:spPr>
      </p:pic>
      <p:pic>
        <p:nvPicPr>
          <p:cNvPr id="25" name="Picture 24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AD4C60F1-2D02-FC48-8FD5-32514ED410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486706" y="4062650"/>
            <a:ext cx="3201785" cy="3201785"/>
          </a:xfrm>
          <a:prstGeom prst="rect">
            <a:avLst/>
          </a:prstGeom>
        </p:spPr>
      </p:pic>
      <p:pic>
        <p:nvPicPr>
          <p:cNvPr id="28" name="Picture 27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B754723D-7D18-6041-994A-EF57F5453C5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584806" y="13889194"/>
            <a:ext cx="2949309" cy="2949309"/>
          </a:xfrm>
          <a:prstGeom prst="rect">
            <a:avLst/>
          </a:prstGeom>
        </p:spPr>
      </p:pic>
      <p:pic>
        <p:nvPicPr>
          <p:cNvPr id="30" name="Picture 29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342195F6-2B69-FE4A-878D-1FE777FFBBD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82340" y="13534501"/>
            <a:ext cx="3402097" cy="340209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D70CF09-0317-3841-A129-DED6E5986CA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929101" y="16381951"/>
            <a:ext cx="525109" cy="52510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5418DED-7460-E14A-A733-516DED7F2C89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82495" y="7285961"/>
            <a:ext cx="3201785" cy="3201785"/>
          </a:xfrm>
          <a:prstGeom prst="rect">
            <a:avLst/>
          </a:prstGeom>
        </p:spPr>
      </p:pic>
      <p:sp>
        <p:nvSpPr>
          <p:cNvPr id="38" name="Bent Arrow 37">
            <a:extLst>
              <a:ext uri="{FF2B5EF4-FFF2-40B4-BE49-F238E27FC236}">
                <a16:creationId xmlns:a16="http://schemas.microsoft.com/office/drawing/2014/main" id="{B1970C9E-B5A4-C94F-BADC-E26B1FE140A6}"/>
              </a:ext>
            </a:extLst>
          </p:cNvPr>
          <p:cNvSpPr/>
          <p:nvPr/>
        </p:nvSpPr>
        <p:spPr>
          <a:xfrm rot="5400000">
            <a:off x="17635433" y="4907826"/>
            <a:ext cx="2043616" cy="1962515"/>
          </a:xfrm>
          <a:prstGeom prst="bentArrow">
            <a:avLst/>
          </a:prstGeom>
          <a:gradFill flip="none" rotWithShape="1">
            <a:gsLst>
              <a:gs pos="34000">
                <a:srgbClr val="FF0000"/>
              </a:gs>
              <a:gs pos="0">
                <a:schemeClr val="tx1"/>
              </a:gs>
              <a:gs pos="69000">
                <a:srgbClr val="FF0000"/>
              </a:gs>
              <a:gs pos="100000">
                <a:srgbClr val="FF0000">
                  <a:alpha val="36863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Bent Arrow 38">
            <a:extLst>
              <a:ext uri="{FF2B5EF4-FFF2-40B4-BE49-F238E27FC236}">
                <a16:creationId xmlns:a16="http://schemas.microsoft.com/office/drawing/2014/main" id="{FCB94179-74A1-3C45-8C93-F9ACD07AE77A}"/>
              </a:ext>
            </a:extLst>
          </p:cNvPr>
          <p:cNvSpPr/>
          <p:nvPr/>
        </p:nvSpPr>
        <p:spPr>
          <a:xfrm rot="5400000">
            <a:off x="21621382" y="7905596"/>
            <a:ext cx="2043616" cy="1962515"/>
          </a:xfrm>
          <a:prstGeom prst="bentArrow">
            <a:avLst/>
          </a:prstGeom>
          <a:gradFill flip="none" rotWithShape="1">
            <a:gsLst>
              <a:gs pos="34000">
                <a:srgbClr val="0070C0"/>
              </a:gs>
              <a:gs pos="0">
                <a:srgbClr val="FF0000"/>
              </a:gs>
              <a:gs pos="68000">
                <a:srgbClr val="00B0F0"/>
              </a:gs>
              <a:gs pos="100000">
                <a:schemeClr val="bg1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>
            <a:extLst>
              <a:ext uri="{FF2B5EF4-FFF2-40B4-BE49-F238E27FC236}">
                <a16:creationId xmlns:a16="http://schemas.microsoft.com/office/drawing/2014/main" id="{ABDB2EB8-6BD6-6143-9C57-B0E52248901C}"/>
              </a:ext>
            </a:extLst>
          </p:cNvPr>
          <p:cNvSpPr/>
          <p:nvPr/>
        </p:nvSpPr>
        <p:spPr>
          <a:xfrm rot="10800000">
            <a:off x="21206607" y="14319156"/>
            <a:ext cx="2043616" cy="2159421"/>
          </a:xfrm>
          <a:prstGeom prst="bentArrow">
            <a:avLst/>
          </a:prstGeom>
          <a:gradFill flip="none" rotWithShape="1">
            <a:gsLst>
              <a:gs pos="61000">
                <a:srgbClr val="FFFF00"/>
              </a:gs>
              <a:gs pos="29000">
                <a:srgbClr val="00B0F0"/>
              </a:gs>
              <a:gs pos="100000">
                <a:schemeClr val="bg1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>
            <a:extLst>
              <a:ext uri="{FF2B5EF4-FFF2-40B4-BE49-F238E27FC236}">
                <a16:creationId xmlns:a16="http://schemas.microsoft.com/office/drawing/2014/main" id="{5544861E-A28B-B44F-9EF3-F26D815E44D5}"/>
              </a:ext>
            </a:extLst>
          </p:cNvPr>
          <p:cNvSpPr/>
          <p:nvPr/>
        </p:nvSpPr>
        <p:spPr>
          <a:xfrm rot="10800000">
            <a:off x="17594883" y="17632600"/>
            <a:ext cx="2043616" cy="2118779"/>
          </a:xfrm>
          <a:prstGeom prst="bentArrow">
            <a:avLst/>
          </a:prstGeom>
          <a:gradFill flip="none" rotWithShape="1">
            <a:gsLst>
              <a:gs pos="6000">
                <a:srgbClr val="FFFF00"/>
              </a:gs>
              <a:gs pos="66000">
                <a:srgbClr val="92D050"/>
              </a:gs>
              <a:gs pos="100000">
                <a:schemeClr val="bg1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ent Arrow 41">
            <a:extLst>
              <a:ext uri="{FF2B5EF4-FFF2-40B4-BE49-F238E27FC236}">
                <a16:creationId xmlns:a16="http://schemas.microsoft.com/office/drawing/2014/main" id="{6AD2D921-5AD4-084C-9F6D-B73B2A4BB783}"/>
              </a:ext>
            </a:extLst>
          </p:cNvPr>
          <p:cNvSpPr/>
          <p:nvPr/>
        </p:nvSpPr>
        <p:spPr>
          <a:xfrm rot="16200000">
            <a:off x="10434232" y="17221541"/>
            <a:ext cx="2043616" cy="2056481"/>
          </a:xfrm>
          <a:prstGeom prst="bentArrow">
            <a:avLst/>
          </a:prstGeom>
          <a:gradFill flip="none" rotWithShape="1">
            <a:gsLst>
              <a:gs pos="58000">
                <a:srgbClr val="7030A0"/>
              </a:gs>
              <a:gs pos="17000">
                <a:srgbClr val="92D050"/>
              </a:gs>
              <a:gs pos="100000">
                <a:schemeClr val="bg1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Bent Arrow 42">
            <a:extLst>
              <a:ext uri="{FF2B5EF4-FFF2-40B4-BE49-F238E27FC236}">
                <a16:creationId xmlns:a16="http://schemas.microsoft.com/office/drawing/2014/main" id="{06987E7C-3761-4F45-8EC8-F358083CE966}"/>
              </a:ext>
            </a:extLst>
          </p:cNvPr>
          <p:cNvSpPr/>
          <p:nvPr/>
        </p:nvSpPr>
        <p:spPr>
          <a:xfrm rot="16200000">
            <a:off x="6830675" y="13792347"/>
            <a:ext cx="2220310" cy="2043615"/>
          </a:xfrm>
          <a:prstGeom prst="bentArrow">
            <a:avLst/>
          </a:prstGeom>
          <a:gradFill flip="none" rotWithShape="1">
            <a:gsLst>
              <a:gs pos="71000">
                <a:schemeClr val="accent4">
                  <a:lumMod val="75000"/>
                </a:schemeClr>
              </a:gs>
              <a:gs pos="23000">
                <a:srgbClr val="7030A0"/>
              </a:gs>
              <a:gs pos="100000">
                <a:schemeClr val="bg1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Bent Arrow 43">
            <a:extLst>
              <a:ext uri="{FF2B5EF4-FFF2-40B4-BE49-F238E27FC236}">
                <a16:creationId xmlns:a16="http://schemas.microsoft.com/office/drawing/2014/main" id="{D9C3C0CA-7586-5647-AA86-482FB2098FDB}"/>
              </a:ext>
            </a:extLst>
          </p:cNvPr>
          <p:cNvSpPr/>
          <p:nvPr/>
        </p:nvSpPr>
        <p:spPr>
          <a:xfrm>
            <a:off x="6919021" y="8081262"/>
            <a:ext cx="2043616" cy="2151411"/>
          </a:xfrm>
          <a:prstGeom prst="bentArrow">
            <a:avLst/>
          </a:prstGeom>
          <a:gradFill flip="none" rotWithShape="1">
            <a:gsLst>
              <a:gs pos="13000">
                <a:schemeClr val="accent4">
                  <a:lumMod val="75000"/>
                </a:schemeClr>
              </a:gs>
              <a:gs pos="54000">
                <a:schemeClr val="accent5"/>
              </a:gs>
              <a:gs pos="100000">
                <a:schemeClr val="bg1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ent Arrow 44">
            <a:extLst>
              <a:ext uri="{FF2B5EF4-FFF2-40B4-BE49-F238E27FC236}">
                <a16:creationId xmlns:a16="http://schemas.microsoft.com/office/drawing/2014/main" id="{86C37E92-28D6-2D4E-B2B9-0A6B0914351D}"/>
              </a:ext>
            </a:extLst>
          </p:cNvPr>
          <p:cNvSpPr/>
          <p:nvPr/>
        </p:nvSpPr>
        <p:spPr>
          <a:xfrm>
            <a:off x="10883387" y="4912257"/>
            <a:ext cx="2043616" cy="2043779"/>
          </a:xfrm>
          <a:prstGeom prst="bentArrow">
            <a:avLst/>
          </a:prstGeom>
          <a:gradFill flip="none" rotWithShape="1">
            <a:gsLst>
              <a:gs pos="98000">
                <a:schemeClr val="tx1"/>
              </a:gs>
              <a:gs pos="0">
                <a:schemeClr val="accent5"/>
              </a:gs>
              <a:gs pos="64000">
                <a:schemeClr val="bg1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39B5D2-CFDE-EE4F-A9A5-EB53F31A7175}"/>
              </a:ext>
            </a:extLst>
          </p:cNvPr>
          <p:cNvSpPr txBox="1"/>
          <p:nvPr/>
        </p:nvSpPr>
        <p:spPr>
          <a:xfrm>
            <a:off x="11865187" y="2773270"/>
            <a:ext cx="64448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Want to hang out with friends and don’t know what to do?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851A65-D1D5-184A-971E-7DF1CDC7C086}"/>
              </a:ext>
            </a:extLst>
          </p:cNvPr>
          <p:cNvSpPr txBox="1"/>
          <p:nvPr/>
        </p:nvSpPr>
        <p:spPr>
          <a:xfrm>
            <a:off x="20145630" y="5945949"/>
            <a:ext cx="21527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Plan an outing!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B5AFE4-108F-EF44-8F89-D04946AAE319}"/>
              </a:ext>
            </a:extLst>
          </p:cNvPr>
          <p:cNvSpPr txBox="1"/>
          <p:nvPr/>
        </p:nvSpPr>
        <p:spPr>
          <a:xfrm>
            <a:off x="25007801" y="11538988"/>
            <a:ext cx="2782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Input your traveling preferences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C67BA8-65BE-F743-BDF7-08210C534172}"/>
              </a:ext>
            </a:extLst>
          </p:cNvPr>
          <p:cNvSpPr txBox="1"/>
          <p:nvPr/>
        </p:nvSpPr>
        <p:spPr>
          <a:xfrm>
            <a:off x="20139727" y="17100276"/>
            <a:ext cx="48636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4"/>
                </a:solidFill>
              </a:rPr>
              <a:t>Discuss and chat to decide what kind of venue or event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0C6F05D-8CFD-3648-96D3-5FDB6077E583}"/>
              </a:ext>
            </a:extLst>
          </p:cNvPr>
          <p:cNvSpPr txBox="1"/>
          <p:nvPr/>
        </p:nvSpPr>
        <p:spPr>
          <a:xfrm>
            <a:off x="12182172" y="20290146"/>
            <a:ext cx="58108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/>
                </a:solidFill>
              </a:rPr>
              <a:t>CSP takes in all of the preferences and outputs the best options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9A865A-6255-2F46-816D-90C248662209}"/>
              </a:ext>
            </a:extLst>
          </p:cNvPr>
          <p:cNvSpPr txBox="1"/>
          <p:nvPr/>
        </p:nvSpPr>
        <p:spPr>
          <a:xfrm>
            <a:off x="4616949" y="16907060"/>
            <a:ext cx="4565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</a:rPr>
              <a:t>You and your friends vote on the options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57BB3-3C3F-2E42-8F6C-F9ABE7570DD2}"/>
              </a:ext>
            </a:extLst>
          </p:cNvPr>
          <p:cNvSpPr txBox="1"/>
          <p:nvPr/>
        </p:nvSpPr>
        <p:spPr>
          <a:xfrm>
            <a:off x="1870723" y="11658600"/>
            <a:ext cx="39513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4"/>
                </a:solidFill>
              </a:rPr>
              <a:t>Success! The outing is planned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E4B4908-5E16-434F-A99C-B93784F4F4FD}"/>
              </a:ext>
            </a:extLst>
          </p:cNvPr>
          <p:cNvSpPr txBox="1"/>
          <p:nvPr/>
        </p:nvSpPr>
        <p:spPr>
          <a:xfrm>
            <a:off x="7038760" y="4731416"/>
            <a:ext cx="33916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5"/>
                </a:solidFill>
              </a:rPr>
              <a:t>Enjoy your time with friends and come again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7F76AEA-6BFA-6345-8821-01B5E70760C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553500" y="9855687"/>
            <a:ext cx="7072945" cy="365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86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89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Camara, Amadou</dc:creator>
  <cp:lastModifiedBy>Camara, Amadou</cp:lastModifiedBy>
  <cp:revision>7</cp:revision>
  <cp:lastPrinted>2018-12-07T16:22:12Z</cp:lastPrinted>
  <dcterms:created xsi:type="dcterms:W3CDTF">2018-12-07T15:14:32Z</dcterms:created>
  <dcterms:modified xsi:type="dcterms:W3CDTF">2018-12-07T16:25:51Z</dcterms:modified>
</cp:coreProperties>
</file>