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2B53-C7A6-4F5F-B4C3-0F8B7FCE8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5A466-D5E6-4545-8918-57C5BC654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9CC55-9EE2-42F1-B9C1-CD192920B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71DB-9DD2-474A-AE73-D7EDA7AEE2FA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B3044-EDE5-4CCC-9F37-F01EDBE9D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9EB8D-34EC-4301-A646-062256A5A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574B-E5ED-49C2-A0B3-48C8CC54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7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517BD-1E47-4B78-9EF7-86E553D5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E5254-69C6-4FC0-82E7-913CEDFEC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0FC2D-E27A-4FB3-9E7F-634DAFD96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71DB-9DD2-474A-AE73-D7EDA7AEE2FA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1FF5A-996C-4D89-86EE-16AD2D2A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51ACB-9D71-4689-ADDF-348B0724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574B-E5ED-49C2-A0B3-48C8CC54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8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E5EB92-1C17-4502-AC23-24F98E047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DF806-23F7-4CB2-AA65-47AC19B8C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E22D4-6FC5-4A03-9A56-0CDA00B3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71DB-9DD2-474A-AE73-D7EDA7AEE2FA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636BC-1D84-4EC4-9F85-C81A085A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F101E-FE06-4D3F-A48B-B0E13E52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574B-E5ED-49C2-A0B3-48C8CC54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5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9908C-FE42-477F-A263-B5B8B6D2B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23595-1F78-43EE-98C0-FA0ADFC72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5B594-B886-4F3A-97D5-9E59659F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71DB-9DD2-474A-AE73-D7EDA7AEE2FA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3D3EC-C531-4AF4-B669-B0A724FA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B8B40-7930-43E3-A66B-2A863F44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574B-E5ED-49C2-A0B3-48C8CC54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29E99-DF52-4EAC-A0EE-FFF85D94F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676A6-737C-4C26-9892-7AABB04EE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72FAB-1494-450D-8761-516FFB23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71DB-9DD2-474A-AE73-D7EDA7AEE2FA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BC1E1-5081-4BF4-AA77-C5D9AC5D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E8222-8BA4-4DA4-8230-519404E7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574B-E5ED-49C2-A0B3-48C8CC54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9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45D3-B6F4-422B-852C-1F809B62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22E8F-A0C2-47CE-8FA9-422B4360A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9CAC5-7398-47E5-B162-063DB2433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05599-21A0-4C3F-951C-CC30DDB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71DB-9DD2-474A-AE73-D7EDA7AEE2FA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AC84E-794B-44E2-9B79-A7F7988D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56331-0F84-452A-A1A0-77536FBB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574B-E5ED-49C2-A0B3-48C8CC54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7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176A-8903-415A-88FD-5417C1199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F3DD9-F8AA-4AEA-9F47-BF44EBD4E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66DE7-404D-4376-BEC5-1D856B7DB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A7108-8AA8-4BC4-B086-5B8CB542B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4CE1B-5E13-4295-90B1-2DB8A252C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F7B590-513A-477A-92C5-39B69F3C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71DB-9DD2-474A-AE73-D7EDA7AEE2FA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7F5D13-B216-4E75-B744-0B17A6B7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574B95-0426-4BC5-A82A-9142FF42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574B-E5ED-49C2-A0B3-48C8CC54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8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F737-EA0F-422D-A0A9-CC6F7E52E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F782A-ABEE-439A-A594-93475148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71DB-9DD2-474A-AE73-D7EDA7AEE2FA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EED9F-D975-41E1-858D-088B79A2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95130-17B6-4881-B129-0DC86981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574B-E5ED-49C2-A0B3-48C8CC54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3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56BBA-B119-4813-A3AD-5C582936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71DB-9DD2-474A-AE73-D7EDA7AEE2FA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64A24F-FBD1-4E29-87C0-1CF9C25A8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34774-C213-432C-AD95-F98357CB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574B-E5ED-49C2-A0B3-48C8CC54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B6564-BCB5-461D-9CBF-CADAC6CD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59373-A8CD-4461-9C0A-EFCD2BED1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19E54-80F4-4442-B8FF-88E690FB6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08BC1-5606-4388-B2EC-56B2F7BD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71DB-9DD2-474A-AE73-D7EDA7AEE2FA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48010-5C84-4695-975B-69F295460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969A8-BBB6-4FCC-80ED-EC8BF028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574B-E5ED-49C2-A0B3-48C8CC54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4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493F-F164-4857-BEB2-FA9DF82DF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4DDD12-B07D-4722-9CB3-A55D11AFC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FDB25-BD37-49FC-868F-10E27BE15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F05CA-3F03-4BD8-8F59-F81077DF2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71DB-9DD2-474A-AE73-D7EDA7AEE2FA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CDEAF-2B0F-46B8-81EB-65CB630F5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86CA6-462D-4347-94DD-3A999453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574B-E5ED-49C2-A0B3-48C8CC54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2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2A283-0086-4857-A2B6-0DC6C857E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5610E-1387-458F-AA11-C270DC8FB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92E17-BD79-492E-88B7-02E302F7F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771DB-9DD2-474A-AE73-D7EDA7AEE2FA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89492-0BE7-40F1-B256-359C105F4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10F2B-C1D4-4344-8CA7-B438A3B9F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1574B-E5ED-49C2-A0B3-48C8CC54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2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1F7854-BCAE-4460-A095-6B3762080CF1}"/>
              </a:ext>
            </a:extLst>
          </p:cNvPr>
          <p:cNvSpPr txBox="1"/>
          <p:nvPr/>
        </p:nvSpPr>
        <p:spPr>
          <a:xfrm>
            <a:off x="1222872" y="1729492"/>
            <a:ext cx="672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a.</a:t>
            </a:r>
          </a:p>
        </p:txBody>
      </p:sp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2897A406-B099-4E79-A6BC-63A636A5D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373" y="1392695"/>
            <a:ext cx="5430145" cy="4072609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469247C2-5746-4B2B-AACE-158552F15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11" y="1729492"/>
            <a:ext cx="5500192" cy="33990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2F97F8-2038-4C05-BE86-F06F712863C3}"/>
              </a:ext>
            </a:extLst>
          </p:cNvPr>
          <p:cNvSpPr txBox="1"/>
          <p:nvPr/>
        </p:nvSpPr>
        <p:spPr>
          <a:xfrm>
            <a:off x="6354358" y="1729492"/>
            <a:ext cx="672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245234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E889A1E-1189-4350-8537-21433C8E5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677" y="1019141"/>
            <a:ext cx="6702016" cy="40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3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43E37E1-351F-44C9-82CE-901E48E84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410" y="1247178"/>
            <a:ext cx="5278215" cy="4457159"/>
          </a:xfrm>
          <a:prstGeom prst="rect">
            <a:avLst/>
          </a:prstGeom>
        </p:spPr>
      </p:pic>
      <p:pic>
        <p:nvPicPr>
          <p:cNvPr id="3" name="Picture 2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9DF77D0D-7DF4-493B-ADC4-289E39A1B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346" y="1233407"/>
            <a:ext cx="5278215" cy="44571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A2E54C-6DF9-4436-A8AF-67D8DAB24105}"/>
              </a:ext>
            </a:extLst>
          </p:cNvPr>
          <p:cNvSpPr txBox="1"/>
          <p:nvPr/>
        </p:nvSpPr>
        <p:spPr>
          <a:xfrm>
            <a:off x="3209574" y="1233407"/>
            <a:ext cx="672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b.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BC7C268-4D08-48B4-8C95-9C527B9ED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92" y="1247178"/>
            <a:ext cx="2650797" cy="44769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FADF45-F1DE-4A9B-A219-AECF5CF0EC33}"/>
              </a:ext>
            </a:extLst>
          </p:cNvPr>
          <p:cNvSpPr txBox="1"/>
          <p:nvPr/>
        </p:nvSpPr>
        <p:spPr>
          <a:xfrm>
            <a:off x="8683121" y="1233407"/>
            <a:ext cx="672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77CEC0-15CE-40B9-A908-127E685C2834}"/>
              </a:ext>
            </a:extLst>
          </p:cNvPr>
          <p:cNvSpPr txBox="1"/>
          <p:nvPr/>
        </p:nvSpPr>
        <p:spPr>
          <a:xfrm>
            <a:off x="455792" y="1233407"/>
            <a:ext cx="672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a.</a:t>
            </a:r>
          </a:p>
        </p:txBody>
      </p:sp>
    </p:spTree>
    <p:extLst>
      <p:ext uri="{BB962C8B-B14F-4D97-AF65-F5344CB8AC3E}">
        <p14:creationId xmlns:p14="http://schemas.microsoft.com/office/powerpoint/2010/main" val="415136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A36F71EA-4E3C-4011-870C-CA68F912B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458" y="1324823"/>
            <a:ext cx="5389367" cy="4095918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98A4E3D3-A37A-496C-ACC9-A271EDCAB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55" y="1324824"/>
            <a:ext cx="5389367" cy="4095918"/>
          </a:xfrm>
          <a:prstGeom prst="rect">
            <a:avLst/>
          </a:prstGeom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27478684-4944-43D3-88E0-9E3BFD8FE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7" y="1324824"/>
            <a:ext cx="2425216" cy="40959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CA8A14-F554-44FC-8C56-E55DAFEEC649}"/>
              </a:ext>
            </a:extLst>
          </p:cNvPr>
          <p:cNvSpPr txBox="1"/>
          <p:nvPr/>
        </p:nvSpPr>
        <p:spPr>
          <a:xfrm>
            <a:off x="8145141" y="1324825"/>
            <a:ext cx="672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5DBF0-A142-4398-8226-600278A68B53}"/>
              </a:ext>
            </a:extLst>
          </p:cNvPr>
          <p:cNvSpPr txBox="1"/>
          <p:nvPr/>
        </p:nvSpPr>
        <p:spPr>
          <a:xfrm>
            <a:off x="2646764" y="1324825"/>
            <a:ext cx="672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09739D-7AF3-4589-A2A0-DDD31DAECD88}"/>
              </a:ext>
            </a:extLst>
          </p:cNvPr>
          <p:cNvSpPr txBox="1"/>
          <p:nvPr/>
        </p:nvSpPr>
        <p:spPr>
          <a:xfrm>
            <a:off x="324625" y="1324825"/>
            <a:ext cx="672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a.</a:t>
            </a:r>
          </a:p>
        </p:txBody>
      </p:sp>
    </p:spTree>
    <p:extLst>
      <p:ext uri="{BB962C8B-B14F-4D97-AF65-F5344CB8AC3E}">
        <p14:creationId xmlns:p14="http://schemas.microsoft.com/office/powerpoint/2010/main" val="797710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16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camerona2@carleton.edu</dc:creator>
  <cp:lastModifiedBy>Alison Cameron</cp:lastModifiedBy>
  <cp:revision>16</cp:revision>
  <dcterms:created xsi:type="dcterms:W3CDTF">2022-02-10T03:49:03Z</dcterms:created>
  <dcterms:modified xsi:type="dcterms:W3CDTF">2022-02-25T20:49:33Z</dcterms:modified>
</cp:coreProperties>
</file>