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1CE"/>
    <a:srgbClr val="D37F87"/>
    <a:srgbClr val="BD414C"/>
    <a:srgbClr val="5B9BD5"/>
    <a:srgbClr val="B63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99D0-A0D7-476A-9AB5-CF34F882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4F7E3-AAE8-48A9-88FF-958645EC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788F-DFF3-4750-8F5D-DEA1229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29DC-97A7-4514-BA4A-27B6EE83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D89-99A2-4979-A9B9-7247AFA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D15-5B45-42EC-BC5F-5452B8D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62BCE-902A-409B-B882-2C502980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6D6B-1BC5-4B87-9E10-B553BB9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BB67-6E16-4CE8-9116-AE715899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9193-5AF2-441E-80F0-69EF467A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113E0-94B1-4998-89D0-57207AAD0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42F9-5169-4A7E-B962-1C6F3248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8F45-5FCA-474A-9DF7-A71BCFE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B659-F76B-41FF-B3CB-C1D4305E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8F57-744E-4004-AEF1-3A90B5A5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6D1-DEB6-4105-80C2-41A284D5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0402-86EF-4138-AC37-D3115B0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DE22-94B6-4B67-8365-70C7174A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4512-D87F-4FEB-B54C-25E198EF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339E-43A9-4890-B75D-6D130FBF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081-6FF1-4E38-8B8B-1ADF12FC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18FB-2C24-407E-9928-6BC98C28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2F04-9C8D-44E8-9CB6-7301D42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A703-B66F-4903-8529-CF708A3E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CC40-1791-4210-97DB-00CF042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5379-5284-4A1A-B40D-AA6F45D0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2270-3FA3-41D7-8B67-D7EA5CA3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7F19-73CE-44C4-BEFB-512EA265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2F01-0B01-4571-8BF9-839BF524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15EB-9D2E-4314-ACF1-F3308A5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14DC-934D-4782-98C3-A8D3C264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021-8B79-447D-A505-541EABBE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5620-A93F-4424-B75E-193FF78A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21DEE-ADF7-439F-915F-987B19853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78DD2-5095-46FB-8DBB-09DA3A80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86FDB-A1FD-4B71-9BD7-5ADFA870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5CEE2-6EAC-41FC-B110-DDA45A23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3C06E-0585-4BC6-ACC3-16EBF8E6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F6808-5865-436F-9BEA-7ACC6855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5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5610-F6F0-48FA-AB54-82C5885C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9E32-1363-4BD5-975C-E7628218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16596-009F-46A4-9052-2B02886A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BE258-1C13-4A3A-9A21-67574A92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D990-1E96-4F62-AF31-6350FFE9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E61AA-A97B-45CD-A669-F56E4DA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E5F1C-E49B-4322-B8F2-B726EB8E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8EC3-C954-4E20-9091-2C0356DE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2C6A-8E6F-4C3A-97A5-B02FEA65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B3E1C-DCC6-4644-A470-E854EF2B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1662-B31C-4403-A307-AFFFE5A6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557C-0B4E-45B4-820E-D6B2469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9551-3D94-4D77-8AA3-916873B6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44-32A6-49D3-8375-0F52B8A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4048D-7769-471A-848B-B9441ADC3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FB66-C3D0-42AE-9485-A73D56DD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42C3-88B7-40E9-9DB8-7E6693B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EF77-65AC-4AB8-9EFD-5471FE7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0B9C-60C2-4452-A1B7-C33C12D2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4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41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E7DF0-B3F2-4FAE-81D7-DA6E1CC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5D18-31F6-437E-A21B-D79FF402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5DCF-56C4-47E2-BC42-D3EE2063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3ABC-CEF3-4AF7-875E-C5F6FD5CE51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2F9-CF93-443D-B814-6A6CDD186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6821-DEA5-44BA-A1EF-5A29A7BF5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9B01-911B-45FF-9C35-6F15EC31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B1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C484A5A-7FAD-4354-9659-C85BB3FCB5F2}"/>
              </a:ext>
            </a:extLst>
          </p:cNvPr>
          <p:cNvSpPr/>
          <p:nvPr/>
        </p:nvSpPr>
        <p:spPr>
          <a:xfrm>
            <a:off x="4046089" y="3698534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9E735F-4CD4-46F5-94A9-C214C9668681}"/>
              </a:ext>
            </a:extLst>
          </p:cNvPr>
          <p:cNvGrpSpPr/>
          <p:nvPr/>
        </p:nvGrpSpPr>
        <p:grpSpPr>
          <a:xfrm>
            <a:off x="4142430" y="3788448"/>
            <a:ext cx="799476" cy="762269"/>
            <a:chOff x="4797899" y="3155530"/>
            <a:chExt cx="955864" cy="88793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269BCAC-08C3-46B9-80DA-173E34E79393}"/>
                </a:ext>
              </a:extLst>
            </p:cNvPr>
            <p:cNvSpPr/>
            <p:nvPr/>
          </p:nvSpPr>
          <p:spPr>
            <a:xfrm>
              <a:off x="4797899" y="315553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FD88F175-BF36-42F3-A3B1-D2168426C7F1}"/>
                </a:ext>
              </a:extLst>
            </p:cNvPr>
            <p:cNvSpPr/>
            <p:nvPr/>
          </p:nvSpPr>
          <p:spPr>
            <a:xfrm>
              <a:off x="4956366" y="3266875"/>
              <a:ext cx="644408" cy="628000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398BEC-9436-4B86-8B86-A8E978B70BD0}"/>
              </a:ext>
            </a:extLst>
          </p:cNvPr>
          <p:cNvSpPr/>
          <p:nvPr/>
        </p:nvSpPr>
        <p:spPr>
          <a:xfrm>
            <a:off x="7031022" y="1653501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9CE747-8F73-4929-B509-E96AA5299732}"/>
              </a:ext>
            </a:extLst>
          </p:cNvPr>
          <p:cNvGrpSpPr/>
          <p:nvPr/>
        </p:nvGrpSpPr>
        <p:grpSpPr>
          <a:xfrm>
            <a:off x="7106015" y="1747479"/>
            <a:ext cx="799476" cy="762269"/>
            <a:chOff x="4797899" y="3155530"/>
            <a:chExt cx="955864" cy="88793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2490D5-4F57-4A4B-B5C2-609C6099B382}"/>
                </a:ext>
              </a:extLst>
            </p:cNvPr>
            <p:cNvSpPr/>
            <p:nvPr/>
          </p:nvSpPr>
          <p:spPr>
            <a:xfrm>
              <a:off x="4797899" y="315553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5281B2A8-11AD-42DA-AFA2-49A9245057C2}"/>
                </a:ext>
              </a:extLst>
            </p:cNvPr>
            <p:cNvSpPr/>
            <p:nvPr/>
          </p:nvSpPr>
          <p:spPr>
            <a:xfrm>
              <a:off x="4956366" y="3266875"/>
              <a:ext cx="644408" cy="628000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86C2C7E6-C9FC-45B0-9EFA-02F58863DA4B}"/>
              </a:ext>
            </a:extLst>
          </p:cNvPr>
          <p:cNvSpPr/>
          <p:nvPr/>
        </p:nvSpPr>
        <p:spPr>
          <a:xfrm rot="5400000">
            <a:off x="8483826" y="1524025"/>
            <a:ext cx="2217782" cy="1900853"/>
          </a:xfrm>
          <a:prstGeom prst="wedgeRectCallout">
            <a:avLst>
              <a:gd name="adj1" fmla="val -16366"/>
              <a:gd name="adj2" fmla="val 10195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53C4C-531F-4D41-906E-F5777A711BCD}"/>
              </a:ext>
            </a:extLst>
          </p:cNvPr>
          <p:cNvSpPr/>
          <p:nvPr/>
        </p:nvSpPr>
        <p:spPr>
          <a:xfrm>
            <a:off x="4046089" y="1653501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CFAC5-74A3-4EC5-BF6C-2847FAA9343B}"/>
              </a:ext>
            </a:extLst>
          </p:cNvPr>
          <p:cNvSpPr/>
          <p:nvPr/>
        </p:nvSpPr>
        <p:spPr>
          <a:xfrm>
            <a:off x="4132870" y="1747479"/>
            <a:ext cx="799476" cy="762269"/>
          </a:xfrm>
          <a:prstGeom prst="rect">
            <a:avLst/>
          </a:prstGeom>
          <a:solidFill>
            <a:srgbClr val="B63E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897EAE4-2DDF-42D0-97A0-1BC31F42E329}"/>
              </a:ext>
            </a:extLst>
          </p:cNvPr>
          <p:cNvSpPr/>
          <p:nvPr/>
        </p:nvSpPr>
        <p:spPr>
          <a:xfrm>
            <a:off x="4265411" y="1843066"/>
            <a:ext cx="538977" cy="539121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0F98C-AE56-440A-BC8B-9FC8BFC5BDFB}"/>
              </a:ext>
            </a:extLst>
          </p:cNvPr>
          <p:cNvSpPr/>
          <p:nvPr/>
        </p:nvSpPr>
        <p:spPr>
          <a:xfrm>
            <a:off x="5041067" y="1653501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88BC2-7A25-45B8-B90E-E19244AA3848}"/>
              </a:ext>
            </a:extLst>
          </p:cNvPr>
          <p:cNvSpPr/>
          <p:nvPr/>
        </p:nvSpPr>
        <p:spPr>
          <a:xfrm>
            <a:off x="6036044" y="1653501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255E38-5095-45D2-9090-48B3A599F0AB}"/>
              </a:ext>
            </a:extLst>
          </p:cNvPr>
          <p:cNvSpPr/>
          <p:nvPr/>
        </p:nvSpPr>
        <p:spPr>
          <a:xfrm>
            <a:off x="4046089" y="2676017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3F840A-8BDB-436E-A533-029B3CA02A66}"/>
              </a:ext>
            </a:extLst>
          </p:cNvPr>
          <p:cNvSpPr/>
          <p:nvPr/>
        </p:nvSpPr>
        <p:spPr>
          <a:xfrm>
            <a:off x="5041067" y="2676017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BD7B-9F0B-4105-AB79-74E1DFD7CD2D}"/>
              </a:ext>
            </a:extLst>
          </p:cNvPr>
          <p:cNvSpPr/>
          <p:nvPr/>
        </p:nvSpPr>
        <p:spPr>
          <a:xfrm>
            <a:off x="6036044" y="2676017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3CF-3179-46F8-A362-3FC6952BA1CB}"/>
              </a:ext>
            </a:extLst>
          </p:cNvPr>
          <p:cNvSpPr/>
          <p:nvPr/>
        </p:nvSpPr>
        <p:spPr>
          <a:xfrm>
            <a:off x="7031022" y="2676017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7701A9-FE64-4EC3-A727-AD0B7AA2EABF}"/>
              </a:ext>
            </a:extLst>
          </p:cNvPr>
          <p:cNvSpPr/>
          <p:nvPr/>
        </p:nvSpPr>
        <p:spPr>
          <a:xfrm>
            <a:off x="5041067" y="3698534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DA7644-E55D-496B-846F-6C5212A08DCB}"/>
              </a:ext>
            </a:extLst>
          </p:cNvPr>
          <p:cNvSpPr/>
          <p:nvPr/>
        </p:nvSpPr>
        <p:spPr>
          <a:xfrm>
            <a:off x="6036044" y="3698534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DF9B7-463B-4D99-9D27-B8C17741D9BB}"/>
              </a:ext>
            </a:extLst>
          </p:cNvPr>
          <p:cNvSpPr/>
          <p:nvPr/>
        </p:nvSpPr>
        <p:spPr>
          <a:xfrm>
            <a:off x="7031022" y="3698534"/>
            <a:ext cx="965277" cy="97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2AAA71-8B1C-40E6-B33F-092F5A9E7C23}"/>
              </a:ext>
            </a:extLst>
          </p:cNvPr>
          <p:cNvSpPr/>
          <p:nvPr/>
        </p:nvSpPr>
        <p:spPr>
          <a:xfrm>
            <a:off x="8753669" y="1525607"/>
            <a:ext cx="1648395" cy="1859583"/>
          </a:xfrm>
          <a:prstGeom prst="rect">
            <a:avLst/>
          </a:prstGeom>
          <a:solidFill>
            <a:srgbClr val="B63E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D087020A-34E0-4F34-BE42-6D469DC59D2F}"/>
              </a:ext>
            </a:extLst>
          </p:cNvPr>
          <p:cNvSpPr/>
          <p:nvPr/>
        </p:nvSpPr>
        <p:spPr>
          <a:xfrm>
            <a:off x="8917023" y="1830456"/>
            <a:ext cx="1284562" cy="1282453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B26F1-DF06-4BEF-ACC1-6A8E987E67C1}"/>
              </a:ext>
            </a:extLst>
          </p:cNvPr>
          <p:cNvCxnSpPr>
            <a:cxnSpLocks/>
          </p:cNvCxnSpPr>
          <p:nvPr/>
        </p:nvCxnSpPr>
        <p:spPr>
          <a:xfrm>
            <a:off x="9117505" y="2284789"/>
            <a:ext cx="883598" cy="0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BF52CB81-90B8-445F-943D-47FF744D6AAA}"/>
              </a:ext>
            </a:extLst>
          </p:cNvPr>
          <p:cNvSpPr/>
          <p:nvPr/>
        </p:nvSpPr>
        <p:spPr>
          <a:xfrm>
            <a:off x="4104251" y="290930"/>
            <a:ext cx="1226399" cy="1142296"/>
          </a:xfrm>
          <a:prstGeom prst="wedgeRectCallout">
            <a:avLst>
              <a:gd name="adj1" fmla="val -15160"/>
              <a:gd name="adj2" fmla="val 965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AC95EA-1738-4EA1-AABA-7DF466680254}"/>
              </a:ext>
            </a:extLst>
          </p:cNvPr>
          <p:cNvSpPr/>
          <p:nvPr/>
        </p:nvSpPr>
        <p:spPr>
          <a:xfrm rot="16200000">
            <a:off x="4191737" y="354535"/>
            <a:ext cx="1030140" cy="1024935"/>
          </a:xfrm>
          <a:prstGeom prst="rect">
            <a:avLst/>
          </a:prstGeom>
          <a:solidFill>
            <a:srgbClr val="B63E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B091B713-FD92-41AC-B0A6-7F25C9C1895A}"/>
              </a:ext>
            </a:extLst>
          </p:cNvPr>
          <p:cNvSpPr/>
          <p:nvPr/>
        </p:nvSpPr>
        <p:spPr>
          <a:xfrm rot="16200000">
            <a:off x="4369424" y="495752"/>
            <a:ext cx="630466" cy="653418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59EC7-7608-4F66-9FF9-4DEAFB3B16F0}"/>
              </a:ext>
            </a:extLst>
          </p:cNvPr>
          <p:cNvCxnSpPr>
            <a:cxnSpLocks/>
          </p:cNvCxnSpPr>
          <p:nvPr/>
        </p:nvCxnSpPr>
        <p:spPr>
          <a:xfrm>
            <a:off x="4720544" y="200968"/>
            <a:ext cx="0" cy="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B4C8FD-829D-461E-8D7A-5C771D6BF33E}"/>
              </a:ext>
            </a:extLst>
          </p:cNvPr>
          <p:cNvCxnSpPr>
            <a:cxnSpLocks/>
          </p:cNvCxnSpPr>
          <p:nvPr/>
        </p:nvCxnSpPr>
        <p:spPr>
          <a:xfrm>
            <a:off x="8962902" y="1679796"/>
            <a:ext cx="1162048" cy="0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3A0EE3-6AE8-40D7-8CCC-E1E55EDB96A9}"/>
              </a:ext>
            </a:extLst>
          </p:cNvPr>
          <p:cNvSpPr txBox="1"/>
          <p:nvPr/>
        </p:nvSpPr>
        <p:spPr>
          <a:xfrm>
            <a:off x="8742798" y="1529802"/>
            <a:ext cx="15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440715-192D-4864-B1AE-7673AB890363}"/>
              </a:ext>
            </a:extLst>
          </p:cNvPr>
          <p:cNvSpPr/>
          <p:nvPr/>
        </p:nvSpPr>
        <p:spPr>
          <a:xfrm>
            <a:off x="9269516" y="1575135"/>
            <a:ext cx="38239" cy="196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57323E-5E66-4B85-A3A4-F2323B998814}"/>
              </a:ext>
            </a:extLst>
          </p:cNvPr>
          <p:cNvSpPr/>
          <p:nvPr/>
        </p:nvSpPr>
        <p:spPr>
          <a:xfrm>
            <a:off x="9676041" y="2182199"/>
            <a:ext cx="38239" cy="196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12AC1047-9528-4B6C-B17A-C98AEC6391C2}"/>
              </a:ext>
            </a:extLst>
          </p:cNvPr>
          <p:cNvSpPr/>
          <p:nvPr/>
        </p:nvSpPr>
        <p:spPr>
          <a:xfrm>
            <a:off x="4424774" y="386121"/>
            <a:ext cx="148505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9A5A1E90-14FA-493B-8C9C-750AA55AE5E1}"/>
              </a:ext>
            </a:extLst>
          </p:cNvPr>
          <p:cNvSpPr/>
          <p:nvPr/>
        </p:nvSpPr>
        <p:spPr>
          <a:xfrm>
            <a:off x="5012352" y="446674"/>
            <a:ext cx="148505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46F2E1E-1844-45CD-91A3-63815F960928}"/>
              </a:ext>
            </a:extLst>
          </p:cNvPr>
          <p:cNvSpPr/>
          <p:nvPr/>
        </p:nvSpPr>
        <p:spPr>
          <a:xfrm>
            <a:off x="5012352" y="1122471"/>
            <a:ext cx="148505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7D087A3-F4AB-4F51-B762-D6A632684A6F}"/>
              </a:ext>
            </a:extLst>
          </p:cNvPr>
          <p:cNvSpPr/>
          <p:nvPr/>
        </p:nvSpPr>
        <p:spPr>
          <a:xfrm>
            <a:off x="4520315" y="1227263"/>
            <a:ext cx="148505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5333831B-9687-4701-BD5C-F0B307B12E9E}"/>
              </a:ext>
            </a:extLst>
          </p:cNvPr>
          <p:cNvSpPr/>
          <p:nvPr/>
        </p:nvSpPr>
        <p:spPr>
          <a:xfrm>
            <a:off x="5045767" y="693253"/>
            <a:ext cx="148505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52EFD531-DB0A-4431-A62E-AA3860CF7B0E}"/>
              </a:ext>
            </a:extLst>
          </p:cNvPr>
          <p:cNvSpPr/>
          <p:nvPr/>
        </p:nvSpPr>
        <p:spPr>
          <a:xfrm>
            <a:off x="4228991" y="838196"/>
            <a:ext cx="115083" cy="12110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575B27F8-2CF9-4F71-9009-75B3BED9E36D}"/>
              </a:ext>
            </a:extLst>
          </p:cNvPr>
          <p:cNvSpPr/>
          <p:nvPr/>
        </p:nvSpPr>
        <p:spPr>
          <a:xfrm>
            <a:off x="4228991" y="416174"/>
            <a:ext cx="141079" cy="12110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9A78B2E7-CD6D-428B-88C7-DE001D0B6161}"/>
              </a:ext>
            </a:extLst>
          </p:cNvPr>
          <p:cNvSpPr/>
          <p:nvPr/>
        </p:nvSpPr>
        <p:spPr>
          <a:xfrm rot="1037738">
            <a:off x="4272559" y="1040650"/>
            <a:ext cx="141079" cy="12110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ED296B7A-6CEC-4828-8C49-B15BEDC6A0A4}"/>
              </a:ext>
            </a:extLst>
          </p:cNvPr>
          <p:cNvSpPr/>
          <p:nvPr/>
        </p:nvSpPr>
        <p:spPr>
          <a:xfrm rot="5957563">
            <a:off x="4852781" y="1182043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2CB964C7-A44C-42D2-9D58-610608E7A6D4}"/>
              </a:ext>
            </a:extLst>
          </p:cNvPr>
          <p:cNvSpPr/>
          <p:nvPr/>
        </p:nvSpPr>
        <p:spPr>
          <a:xfrm rot="16588564">
            <a:off x="5001346" y="929285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B6E59EF8-9896-46D9-A07F-B795DA9EF252}"/>
              </a:ext>
            </a:extLst>
          </p:cNvPr>
          <p:cNvSpPr/>
          <p:nvPr/>
        </p:nvSpPr>
        <p:spPr>
          <a:xfrm rot="4422789">
            <a:off x="8939596" y="1872726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5799DC1-1FC6-4629-B281-AC73731F421D}"/>
              </a:ext>
            </a:extLst>
          </p:cNvPr>
          <p:cNvSpPr/>
          <p:nvPr/>
        </p:nvSpPr>
        <p:spPr>
          <a:xfrm rot="18979182">
            <a:off x="10131046" y="1894822"/>
            <a:ext cx="141079" cy="12110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982D6F35-DFF9-4E12-8D83-E61E48890644}"/>
              </a:ext>
            </a:extLst>
          </p:cNvPr>
          <p:cNvSpPr/>
          <p:nvPr/>
        </p:nvSpPr>
        <p:spPr>
          <a:xfrm rot="18093568">
            <a:off x="8957914" y="3093790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D9D006B3-862E-4F55-AE02-69D181310671}"/>
              </a:ext>
            </a:extLst>
          </p:cNvPr>
          <p:cNvSpPr/>
          <p:nvPr/>
        </p:nvSpPr>
        <p:spPr>
          <a:xfrm rot="3858533">
            <a:off x="9687383" y="3190054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CA77B5D-E480-485B-8DE8-8BBD129CF2F7}"/>
              </a:ext>
            </a:extLst>
          </p:cNvPr>
          <p:cNvSpPr/>
          <p:nvPr/>
        </p:nvSpPr>
        <p:spPr>
          <a:xfrm rot="16839523">
            <a:off x="10229422" y="2368400"/>
            <a:ext cx="144804" cy="11799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peech Bubble: Rectangle 141">
            <a:extLst>
              <a:ext uri="{FF2B5EF4-FFF2-40B4-BE49-F238E27FC236}">
                <a16:creationId xmlns:a16="http://schemas.microsoft.com/office/drawing/2014/main" id="{57C19FD6-D017-4395-92A8-E8806E70D46A}"/>
              </a:ext>
            </a:extLst>
          </p:cNvPr>
          <p:cNvSpPr/>
          <p:nvPr/>
        </p:nvSpPr>
        <p:spPr>
          <a:xfrm rot="16200000">
            <a:off x="1368159" y="2090187"/>
            <a:ext cx="2217782" cy="1900853"/>
          </a:xfrm>
          <a:prstGeom prst="wedgeRectCallout">
            <a:avLst>
              <a:gd name="adj1" fmla="val -51635"/>
              <a:gd name="adj2" fmla="val 1060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545737-A460-4AF7-AB71-BFD6B32C1753}"/>
              </a:ext>
            </a:extLst>
          </p:cNvPr>
          <p:cNvGrpSpPr/>
          <p:nvPr/>
        </p:nvGrpSpPr>
        <p:grpSpPr>
          <a:xfrm>
            <a:off x="1654741" y="2111116"/>
            <a:ext cx="1659266" cy="1859578"/>
            <a:chOff x="1655441" y="2973994"/>
            <a:chExt cx="1659266" cy="185957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513E03F-B8AE-4BCF-A42E-7F489B5D914E}"/>
                </a:ext>
              </a:extLst>
            </p:cNvPr>
            <p:cNvSpPr/>
            <p:nvPr/>
          </p:nvSpPr>
          <p:spPr>
            <a:xfrm>
              <a:off x="1666312" y="2973994"/>
              <a:ext cx="1648395" cy="1859578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47E5CED4-A715-4EF0-B2AB-323D3DD012E4}"/>
                </a:ext>
              </a:extLst>
            </p:cNvPr>
            <p:cNvSpPr/>
            <p:nvPr/>
          </p:nvSpPr>
          <p:spPr>
            <a:xfrm>
              <a:off x="1829666" y="3300879"/>
              <a:ext cx="1284562" cy="1282453"/>
            </a:xfrm>
            <a:prstGeom prst="flowChartConnector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B77B2C-D26A-4F13-9740-E962220B0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48578" y="3726838"/>
              <a:ext cx="842761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86DFECA-E298-4CCE-A49A-171033937EBB}"/>
                </a:ext>
              </a:extLst>
            </p:cNvPr>
            <p:cNvSpPr txBox="1"/>
            <p:nvPr/>
          </p:nvSpPr>
          <p:spPr>
            <a:xfrm>
              <a:off x="1833782" y="3576715"/>
              <a:ext cx="155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F7D8305-2466-43BF-B054-6A241DA0F87E}"/>
                </a:ext>
              </a:extLst>
            </p:cNvPr>
            <p:cNvSpPr txBox="1"/>
            <p:nvPr/>
          </p:nvSpPr>
          <p:spPr>
            <a:xfrm>
              <a:off x="2839859" y="3561102"/>
              <a:ext cx="222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389862-8C2B-4A10-9E17-2AEFF1298706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97" y="3155783"/>
              <a:ext cx="1162048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CD381CE-4C87-4511-A52C-095C67CBFFD5}"/>
                </a:ext>
              </a:extLst>
            </p:cNvPr>
            <p:cNvSpPr txBox="1"/>
            <p:nvPr/>
          </p:nvSpPr>
          <p:spPr>
            <a:xfrm>
              <a:off x="1655441" y="2990768"/>
              <a:ext cx="155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045B625-587E-419B-B68E-F1502217ECE8}"/>
                </a:ext>
              </a:extLst>
            </p:cNvPr>
            <p:cNvSpPr txBox="1"/>
            <p:nvPr/>
          </p:nvSpPr>
          <p:spPr>
            <a:xfrm>
              <a:off x="3019520" y="2991432"/>
              <a:ext cx="22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A018242-8684-43C5-9F9A-7E5641C4AF87}"/>
                </a:ext>
              </a:extLst>
            </p:cNvPr>
            <p:cNvSpPr/>
            <p:nvPr/>
          </p:nvSpPr>
          <p:spPr>
            <a:xfrm>
              <a:off x="2459145" y="3056972"/>
              <a:ext cx="38239" cy="196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672C95-B50E-4EC9-B159-BDC290E408AE}"/>
                </a:ext>
              </a:extLst>
            </p:cNvPr>
            <p:cNvSpPr/>
            <p:nvPr/>
          </p:nvSpPr>
          <p:spPr>
            <a:xfrm>
              <a:off x="2467121" y="3605088"/>
              <a:ext cx="38239" cy="196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23D9DBFF-0A7D-4AC2-8621-F790E6AB19DD}"/>
                </a:ext>
              </a:extLst>
            </p:cNvPr>
            <p:cNvSpPr/>
            <p:nvPr/>
          </p:nvSpPr>
          <p:spPr>
            <a:xfrm rot="4422789">
              <a:off x="1852239" y="3343149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464F4C40-5D78-487C-A665-35D68FBB3572}"/>
                </a:ext>
              </a:extLst>
            </p:cNvPr>
            <p:cNvSpPr/>
            <p:nvPr/>
          </p:nvSpPr>
          <p:spPr>
            <a:xfrm>
              <a:off x="3073389" y="4358506"/>
              <a:ext cx="141079" cy="121106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180A93D-132C-4D78-9DFC-AA262617A816}"/>
                </a:ext>
              </a:extLst>
            </p:cNvPr>
            <p:cNvSpPr/>
            <p:nvPr/>
          </p:nvSpPr>
          <p:spPr>
            <a:xfrm rot="18979182">
              <a:off x="3043689" y="3365245"/>
              <a:ext cx="141079" cy="121106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F0D1D510-E12B-475D-8A94-05E8C8C5D998}"/>
                </a:ext>
              </a:extLst>
            </p:cNvPr>
            <p:cNvSpPr/>
            <p:nvPr/>
          </p:nvSpPr>
          <p:spPr>
            <a:xfrm rot="18093568">
              <a:off x="1870558" y="4564213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67BCB28-E470-45A9-9863-7CFC1D0517BF}"/>
                </a:ext>
              </a:extLst>
            </p:cNvPr>
            <p:cNvSpPr/>
            <p:nvPr/>
          </p:nvSpPr>
          <p:spPr>
            <a:xfrm rot="3858533">
              <a:off x="2600027" y="4660477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02C9469-EC9E-494E-9382-6F3A947E62FB}"/>
                </a:ext>
              </a:extLst>
            </p:cNvPr>
            <p:cNvSpPr/>
            <p:nvPr/>
          </p:nvSpPr>
          <p:spPr>
            <a:xfrm rot="16839523">
              <a:off x="3142066" y="3838823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22175D60-1428-4B0F-B609-1E753B993BE2}"/>
                </a:ext>
              </a:extLst>
            </p:cNvPr>
            <p:cNvSpPr/>
            <p:nvPr/>
          </p:nvSpPr>
          <p:spPr>
            <a:xfrm rot="4422789">
              <a:off x="1706959" y="4318402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5A309E8D-61BF-491D-90A9-CCC32A15AD28}"/>
                </a:ext>
              </a:extLst>
            </p:cNvPr>
            <p:cNvSpPr/>
            <p:nvPr/>
          </p:nvSpPr>
          <p:spPr>
            <a:xfrm rot="4422789">
              <a:off x="2176487" y="4653130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8DBE2FAE-9945-4841-B782-8600CBBB9E4F}"/>
                </a:ext>
              </a:extLst>
            </p:cNvPr>
            <p:cNvSpPr/>
            <p:nvPr/>
          </p:nvSpPr>
          <p:spPr>
            <a:xfrm rot="4422789">
              <a:off x="3018542" y="4604050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A2F7B005-9498-4BB3-B68B-4ACB409DC39D}"/>
                </a:ext>
              </a:extLst>
            </p:cNvPr>
            <p:cNvSpPr/>
            <p:nvPr/>
          </p:nvSpPr>
          <p:spPr>
            <a:xfrm rot="4422789">
              <a:off x="3143743" y="4130569"/>
              <a:ext cx="144804" cy="11799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5413C7A-235B-4625-A513-947B5593087F}"/>
              </a:ext>
            </a:extLst>
          </p:cNvPr>
          <p:cNvSpPr txBox="1"/>
          <p:nvPr/>
        </p:nvSpPr>
        <p:spPr>
          <a:xfrm>
            <a:off x="10095354" y="1496751"/>
            <a:ext cx="22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295A4E-43AB-43C0-AF63-BD2DBCCE1826}"/>
              </a:ext>
            </a:extLst>
          </p:cNvPr>
          <p:cNvSpPr txBox="1"/>
          <p:nvPr/>
        </p:nvSpPr>
        <p:spPr>
          <a:xfrm>
            <a:off x="8913068" y="2126258"/>
            <a:ext cx="1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308D79-6380-48F4-B8C9-20F32F878899}"/>
              </a:ext>
            </a:extLst>
          </p:cNvPr>
          <p:cNvSpPr txBox="1"/>
          <p:nvPr/>
        </p:nvSpPr>
        <p:spPr>
          <a:xfrm>
            <a:off x="9935280" y="2139115"/>
            <a:ext cx="22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FAC990-27DA-4A2B-B888-E03FE5918C2F}"/>
              </a:ext>
            </a:extLst>
          </p:cNvPr>
          <p:cNvGrpSpPr/>
          <p:nvPr/>
        </p:nvGrpSpPr>
        <p:grpSpPr>
          <a:xfrm>
            <a:off x="4145617" y="2790859"/>
            <a:ext cx="799476" cy="762269"/>
            <a:chOff x="3616799" y="3151720"/>
            <a:chExt cx="955864" cy="88793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EF630E1-E21C-4F32-8F51-8BB8ACE73C27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4F33EBE9-E2F7-472D-B2E3-6FA59A791E9D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F726CF9-2929-4AA5-86FF-E5D176317971}"/>
              </a:ext>
            </a:extLst>
          </p:cNvPr>
          <p:cNvGrpSpPr/>
          <p:nvPr/>
        </p:nvGrpSpPr>
        <p:grpSpPr>
          <a:xfrm>
            <a:off x="5126833" y="1755226"/>
            <a:ext cx="799476" cy="762269"/>
            <a:chOff x="3616799" y="3151720"/>
            <a:chExt cx="955864" cy="88793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E2CDB0-8341-4C1C-B5F8-46C636414D37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7746E314-01B6-48FB-AF0A-CEA0987B2821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5A5975-7C05-49D8-A3BB-2A9565419BB1}"/>
              </a:ext>
            </a:extLst>
          </p:cNvPr>
          <p:cNvGrpSpPr/>
          <p:nvPr/>
        </p:nvGrpSpPr>
        <p:grpSpPr>
          <a:xfrm>
            <a:off x="6119611" y="1755226"/>
            <a:ext cx="799476" cy="762269"/>
            <a:chOff x="3616799" y="3151720"/>
            <a:chExt cx="955864" cy="88793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B4E6479-604D-4CE7-AB69-B10DB7DE6B16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24F8339E-C19C-4E65-B7D9-0617D2213FA2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EDB5836-27B9-488F-A345-EF9602388420}"/>
              </a:ext>
            </a:extLst>
          </p:cNvPr>
          <p:cNvGrpSpPr/>
          <p:nvPr/>
        </p:nvGrpSpPr>
        <p:grpSpPr>
          <a:xfrm>
            <a:off x="6118154" y="2794130"/>
            <a:ext cx="799476" cy="762269"/>
            <a:chOff x="3616799" y="3151720"/>
            <a:chExt cx="955864" cy="88793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F7961D-8CE3-4BC6-B504-5855AA0FFF4D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0B0A849E-896F-454F-9010-9CF8A30F3DEF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2A14995-DC76-46A0-A02A-200EB99577D5}"/>
              </a:ext>
            </a:extLst>
          </p:cNvPr>
          <p:cNvGrpSpPr/>
          <p:nvPr/>
        </p:nvGrpSpPr>
        <p:grpSpPr>
          <a:xfrm>
            <a:off x="5114359" y="3794990"/>
            <a:ext cx="799476" cy="762269"/>
            <a:chOff x="3616799" y="3151720"/>
            <a:chExt cx="955864" cy="88793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4524501-8461-41D2-A40E-F1B4556EAB59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2771063D-84B0-4796-AF2B-3C1960CB877E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41716F-A3F8-47CD-96EF-8FD73B56A5BE}"/>
              </a:ext>
            </a:extLst>
          </p:cNvPr>
          <p:cNvGrpSpPr/>
          <p:nvPr/>
        </p:nvGrpSpPr>
        <p:grpSpPr>
          <a:xfrm>
            <a:off x="7102829" y="3804802"/>
            <a:ext cx="799476" cy="762269"/>
            <a:chOff x="3616799" y="3151720"/>
            <a:chExt cx="955864" cy="8879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374E830-882A-4D81-BF22-57E423E562A6}"/>
                </a:ext>
              </a:extLst>
            </p:cNvPr>
            <p:cNvSpPr/>
            <p:nvPr/>
          </p:nvSpPr>
          <p:spPr>
            <a:xfrm>
              <a:off x="3616799" y="315172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A1D617D3-F897-4729-B3E9-4CAB31F6F6DF}"/>
                </a:ext>
              </a:extLst>
            </p:cNvPr>
            <p:cNvSpPr/>
            <p:nvPr/>
          </p:nvSpPr>
          <p:spPr>
            <a:xfrm>
              <a:off x="3775266" y="3263065"/>
              <a:ext cx="644408" cy="6280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27F0B-E00D-4E08-9906-7174B47702E4}"/>
              </a:ext>
            </a:extLst>
          </p:cNvPr>
          <p:cNvGrpSpPr/>
          <p:nvPr/>
        </p:nvGrpSpPr>
        <p:grpSpPr>
          <a:xfrm>
            <a:off x="5133479" y="2794130"/>
            <a:ext cx="799476" cy="762269"/>
            <a:chOff x="4797899" y="3155530"/>
            <a:chExt cx="955864" cy="88793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F808E4F-5792-4369-9F7B-75CCA11256B5}"/>
                </a:ext>
              </a:extLst>
            </p:cNvPr>
            <p:cNvSpPr/>
            <p:nvPr/>
          </p:nvSpPr>
          <p:spPr>
            <a:xfrm>
              <a:off x="4797899" y="315553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C40CF307-EF67-43A3-9A65-9D9DC3D3336B}"/>
                </a:ext>
              </a:extLst>
            </p:cNvPr>
            <p:cNvSpPr/>
            <p:nvPr/>
          </p:nvSpPr>
          <p:spPr>
            <a:xfrm>
              <a:off x="4956366" y="3266875"/>
              <a:ext cx="644408" cy="628000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14990D7-B11C-42FD-BA07-3A0D03EF6243}"/>
              </a:ext>
            </a:extLst>
          </p:cNvPr>
          <p:cNvGrpSpPr/>
          <p:nvPr/>
        </p:nvGrpSpPr>
        <p:grpSpPr>
          <a:xfrm>
            <a:off x="7096455" y="2797401"/>
            <a:ext cx="799476" cy="762269"/>
            <a:chOff x="4797899" y="3155530"/>
            <a:chExt cx="955864" cy="88793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A160F9E-F19A-4F71-B62A-FB6344362449}"/>
                </a:ext>
              </a:extLst>
            </p:cNvPr>
            <p:cNvSpPr/>
            <p:nvPr/>
          </p:nvSpPr>
          <p:spPr>
            <a:xfrm>
              <a:off x="4797899" y="315553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B232D9D5-D448-4497-AE25-A37AA45213FC}"/>
                </a:ext>
              </a:extLst>
            </p:cNvPr>
            <p:cNvSpPr/>
            <p:nvPr/>
          </p:nvSpPr>
          <p:spPr>
            <a:xfrm>
              <a:off x="4956366" y="3266875"/>
              <a:ext cx="644408" cy="628000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F250B4-A239-48DA-8114-E25299A18553}"/>
              </a:ext>
            </a:extLst>
          </p:cNvPr>
          <p:cNvGrpSpPr/>
          <p:nvPr/>
        </p:nvGrpSpPr>
        <p:grpSpPr>
          <a:xfrm>
            <a:off x="6121340" y="3808073"/>
            <a:ext cx="799476" cy="762269"/>
            <a:chOff x="4797899" y="3155530"/>
            <a:chExt cx="955864" cy="88793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683662D-EE39-4035-AEC0-52945717CCFE}"/>
                </a:ext>
              </a:extLst>
            </p:cNvPr>
            <p:cNvSpPr/>
            <p:nvPr/>
          </p:nvSpPr>
          <p:spPr>
            <a:xfrm>
              <a:off x="4797899" y="3155530"/>
              <a:ext cx="955864" cy="887935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D5E56F33-251D-4FF0-AE57-4885DB26D997}"/>
                </a:ext>
              </a:extLst>
            </p:cNvPr>
            <p:cNvSpPr/>
            <p:nvPr/>
          </p:nvSpPr>
          <p:spPr>
            <a:xfrm>
              <a:off x="4956366" y="3266875"/>
              <a:ext cx="644408" cy="628000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993410-A9A2-4683-81DD-2B963B6F5EC5}"/>
              </a:ext>
            </a:extLst>
          </p:cNvPr>
          <p:cNvGrpSpPr/>
          <p:nvPr/>
        </p:nvGrpSpPr>
        <p:grpSpPr>
          <a:xfrm>
            <a:off x="3130347" y="4824595"/>
            <a:ext cx="6068739" cy="977185"/>
            <a:chOff x="3328650" y="4824595"/>
            <a:chExt cx="6068739" cy="977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F2D0FA-1EFD-49EE-99A7-1A78E37BC933}"/>
                </a:ext>
              </a:extLst>
            </p:cNvPr>
            <p:cNvSpPr/>
            <p:nvPr/>
          </p:nvSpPr>
          <p:spPr>
            <a:xfrm>
              <a:off x="3328650" y="4824595"/>
              <a:ext cx="5613502" cy="9771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3BE1980-A2D5-4E8D-94D6-8F2FDE328B02}"/>
                </a:ext>
              </a:extLst>
            </p:cNvPr>
            <p:cNvSpPr/>
            <p:nvPr/>
          </p:nvSpPr>
          <p:spPr>
            <a:xfrm>
              <a:off x="3447333" y="4951454"/>
              <a:ext cx="201304" cy="232552"/>
            </a:xfrm>
            <a:prstGeom prst="rect">
              <a:avLst/>
            </a:prstGeom>
            <a:solidFill>
              <a:srgbClr val="B63E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B33F108C-3774-4E7B-A1AD-5E150C26B423}"/>
                </a:ext>
              </a:extLst>
            </p:cNvPr>
            <p:cNvSpPr/>
            <p:nvPr/>
          </p:nvSpPr>
          <p:spPr>
            <a:xfrm>
              <a:off x="6118154" y="4951453"/>
              <a:ext cx="294954" cy="253045"/>
            </a:xfrm>
            <a:prstGeom prst="flowChartConnector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9CE5FB5-D9C5-47C2-AF14-057365C2472B}"/>
                </a:ext>
              </a:extLst>
            </p:cNvPr>
            <p:cNvSpPr/>
            <p:nvPr/>
          </p:nvSpPr>
          <p:spPr>
            <a:xfrm>
              <a:off x="3454804" y="5394760"/>
              <a:ext cx="193833" cy="22905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284FE1F3-9F6B-429C-9BD4-9BA93A5C0C85}"/>
                </a:ext>
              </a:extLst>
            </p:cNvPr>
            <p:cNvSpPr/>
            <p:nvPr/>
          </p:nvSpPr>
          <p:spPr>
            <a:xfrm>
              <a:off x="6118154" y="5376819"/>
              <a:ext cx="287275" cy="237354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2C0100-9A0A-42F5-A128-EDE4723B5D38}"/>
                </a:ext>
              </a:extLst>
            </p:cNvPr>
            <p:cNvSpPr txBox="1"/>
            <p:nvPr/>
          </p:nvSpPr>
          <p:spPr>
            <a:xfrm>
              <a:off x="3650406" y="4832064"/>
              <a:ext cx="1812183" cy="474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Bacterium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409809-B2EB-412C-90EB-B944BADB25F4}"/>
                </a:ext>
              </a:extLst>
            </p:cNvPr>
            <p:cNvSpPr txBox="1"/>
            <p:nvPr/>
          </p:nvSpPr>
          <p:spPr>
            <a:xfrm>
              <a:off x="3660532" y="5267375"/>
              <a:ext cx="2457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Resource</a:t>
              </a:r>
              <a:r>
                <a:rPr lang="en-US" sz="2400" b="1" dirty="0"/>
                <a:t> </a:t>
              </a: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Points</a:t>
              </a:r>
              <a:endPara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72B264-45C6-4907-AFF6-1AAB325E28E3}"/>
                </a:ext>
              </a:extLst>
            </p:cNvPr>
            <p:cNvSpPr txBox="1"/>
            <p:nvPr/>
          </p:nvSpPr>
          <p:spPr>
            <a:xfrm>
              <a:off x="6429057" y="4830542"/>
              <a:ext cx="2960724" cy="474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Lysogenic Phage</a:t>
              </a:r>
              <a:endPara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BBDA50-A0C4-4C4D-A196-EB7923D65BB9}"/>
                </a:ext>
              </a:extLst>
            </p:cNvPr>
            <p:cNvSpPr txBox="1"/>
            <p:nvPr/>
          </p:nvSpPr>
          <p:spPr>
            <a:xfrm>
              <a:off x="6436665" y="5269385"/>
              <a:ext cx="2960724" cy="474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Lytic Phage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9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LLOverviewFigure</Template>
  <TotalTime>70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</dc:creator>
  <cp:lastModifiedBy>Alison Cameron</cp:lastModifiedBy>
  <cp:revision>10</cp:revision>
  <dcterms:created xsi:type="dcterms:W3CDTF">2021-08-27T19:57:06Z</dcterms:created>
  <dcterms:modified xsi:type="dcterms:W3CDTF">2022-02-11T17:31:16Z</dcterms:modified>
</cp:coreProperties>
</file>