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6bd5a473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16bd5a473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6bd5a473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6bd5a473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6bd5a473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6bd5a473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6bd5a473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16bd5a473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6bd5a473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16bd5a473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6bd5a473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6bd5a473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6bd5a473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6bd5a473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6bd5a473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6bd5a473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16bd5a473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16bd5a473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6bd5a473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16bd5a473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6bd5a473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6bd5a473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6bd5a473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6bd5a473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6bd5a473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6bd5a473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3668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Case Study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</a:t>
            </a:r>
            <a:r>
              <a:rPr lang="en" sz="2400"/>
              <a:t>Bank Loan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3296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 Amit Chawla and Harnoor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</a:t>
            </a:r>
            <a:r>
              <a:rPr lang="en"/>
              <a:t>NAME_CLIENT_TYPE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065600" y="2181975"/>
            <a:ext cx="7268700" cy="21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 of repeaters is high, clients are loyal to the bank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Approved percentage is high for New, Refresher and Repeater. It is significantly higher for Repeater.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percentage for Canceled and Refused is also </a:t>
            </a:r>
            <a:r>
              <a:rPr lang="en"/>
              <a:t>significantly</a:t>
            </a:r>
            <a:r>
              <a:rPr lang="en"/>
              <a:t> higher for Repeater.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Refreshed clients have slightly higher Canceled percentage as compared to New clients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AMT_APPLICATION loans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2922925"/>
            <a:ext cx="7030500" cy="17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observed that highest AMT_APPLICATION for loan amounted to 58.5 Lacs.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loan was approved.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who applied for this loan has successfully paid back on time without default.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36362" l="0" r="0" t="0"/>
          <a:stretch/>
        </p:blipFill>
        <p:spPr>
          <a:xfrm>
            <a:off x="1303800" y="1662450"/>
            <a:ext cx="6800750" cy="80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Words...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056750" y="1798725"/>
            <a:ext cx="70305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 applications are mostly from clients having 0 or 1 children and the loan amount is mostly less than 5 Lakhs.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have a high percentage in both, defaulting a loan and paying back on time.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with Lower secondary education level are more likely to default for AMT_INCOME_TOTAL &lt; 400000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 of Repeaters is high, clients are loyal to the bank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number of people who have applied for loan and defaulted are in age of 25-40 years.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Final Words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payments are done by cash through the bank by clients.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high AMT_APPLICATION (greater than 50 Lac) was approved and the client successfully paid back on time.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people with income more than 10 lac there is very less risk of default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AMT_CREDIT And AMT_ANNUITY have the highest correlation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/>
        </p:nvSpPr>
        <p:spPr>
          <a:xfrm>
            <a:off x="1403700" y="1872750"/>
            <a:ext cx="63366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60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585100" y="2773775"/>
            <a:ext cx="3982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By:- Harnoor Singh and Amit Chawla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application - CNT_CHILDREN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085175" y="2221075"/>
            <a:ext cx="34404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observe, loan are mostly applied by clients with 0 or 1 children.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also some data points where clients have 2-5 children.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8" y="1854403"/>
            <a:ext cx="4385125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loan and payback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611850" y="4050400"/>
            <a:ext cx="792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slightly more data points for TARGET = 0, where clients had no difficulty in payment for revolving loans. So, clients who opted for revolving loans are slightly more likely to pay back without difficulty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9" y="1164361"/>
            <a:ext cx="7920299" cy="2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 on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423900"/>
            <a:ext cx="53178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clients who had payment difficulty, around 57% of them whereas females, where males were around 43%.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53740" t="0"/>
          <a:stretch/>
        </p:blipFill>
        <p:spPr>
          <a:xfrm>
            <a:off x="6180900" y="1051775"/>
            <a:ext cx="2723650" cy="27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52326" r="0" t="0"/>
          <a:stretch/>
        </p:blipFill>
        <p:spPr>
          <a:xfrm>
            <a:off x="417701" y="2250425"/>
            <a:ext cx="2806875" cy="2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3337025" y="3697075"/>
            <a:ext cx="53178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clients who had no payment difficulty, around 65% of them whereas females, where males were around 33.5%.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255825" y="56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based Correlation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00" y="1211650"/>
            <a:ext cx="4031949" cy="35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725" y="1237500"/>
            <a:ext cx="3973650" cy="352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2335825" y="4596825"/>
            <a:ext cx="1027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TARGET = 0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6427825" y="4596825"/>
            <a:ext cx="1076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TARGET = 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Correlation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AMT_CREDIT And AMT_ANNUITY have the highest correlation in both the data sets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even more correlated for target 0 i.e for the cases where there is not default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14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based AMT_INCOME_TOTAL vs NAME_EDUCATION_TYPE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00" y="1146850"/>
            <a:ext cx="3547290" cy="36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415" y="1146850"/>
            <a:ext cx="3547290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2639225" y="4749925"/>
            <a:ext cx="95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TARGET = 0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6534100" y="4749925"/>
            <a:ext cx="95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TARGET = 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</a:t>
            </a:r>
            <a:r>
              <a:rPr lang="en"/>
              <a:t>AMT_INCOME_TOTAL vs NAME_EDUCATION_TYPE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988700" y="1597875"/>
            <a:ext cx="75906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TARGET = 1 (clients who default)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Academic degree seems to be in higher range, t</a:t>
            </a:r>
            <a:r>
              <a:rPr lang="en"/>
              <a:t>here are only 3 cases of default for clients with Academic degree and those are in middle income range.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with Lower secondary education level are more likely to default for AMT_INCOME_TOTAL &lt; 400000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TARGET = 0 (clients who do not default)</a:t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Majority of on time paying clients lies in higher range of AMT_INCOME_TOTAL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with Lower secondary who opted for large sum of loan (945000.0) have paid on time while clients of same education who took loans of moderate size (450000.0) have defaulted.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425850"/>
            <a:ext cx="70305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NAME_CONTRACT_STATUS based NAME_CLIENT_TYPE</a:t>
            </a:r>
            <a:endParaRPr sz="2000"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50" y="1027599"/>
            <a:ext cx="7682900" cy="40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