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8DABC-7DE9-4D4A-8E77-BFC4BD8C5D63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A24B-F1D0-4598-85C7-894808DF0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22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5DDA-4F32-44B3-84E6-ABAEF12813A1}" type="datetime1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50D9-382C-4110-8CE0-15BD3579C325}" type="datetime1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0796-F9CE-414C-BC97-2FCD9428773C}" type="datetime1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0DC5-93B4-49D1-8107-DA14C73A2670}" type="datetime1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B179-7E8B-4D15-8511-959DAD176A08}" type="datetime1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82AB-5D27-4D3B-9521-10355D43EDF4}" type="datetime1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5131-3024-4097-9EB8-8D1ED4D51D80}" type="datetime1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62BD-17C9-4473-8B1E-E7B6C34E4B50}" type="datetime1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CFE3-EFF1-4CFE-A0E1-C647D6AE49F9}" type="datetime1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5D68-D308-413F-93A5-D6E88C2ACE23}" type="datetime1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4CF-754E-4B67-8CBA-1112D4CE38EE}" type="datetime1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1265B1D-98E2-4C41-AF3E-7442EFC47BF2}" type="datetime1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371600"/>
            <a:ext cx="8458200" cy="1927225"/>
          </a:xfrm>
        </p:spPr>
        <p:txBody>
          <a:bodyPr/>
          <a:lstStyle/>
          <a:p>
            <a:r>
              <a:rPr lang="en-IN" dirty="0" smtClean="0"/>
              <a:t>Equals and HASHCODE CONTRACT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6400800" cy="1752600"/>
          </a:xfrm>
        </p:spPr>
        <p:txBody>
          <a:bodyPr>
            <a:normAutofit fontScale="25000" lnSpcReduction="20000"/>
          </a:bodyPr>
          <a:lstStyle/>
          <a:p>
            <a:r>
              <a:rPr lang="en-IN" sz="8000" b="1" dirty="0" smtClean="0"/>
              <a:t>@Author</a:t>
            </a:r>
          </a:p>
          <a:p>
            <a:r>
              <a:rPr lang="en-IN" sz="8000" b="1" dirty="0" smtClean="0"/>
              <a:t>#</a:t>
            </a:r>
            <a:r>
              <a:rPr lang="en-IN" sz="8000" b="1" dirty="0" err="1" smtClean="0"/>
              <a:t>TechieMit</a:t>
            </a:r>
            <a:r>
              <a:rPr lang="en-IN" sz="8000" b="1" dirty="0" smtClean="0"/>
              <a:t>         </a:t>
            </a:r>
          </a:p>
          <a:p>
            <a:r>
              <a:rPr lang="en-IN" sz="8000" b="1" dirty="0" smtClean="0"/>
              <a:t> </a:t>
            </a:r>
          </a:p>
          <a:p>
            <a:endParaRPr lang="en-IN" sz="8000" b="1" dirty="0"/>
          </a:p>
          <a:p>
            <a:r>
              <a:rPr lang="en-IN" sz="8000" b="1" dirty="0" smtClean="0"/>
              <a:t> Like ,Comment and Subscribe  to #</a:t>
            </a:r>
            <a:r>
              <a:rPr lang="en-IN" sz="8000" b="1" dirty="0" err="1" smtClean="0"/>
              <a:t>TechieMit</a:t>
            </a:r>
            <a:r>
              <a:rPr lang="en-IN" sz="8000" b="1" dirty="0" smtClean="0"/>
              <a:t> 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Equals and </a:t>
            </a:r>
            <a:r>
              <a:rPr lang="en-IN" dirty="0" err="1" smtClean="0"/>
              <a:t>HashCode</a:t>
            </a:r>
            <a:r>
              <a:rPr lang="en-IN" dirty="0" smtClean="0"/>
              <a:t> Contract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 marL="0" indent="0">
              <a:buNone/>
            </a:pPr>
            <a:r>
              <a:rPr lang="en-IN" sz="1800" dirty="0" smtClean="0"/>
              <a:t>1)If two objects are equal according to equals(Object o)then their </a:t>
            </a:r>
            <a:r>
              <a:rPr lang="en-IN" sz="1800" dirty="0" err="1" smtClean="0"/>
              <a:t>hashcode</a:t>
            </a:r>
            <a:r>
              <a:rPr lang="en-IN" sz="1800" dirty="0" smtClean="0"/>
              <a:t> must be the same</a:t>
            </a:r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2)If two objects have the same </a:t>
            </a:r>
            <a:r>
              <a:rPr lang="en-IN" sz="1800" dirty="0" err="1" smtClean="0"/>
              <a:t>hashcode</a:t>
            </a:r>
            <a:r>
              <a:rPr lang="en-IN" sz="1800" dirty="0" smtClean="0"/>
              <a:t> values then not necessarily they must be equal This situation arises during hash collision 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3)Whenever invoked on same object the </a:t>
            </a:r>
            <a:r>
              <a:rPr lang="en-IN" sz="1800" dirty="0" err="1" smtClean="0"/>
              <a:t>hashcode</a:t>
            </a:r>
            <a:r>
              <a:rPr lang="en-IN" sz="1800" dirty="0" smtClean="0"/>
              <a:t> must </a:t>
            </a:r>
            <a:r>
              <a:rPr lang="en-IN" sz="1800" dirty="0" err="1" smtClean="0"/>
              <a:t>consisitently</a:t>
            </a:r>
            <a:r>
              <a:rPr lang="en-IN" sz="1800" dirty="0" smtClean="0"/>
              <a:t> return the same integer value in </a:t>
            </a:r>
            <a:r>
              <a:rPr lang="en-IN" sz="1800" smtClean="0"/>
              <a:t>Java application</a:t>
            </a:r>
            <a:endParaRPr lang="en-IN" sz="1800" dirty="0" smtClean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4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575</TotalTime>
  <Words>78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Clarity</vt:lpstr>
      <vt:lpstr>Equals and HASHCODE CONTRACT</vt:lpstr>
      <vt:lpstr>Equals and HashCode Contract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in JAva</dc:title>
  <dc:creator>amit</dc:creator>
  <cp:lastModifiedBy>amit</cp:lastModifiedBy>
  <cp:revision>37</cp:revision>
  <dcterms:created xsi:type="dcterms:W3CDTF">2006-08-16T00:00:00Z</dcterms:created>
  <dcterms:modified xsi:type="dcterms:W3CDTF">2023-03-25T12:45:15Z</dcterms:modified>
</cp:coreProperties>
</file>