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5DDA-4F32-44B3-84E6-ABAEF12813A1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0D9-382C-4110-8CE0-15BD3579C325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0796-F9CE-414C-BC97-2FCD9428773C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0DC5-93B4-49D1-8107-DA14C73A2670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179-7E8B-4D15-8511-959DAD176A08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64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82AB-5D27-4D3B-9521-10355D43EDF4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131-3024-4097-9EB8-8D1ED4D51D80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62BD-17C9-4473-8B1E-E7B6C34E4B50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FE3-EFF1-4CFE-A0E1-C647D6AE49F9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5D68-D308-413F-93A5-D6E88C2ACE23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0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4CF-754E-4B67-8CBA-1112D4CE38EE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265B1D-98E2-4C41-AF3E-7442EFC47BF2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1927225"/>
          </a:xfrm>
        </p:spPr>
        <p:txBody>
          <a:bodyPr/>
          <a:lstStyle/>
          <a:p>
            <a:pPr algn="ctr"/>
            <a:r>
              <a:rPr lang="en-IN" dirty="0" smtClean="0"/>
              <a:t> Exception Handling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/>
              <a:t>@Author</a:t>
            </a:r>
          </a:p>
          <a:p>
            <a:r>
              <a:rPr lang="en-IN" sz="8000" b="1" dirty="0" smtClean="0"/>
              <a:t>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        </a:t>
            </a:r>
          </a:p>
          <a:p>
            <a:r>
              <a:rPr lang="en-IN" sz="8000" b="1" dirty="0" smtClean="0"/>
              <a:t> </a:t>
            </a:r>
          </a:p>
          <a:p>
            <a:endParaRPr lang="en-IN" sz="8000" b="1" dirty="0"/>
          </a:p>
          <a:p>
            <a:r>
              <a:rPr lang="en-IN" sz="8000" b="1" dirty="0" smtClean="0"/>
              <a:t> Like ,Comment and Subscribe  to 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4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throws keyword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 throws keyword is used to declare an exception</a:t>
            </a:r>
          </a:p>
          <a:p>
            <a:r>
              <a:rPr lang="en-IN" sz="1800" dirty="0" smtClean="0"/>
              <a:t>finally block can contain messages that user need to give before program </a:t>
            </a:r>
            <a:r>
              <a:rPr lang="en-IN" sz="1800" dirty="0" err="1" smtClean="0"/>
              <a:t>termination.Mostly</a:t>
            </a:r>
            <a:r>
              <a:rPr lang="en-IN" sz="1800" dirty="0" smtClean="0"/>
              <a:t> used to clean-up opened resources in try </a:t>
            </a:r>
            <a:r>
              <a:rPr lang="en-IN" sz="1800" dirty="0" err="1" smtClean="0"/>
              <a:t>block.It</a:t>
            </a:r>
            <a:r>
              <a:rPr lang="en-IN" sz="1800" dirty="0" smtClean="0"/>
              <a:t> might be optionally be called after catch block or directly with try block</a:t>
            </a:r>
          </a:p>
          <a:p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 void method()throws </a:t>
            </a:r>
            <a:r>
              <a:rPr lang="en-IN" sz="1800" dirty="0" err="1"/>
              <a:t>IOException</a:t>
            </a:r>
            <a:r>
              <a:rPr lang="en-IN" sz="1800" dirty="0"/>
              <a:t>{  </a:t>
            </a:r>
          </a:p>
          <a:p>
            <a:pPr marL="0" indent="0">
              <a:buNone/>
            </a:pPr>
            <a:r>
              <a:rPr lang="en-IN" sz="1800" dirty="0"/>
              <a:t>  throw new </a:t>
            </a:r>
            <a:r>
              <a:rPr lang="en-IN" sz="1800" dirty="0" err="1"/>
              <a:t>IOException</a:t>
            </a:r>
            <a:r>
              <a:rPr lang="en-IN" sz="1800" dirty="0"/>
              <a:t>("device error");  </a:t>
            </a:r>
          </a:p>
          <a:p>
            <a:pPr marL="0" indent="0">
              <a:buNone/>
            </a:pPr>
            <a:r>
              <a:rPr lang="en-IN" sz="1800" dirty="0"/>
              <a:t> }  </a:t>
            </a:r>
          </a:p>
          <a:p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5828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IN" dirty="0" smtClean="0"/>
              <a:t>Exception Hierarchy Class Diagram</a:t>
            </a:r>
            <a:endParaRPr lang="en-IN" dirty="0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73152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IN" dirty="0" smtClean="0"/>
              <a:t>Exception and its Meaning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 Exception is event occurs during execution of program causing abnormal termination of program</a:t>
            </a:r>
          </a:p>
          <a:p>
            <a:r>
              <a:rPr lang="en-IN" sz="1800" dirty="0" smtClean="0"/>
              <a:t>SQLException,StringIndexOutOfBoundsException,NullPointerException are examples of Exception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/>
              <a:t> </a:t>
            </a:r>
            <a:r>
              <a:rPr lang="en-IN" sz="1800" dirty="0"/>
              <a:t>Errors are usually caused by serious problems that are outside the control of the program, such as running out of memory or a system crash. </a:t>
            </a:r>
            <a:endParaRPr lang="en-IN" sz="1800" dirty="0" smtClean="0"/>
          </a:p>
          <a:p>
            <a:r>
              <a:rPr lang="en-IN" sz="1800" dirty="0"/>
              <a:t>  </a:t>
            </a:r>
            <a:r>
              <a:rPr lang="en-IN" sz="1800" dirty="0" err="1" smtClean="0"/>
              <a:t>OutOfMemoryError,StackOverflowError</a:t>
            </a:r>
            <a:r>
              <a:rPr lang="en-IN" sz="1800" dirty="0" smtClean="0"/>
              <a:t> are examples of Error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7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IN" dirty="0" smtClean="0"/>
              <a:t>Checked Exception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 </a:t>
            </a:r>
            <a:r>
              <a:rPr lang="en-IN" sz="1800" b="1" dirty="0"/>
              <a:t>checked</a:t>
            </a:r>
            <a:r>
              <a:rPr lang="en-IN" sz="1800" i="1" dirty="0"/>
              <a:t> exception </a:t>
            </a:r>
            <a:r>
              <a:rPr lang="en-IN" sz="1800" dirty="0"/>
              <a:t>is an </a:t>
            </a:r>
            <a:r>
              <a:rPr lang="en-IN" sz="1800" dirty="0" smtClean="0"/>
              <a:t>exception that can be checked during compilation </a:t>
            </a:r>
            <a:r>
              <a:rPr lang="en-IN" sz="1800" dirty="0" err="1" smtClean="0"/>
              <a:t>time.If</a:t>
            </a:r>
            <a:r>
              <a:rPr lang="en-IN" sz="1800" dirty="0" smtClean="0"/>
              <a:t> programming code throws a checked exception it will be handled within the program using try-catch construct or explicitly specify that method might throw an Exception using </a:t>
            </a:r>
            <a:r>
              <a:rPr lang="en-IN" sz="1800" b="1" dirty="0" smtClean="0"/>
              <a:t>throws</a:t>
            </a:r>
            <a:r>
              <a:rPr lang="en-IN" sz="1800" dirty="0" smtClean="0"/>
              <a:t> keyword.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IOException,SQLException,ClassNotFoundException,FileNotFoundException are examples of checked exceptions in java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7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Unchecked Exception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IN" sz="1800" dirty="0"/>
              <a:t>A </a:t>
            </a:r>
            <a:r>
              <a:rPr lang="en-IN" sz="1800" b="1" dirty="0" smtClean="0"/>
              <a:t>unchecked</a:t>
            </a:r>
            <a:r>
              <a:rPr lang="en-IN" sz="1800" i="1" dirty="0" smtClean="0"/>
              <a:t> </a:t>
            </a:r>
            <a:r>
              <a:rPr lang="en-IN" sz="1800" dirty="0"/>
              <a:t>exception</a:t>
            </a:r>
            <a:r>
              <a:rPr lang="en-IN" sz="1800" i="1" dirty="0"/>
              <a:t> </a:t>
            </a:r>
            <a:r>
              <a:rPr lang="en-IN" sz="1800" dirty="0"/>
              <a:t>is an exception that </a:t>
            </a:r>
            <a:r>
              <a:rPr lang="en-IN" sz="1800" dirty="0" smtClean="0"/>
              <a:t>occurs at runtime hence they cannot be checked </a:t>
            </a:r>
            <a:r>
              <a:rPr lang="en-IN" sz="1800" dirty="0"/>
              <a:t>during compilation </a:t>
            </a:r>
            <a:r>
              <a:rPr lang="en-IN" sz="1800" dirty="0" err="1"/>
              <a:t>time.If</a:t>
            </a:r>
            <a:r>
              <a:rPr lang="en-IN" sz="1800" dirty="0"/>
              <a:t> programming code throws a </a:t>
            </a:r>
            <a:r>
              <a:rPr lang="en-IN" sz="1800" dirty="0" smtClean="0"/>
              <a:t>unchecked exception </a:t>
            </a:r>
            <a:r>
              <a:rPr lang="en-IN" sz="1800" dirty="0"/>
              <a:t>it will </a:t>
            </a:r>
            <a:r>
              <a:rPr lang="en-IN" sz="1800" dirty="0" smtClean="0"/>
              <a:t>result in abnormal termination of </a:t>
            </a:r>
            <a:r>
              <a:rPr lang="en-IN" sz="1800" dirty="0" err="1" smtClean="0"/>
              <a:t>program.They</a:t>
            </a:r>
            <a:r>
              <a:rPr lang="en-IN" sz="1800" dirty="0" smtClean="0"/>
              <a:t> can explicitly thrown using </a:t>
            </a:r>
            <a:r>
              <a:rPr lang="en-IN" sz="1800" b="1" dirty="0" smtClean="0"/>
              <a:t>throw</a:t>
            </a:r>
            <a:r>
              <a:rPr lang="en-IN" sz="1800" dirty="0" smtClean="0"/>
              <a:t> keyword</a:t>
            </a: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ArithmeticException,NullPointerException,DateTimeException,ArrayIndexOutOfBoundException,StringIndexOutOfBoundException </a:t>
            </a:r>
            <a:r>
              <a:rPr lang="en-IN" sz="1800" dirty="0"/>
              <a:t>are examples of checked exceptions in java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7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try block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876800"/>
          </a:xfrm>
        </p:spPr>
        <p:txBody>
          <a:bodyPr>
            <a:noAutofit/>
          </a:bodyPr>
          <a:lstStyle/>
          <a:p>
            <a:r>
              <a:rPr lang="en-IN" sz="1800" dirty="0" smtClean="0"/>
              <a:t> Try block is used to indicate the block that might contain exceptions 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So in order to declare exceptions or conditions that can cause exceptions to occur are specified in try block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Syntax of try-catch-finally block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try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   //Exceptions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 smtClean="0"/>
              <a:t>catch(Exception ex)</a:t>
            </a:r>
          </a:p>
          <a:p>
            <a:pPr marL="0" indent="0">
              <a:buNone/>
            </a:pPr>
            <a:r>
              <a:rPr lang="en-IN" sz="1800" dirty="0" smtClean="0"/>
              <a:t>{ // Exception Handling message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 smtClean="0"/>
              <a:t>finally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// Clean up code  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7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algn="ctr"/>
            <a:r>
              <a:rPr lang="en-IN" dirty="0" smtClean="0"/>
              <a:t>catch block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876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 catch block is used to catch the exceptions that are thrown in try block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The </a:t>
            </a:r>
            <a:r>
              <a:rPr lang="en-IN" sz="2000" dirty="0"/>
              <a:t>argument type, </a:t>
            </a:r>
            <a:r>
              <a:rPr lang="en-IN" sz="2000" b="1" dirty="0" err="1"/>
              <a:t>ExceptionType</a:t>
            </a:r>
            <a:r>
              <a:rPr lang="en-IN" sz="2000" dirty="0"/>
              <a:t>, declares the type of exception that the handler can handle and must be the name of a class that inherits from the </a:t>
            </a:r>
            <a:r>
              <a:rPr lang="en-IN" sz="2000" b="1" dirty="0" err="1"/>
              <a:t>Throwable</a:t>
            </a:r>
            <a:r>
              <a:rPr lang="en-IN" sz="2000" dirty="0"/>
              <a:t> class.</a:t>
            </a:r>
            <a:r>
              <a:rPr lang="en-IN" sz="2000" dirty="0" smtClean="0"/>
              <a:t>  Syntax of catch block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try</a:t>
            </a:r>
          </a:p>
          <a:p>
            <a:pPr marL="0" indent="0">
              <a:buNone/>
            </a:pP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   //Exceptions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 smtClean="0"/>
              <a:t>catch(</a:t>
            </a:r>
            <a:r>
              <a:rPr lang="en-IN" sz="2000" dirty="0" err="1" smtClean="0"/>
              <a:t>ExceptionType</a:t>
            </a:r>
            <a:r>
              <a:rPr lang="en-IN" sz="2000" dirty="0" smtClean="0"/>
              <a:t> ex)</a:t>
            </a:r>
          </a:p>
          <a:p>
            <a:pPr marL="0" indent="0">
              <a:buNone/>
            </a:pPr>
            <a:r>
              <a:rPr lang="en-IN" sz="2000" dirty="0" smtClean="0"/>
              <a:t>{ // Exception Handling message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89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finally block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 finally block is the block that is guaranteed to be executed regardless of the exception that might occur in try block </a:t>
            </a:r>
          </a:p>
          <a:p>
            <a:r>
              <a:rPr lang="en-IN" sz="1800" dirty="0" smtClean="0"/>
              <a:t>finally block can contain messages that user need to give before program </a:t>
            </a:r>
            <a:r>
              <a:rPr lang="en-IN" sz="1800" dirty="0" err="1" smtClean="0"/>
              <a:t>termination.Mostly</a:t>
            </a:r>
            <a:r>
              <a:rPr lang="en-IN" sz="1800" dirty="0" smtClean="0"/>
              <a:t> used to clean-up opened resources in try </a:t>
            </a:r>
            <a:r>
              <a:rPr lang="en-IN" sz="1800" dirty="0" err="1" smtClean="0"/>
              <a:t>block.It</a:t>
            </a:r>
            <a:r>
              <a:rPr lang="en-IN" sz="1800" dirty="0" smtClean="0"/>
              <a:t> might be optionally be called after catch block or directly with try block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try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   //Exceptions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 smtClean="0"/>
              <a:t>finally</a:t>
            </a:r>
          </a:p>
          <a:p>
            <a:pPr marL="0" indent="0">
              <a:buNone/>
            </a:pPr>
            <a:r>
              <a:rPr lang="en-IN" sz="1800" dirty="0" smtClean="0"/>
              <a:t>{ </a:t>
            </a:r>
          </a:p>
          <a:p>
            <a:pPr marL="0" indent="0"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(“Finally block executed”);</a:t>
            </a:r>
          </a:p>
          <a:p>
            <a:pPr marL="0" indent="0">
              <a:buNone/>
            </a:pPr>
            <a:r>
              <a:rPr lang="en-IN" sz="1800" dirty="0" err="1" smtClean="0"/>
              <a:t>fop.close</a:t>
            </a:r>
            <a:r>
              <a:rPr lang="en-IN" sz="1800" dirty="0" smtClean="0"/>
              <a:t>(); //This closes the open stream in try block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3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throw keyword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 throw keyword is used to explicitly throw an exception 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We may throw checked or unchecked exception/User defined exception using throw keyword</a:t>
            </a:r>
          </a:p>
          <a:p>
            <a:r>
              <a:rPr lang="en-IN" sz="1800" dirty="0" smtClean="0"/>
              <a:t>try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/>
              <a:t>    </a:t>
            </a:r>
            <a:r>
              <a:rPr lang="en-IN" sz="1800" dirty="0" err="1"/>
              <a:t>FileReader</a:t>
            </a:r>
            <a:r>
              <a:rPr lang="en-IN" sz="1800" dirty="0"/>
              <a:t> file = </a:t>
            </a:r>
            <a:r>
              <a:rPr lang="en-IN" sz="1800" b="1" dirty="0"/>
              <a:t>new</a:t>
            </a:r>
            <a:r>
              <a:rPr lang="en-IN" sz="1800" dirty="0"/>
              <a:t> </a:t>
            </a:r>
            <a:r>
              <a:rPr lang="en-IN" sz="1800" dirty="0" err="1"/>
              <a:t>FileReader</a:t>
            </a:r>
            <a:r>
              <a:rPr lang="en-IN" sz="1800" dirty="0"/>
              <a:t>("C:\\Users</a:t>
            </a:r>
            <a:r>
              <a:rPr lang="en-IN" sz="1800" dirty="0" smtClean="0"/>
              <a:t>\\</a:t>
            </a:r>
            <a:r>
              <a:rPr lang="en-IN" sz="1800" dirty="0" err="1" smtClean="0"/>
              <a:t>SamplePrograms</a:t>
            </a:r>
            <a:r>
              <a:rPr lang="en-IN" sz="1800" dirty="0" smtClean="0"/>
              <a:t>\\</a:t>
            </a:r>
            <a:r>
              <a:rPr lang="en-IN" sz="1800" dirty="0"/>
              <a:t>Desktop</a:t>
            </a:r>
            <a:r>
              <a:rPr lang="en-IN" sz="1800" dirty="0" smtClean="0"/>
              <a:t>\\sample.txt</a:t>
            </a:r>
            <a:r>
              <a:rPr lang="en-IN" sz="1800" dirty="0"/>
              <a:t>");  </a:t>
            </a:r>
          </a:p>
          <a:p>
            <a:pPr marL="0" indent="0">
              <a:buNone/>
            </a:pPr>
            <a:r>
              <a:rPr lang="en-IN" sz="1800" dirty="0"/>
              <a:t>        </a:t>
            </a:r>
            <a:r>
              <a:rPr lang="en-IN" sz="1800" dirty="0" err="1"/>
              <a:t>BufferedReader</a:t>
            </a:r>
            <a:r>
              <a:rPr lang="en-IN" sz="1800" dirty="0"/>
              <a:t> </a:t>
            </a:r>
            <a:r>
              <a:rPr lang="en-IN" sz="1800" dirty="0" err="1"/>
              <a:t>fileInput</a:t>
            </a:r>
            <a:r>
              <a:rPr lang="en-IN" sz="1800" dirty="0"/>
              <a:t> = </a:t>
            </a:r>
            <a:r>
              <a:rPr lang="en-IN" sz="1800" b="1" dirty="0"/>
              <a:t>new</a:t>
            </a:r>
            <a:r>
              <a:rPr lang="en-IN" sz="1800" dirty="0"/>
              <a:t> </a:t>
            </a:r>
            <a:r>
              <a:rPr lang="en-IN" sz="1800" dirty="0" err="1"/>
              <a:t>BufferedReader</a:t>
            </a:r>
            <a:r>
              <a:rPr lang="en-IN" sz="1800" dirty="0"/>
              <a:t>(file);  </a:t>
            </a:r>
          </a:p>
          <a:p>
            <a:pPr marL="0" indent="0">
              <a:buNone/>
            </a:pPr>
            <a:r>
              <a:rPr lang="en-IN" sz="1800" dirty="0" smtClean="0"/>
              <a:t>   throw new </a:t>
            </a:r>
            <a:r>
              <a:rPr lang="en-IN" sz="1800" dirty="0" err="1" smtClean="0"/>
              <a:t>FileNotFoundException</a:t>
            </a:r>
            <a:r>
              <a:rPr lang="en-IN" sz="1800" dirty="0" smtClean="0"/>
              <a:t>();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 smtClean="0"/>
              <a:t>catch(Exception ex)</a:t>
            </a:r>
          </a:p>
          <a:p>
            <a:pPr marL="0" indent="0">
              <a:buNone/>
            </a:pPr>
            <a:r>
              <a:rPr lang="en-IN" sz="1800" dirty="0" smtClean="0"/>
              <a:t>{ </a:t>
            </a:r>
          </a:p>
          <a:p>
            <a:pPr marL="0" indent="0"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ex.getMessage</a:t>
            </a:r>
            <a:r>
              <a:rPr lang="en-IN" sz="1800" dirty="0" smtClean="0"/>
              <a:t>());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6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427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 Exception Handling in Java</vt:lpstr>
      <vt:lpstr>Exception Hierarchy Class Diagram</vt:lpstr>
      <vt:lpstr>Exception and its Meaning</vt:lpstr>
      <vt:lpstr>Checked Exception</vt:lpstr>
      <vt:lpstr>Unchecked Exception</vt:lpstr>
      <vt:lpstr>try block</vt:lpstr>
      <vt:lpstr>catch block</vt:lpstr>
      <vt:lpstr>finally block</vt:lpstr>
      <vt:lpstr>throw keyword</vt:lpstr>
      <vt:lpstr>throws keyword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Exception Handling in Java</dc:title>
  <dc:creator>amit</dc:creator>
  <cp:lastModifiedBy>amit</cp:lastModifiedBy>
  <cp:revision>12</cp:revision>
  <dcterms:created xsi:type="dcterms:W3CDTF">2006-08-16T00:00:00Z</dcterms:created>
  <dcterms:modified xsi:type="dcterms:W3CDTF">2023-08-15T13:44:36Z</dcterms:modified>
</cp:coreProperties>
</file>