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DABC-7DE9-4D4A-8E77-BFC4BD8C5D63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A24B-F1D0-4598-85C7-894808DF0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371600"/>
            <a:ext cx="8991600" cy="1371600"/>
          </a:xfrm>
        </p:spPr>
        <p:txBody>
          <a:bodyPr/>
          <a:lstStyle/>
          <a:p>
            <a:r>
              <a:rPr lang="en-IN" dirty="0" smtClean="0"/>
              <a:t>SUPER KEYWORD in </a:t>
            </a:r>
            <a:r>
              <a:rPr lang="en-IN" dirty="0" err="1" smtClean="0"/>
              <a:t>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keyword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dirty="0"/>
              <a:t>The super keyword refers to superclass (parent) objects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It is used to call superclass </a:t>
            </a:r>
            <a:r>
              <a:rPr lang="en-IN" dirty="0" smtClean="0"/>
              <a:t>( parent class)methods</a:t>
            </a:r>
            <a:r>
              <a:rPr lang="en-IN" dirty="0"/>
              <a:t>, and to access the superclass constructor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The super keyword refers to the attributes or methods in the base class</a:t>
            </a:r>
          </a:p>
          <a:p>
            <a:endParaRPr lang="en-IN" dirty="0"/>
          </a:p>
          <a:p>
            <a:r>
              <a:rPr lang="en-IN" dirty="0"/>
              <a:t>The most common use of the super keyword is to eliminate the confusion between </a:t>
            </a:r>
            <a:r>
              <a:rPr lang="en-IN" dirty="0" err="1"/>
              <a:t>superclasses</a:t>
            </a:r>
            <a:r>
              <a:rPr lang="en-IN" dirty="0"/>
              <a:t> and subclasses that have methods with the same name.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533</TotalTime>
  <Words>26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SUPER KEYWORD in JAva</vt:lpstr>
      <vt:lpstr>Super keyword Definition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amit</dc:creator>
  <cp:lastModifiedBy>amit</cp:lastModifiedBy>
  <cp:revision>36</cp:revision>
  <dcterms:created xsi:type="dcterms:W3CDTF">2006-08-16T00:00:00Z</dcterms:created>
  <dcterms:modified xsi:type="dcterms:W3CDTF">2020-10-11T08:04:51Z</dcterms:modified>
</cp:coreProperties>
</file>